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2227C-D005-4D5D-9BCD-18DE9CF4F95A}" v="8" dt="2022-07-15T08:57:06.137"/>
    <p1510:client id="{C9DAE8F9-F4E0-483E-8867-23EC0BAE1449}" v="5" dt="2022-07-15T09:23:55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mc="http://schemas.openxmlformats.org/markup-compatibility/2006" xmlns:c14="http://schemas.microsoft.com/office/drawing/2007/8/2/chart" xmlns:c16="http://schemas.microsoft.com/office/drawing/2014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ГП1</c:v>
                </c:pt>
                <c:pt idx="1">
                  <c:v>ГП2</c:v>
                </c:pt>
                <c:pt idx="2">
                  <c:v>ГП3</c:v>
                </c:pt>
                <c:pt idx="3">
                  <c:v>ГП4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DD-4225-BEA6-D0B9D6E6FF3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ГП1</c:v>
                </c:pt>
                <c:pt idx="1">
                  <c:v>ГП2</c:v>
                </c:pt>
                <c:pt idx="2">
                  <c:v>ГП3</c:v>
                </c:pt>
                <c:pt idx="3">
                  <c:v>ГП4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DD-4225-BEA6-D0B9D6E6FF3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ГП1</c:v>
                </c:pt>
                <c:pt idx="1">
                  <c:v>ГП2</c:v>
                </c:pt>
                <c:pt idx="2">
                  <c:v>ГП3</c:v>
                </c:pt>
                <c:pt idx="3">
                  <c:v>ГП4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DD-4225-BEA6-D0B9D6E6FF3F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ГП1</c:v>
                </c:pt>
                <c:pt idx="1">
                  <c:v>ГП2</c:v>
                </c:pt>
                <c:pt idx="2">
                  <c:v>ГП3</c:v>
                </c:pt>
                <c:pt idx="3">
                  <c:v>ГП4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DD-4225-BEA6-D0B9D6E6FF3F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ГП1</c:v>
                </c:pt>
                <c:pt idx="1">
                  <c:v>ГП2</c:v>
                </c:pt>
                <c:pt idx="2">
                  <c:v>ГП3</c:v>
                </c:pt>
                <c:pt idx="3">
                  <c:v>ГП4</c:v>
                </c:pt>
              </c:strCache>
            </c:strRef>
          </c:cat>
          <c:val>
            <c:numRef>
              <c:f>Лист1!$F$2:$F$5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DD-4225-BEA6-D0B9D6E6FF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8880687"/>
        <c:axId val="578884431"/>
      </c:barChart>
      <c:catAx>
        <c:axId val="578880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8884431"/>
        <c:crosses val="autoZero"/>
        <c:auto val="1"/>
        <c:lblAlgn val="ctr"/>
        <c:lblOffset val="100"/>
        <c:noMultiLvlLbl val="0"/>
      </c:catAx>
      <c:valAx>
        <c:axId val="57888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8880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</c:chartSpace>
</file>

<file path=ppt/charts/chart2.xml><?xml version="1.0" encoding="utf-8"?>
<c:chartSpace xmlns:mc="http://schemas.openxmlformats.org/markup-compatibility/2006" xmlns:c14="http://schemas.microsoft.com/office/drawing/2007/8/2/chart" xmlns:c16="http://schemas.microsoft.com/office/drawing/2014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ГП1</c:v>
                </c:pt>
                <c:pt idx="1">
                  <c:v>ГП2</c:v>
                </c:pt>
                <c:pt idx="2">
                  <c:v>ГП3</c:v>
                </c:pt>
                <c:pt idx="3">
                  <c:v>ГП4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07-4B41-B231-0E3E00B6D10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ГП1</c:v>
                </c:pt>
                <c:pt idx="1">
                  <c:v>ГП2</c:v>
                </c:pt>
                <c:pt idx="2">
                  <c:v>ГП3</c:v>
                </c:pt>
                <c:pt idx="3">
                  <c:v>ГП4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07-4B41-B231-0E3E00B6D10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ГП1</c:v>
                </c:pt>
                <c:pt idx="1">
                  <c:v>ГП2</c:v>
                </c:pt>
                <c:pt idx="2">
                  <c:v>ГП3</c:v>
                </c:pt>
                <c:pt idx="3">
                  <c:v>ГП4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07-4B41-B231-0E3E00B6D10F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ГП1</c:v>
                </c:pt>
                <c:pt idx="1">
                  <c:v>ГП2</c:v>
                </c:pt>
                <c:pt idx="2">
                  <c:v>ГП3</c:v>
                </c:pt>
                <c:pt idx="3">
                  <c:v>ГП4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07-4B41-B231-0E3E00B6D10F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ГП1</c:v>
                </c:pt>
                <c:pt idx="1">
                  <c:v>ГП2</c:v>
                </c:pt>
                <c:pt idx="2">
                  <c:v>ГП3</c:v>
                </c:pt>
                <c:pt idx="3">
                  <c:v>ГП4</c:v>
                </c:pt>
              </c:strCache>
            </c:strRef>
          </c:cat>
          <c:val>
            <c:numRef>
              <c:f>Лист1!$F$2:$F$5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07-4B41-B231-0E3E00B6D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2011327"/>
        <c:axId val="572016319"/>
      </c:barChart>
      <c:catAx>
        <c:axId val="572011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2016319"/>
        <c:crosses val="autoZero"/>
        <c:auto val="1"/>
        <c:lblAlgn val="ctr"/>
        <c:lblOffset val="100"/>
        <c:noMultiLvlLbl val="0"/>
      </c:catAx>
      <c:valAx>
        <c:axId val="572016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201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</c:chartSpace>
</file>

<file path=ppt/charts/chart3.xml><?xml version="1.0" encoding="utf-8"?>
<c:chartSpace xmlns:mc="http://schemas.openxmlformats.org/markup-compatibility/2006" xmlns:c14="http://schemas.microsoft.com/office/drawing/2007/8/2/chart" xmlns:c15="http://schemas.microsoft.com/office/drawing/2012/chart" xmlns:c16="http://schemas.microsoft.com/office/drawing/2014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70245544666719E-2"/>
          <c:y val="0"/>
          <c:w val="0.97259508910666559"/>
          <c:h val="0.9348102842893447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Ser0</c:v>
                </c:pt>
              </c:strCache>
            </c:strRef>
          </c:tx>
          <c:spPr>
            <a:solidFill>
              <a:srgbClr val="5AC0F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2456777678788412E-3"/>
                  <c:y val="1.01032784260629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253,0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2E4-4154-9E82-B2C66EF04304}"/>
                </c:ext>
              </c:extLst>
            </c:dLbl>
            <c:dLbl>
              <c:idx val="1"/>
              <c:layout>
                <c:manualLayout>
                  <c:x val="0"/>
                  <c:y val="2.0838993343008188E-2"/>
                </c:manualLayout>
              </c:layout>
              <c:tx>
                <c:rich>
                  <a:bodyPr/>
                  <a:lstStyle/>
                  <a:p>
                    <a:r>
                      <a:rPr lang="en-US" sz="800" dirty="0">
                        <a:latin typeface="TT Norms Regular" panose="02000503030000020003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247,5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2E4-4154-9E82-B2C66EF0430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800" dirty="0">
                        <a:latin typeface="TT Norms Regular" panose="02000503030000020003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275,4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02E4-4154-9E82-B2C66EF0430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800" dirty="0">
                        <a:latin typeface="TT Norms Regular" panose="02000503030000020003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353,0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2E4-4154-9E82-B2C66EF04304}"/>
                </c:ext>
              </c:extLst>
            </c:dLbl>
            <c:dLbl>
              <c:idx val="4"/>
              <c:layout>
                <c:manualLayout>
                  <c:x val="-2.4913555357576707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800" dirty="0">
                        <a:latin typeface="TT Norms Regular" panose="02000503030000020003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339,0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02E4-4154-9E82-B2C66EF04304}"/>
                </c:ext>
              </c:extLst>
            </c:dLbl>
            <c:dLbl>
              <c:idx val="5"/>
              <c:layout>
                <c:manualLayout>
                  <c:x val="1.2456777678788353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800" dirty="0">
                        <a:latin typeface="TT Norms Regular" panose="02000503030000020003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384,0 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02E4-4154-9E82-B2C66EF04304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800" dirty="0">
                        <a:latin typeface="TT Norms Regular" panose="02000503030000020003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405,3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02E4-4154-9E82-B2C66EF0430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800" dirty="0">
                        <a:latin typeface="TT Norms Regular" panose="02000503030000020003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542,6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02E4-4154-9E82-B2C66EF0430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sz="800" dirty="0">
                        <a:latin typeface="TT Norms Regular" panose="02000503030000020003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414,4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02E4-4154-9E82-B2C66EF04304}"/>
                </c:ext>
              </c:extLst>
            </c:dLbl>
            <c:dLbl>
              <c:idx val="9"/>
              <c:layout>
                <c:manualLayout>
                  <c:x val="0"/>
                  <c:y val="-4.7816508103486217E-3"/>
                </c:manualLayout>
              </c:layout>
              <c:tx>
                <c:rich>
                  <a:bodyPr/>
                  <a:lstStyle/>
                  <a:p>
                    <a:r>
                      <a:rPr lang="en-US" sz="800" dirty="0">
                        <a:latin typeface="TT Norms Regular" panose="02000503030000020003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460,0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02E4-4154-9E82-B2C66EF04304}"/>
                </c:ext>
              </c:extLst>
            </c:dLbl>
            <c:dLbl>
              <c:idx val="10"/>
              <c:layout>
                <c:manualLayout>
                  <c:x val="0"/>
                  <c:y val="-7.1724762155231077E-3"/>
                </c:manualLayout>
              </c:layout>
              <c:tx>
                <c:rich>
                  <a:bodyPr/>
                  <a:lstStyle/>
                  <a:p>
                    <a:r>
                      <a:rPr lang="en-US" sz="800" dirty="0">
                        <a:latin typeface="TT Norms Regular" panose="02000503030000020003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474,0 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02E4-4154-9E82-B2C66EF043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ru-RU" sz="800" b="0" i="0" u="none" strike="noStrike" kern="1200" baseline="0">
                    <a:solidFill>
                      <a:schemeClr val="accent1"/>
                    </a:solidFill>
                    <a:latin typeface="TT Norms Regular" panose="02000503030000020003" pitchFamily="2" charset="-52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Лист1!$B$1:$L$1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strCache>
            </c:strRef>
          </c:cat>
          <c:val>
            <c:numRef>
              <c:f>Лист1!$B$2:$L$2</c:f>
              <c:numCache>
                <c:formatCode>0.0</c:formatCode>
                <c:ptCount val="11"/>
                <c:pt idx="0">
                  <c:v>1</c:v>
                </c:pt>
                <c:pt idx="1">
                  <c:v>26</c:v>
                </c:pt>
                <c:pt idx="2">
                  <c:v>26</c:v>
                </c:pt>
                <c:pt idx="3">
                  <c:v>5</c:v>
                </c:pt>
                <c:pt idx="4">
                  <c:v>15</c:v>
                </c:pt>
                <c:pt idx="5">
                  <c:v>46</c:v>
                </c:pt>
                <c:pt idx="6">
                  <c:v>18</c:v>
                </c:pt>
                <c:pt idx="7">
                  <c:v>48</c:v>
                </c:pt>
                <c:pt idx="8">
                  <c:v>49</c:v>
                </c:pt>
                <c:pt idx="9">
                  <c:v>12</c:v>
                </c:pt>
                <c:pt idx="10">
                  <c:v>9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B-02E4-4154-9E82-B2C66EF04304}"/>
            </c:ext>
          </c:extLst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Ser5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7092904819004888E-18"/>
                  <c:y val="8.9309971470035096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2E4-4154-9E82-B2C66EF04304}"/>
                </c:ext>
              </c:extLst>
            </c:dLbl>
            <c:dLbl>
              <c:idx val="1"/>
              <c:layout>
                <c:manualLayout>
                  <c:x val="0"/>
                  <c:y val="2.976999049001060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2E4-4154-9E82-B2C66EF04304}"/>
                </c:ext>
              </c:extLst>
            </c:dLbl>
            <c:dLbl>
              <c:idx val="4"/>
              <c:layout>
                <c:manualLayout>
                  <c:x val="-4.567432385520391E-17"/>
                  <c:y val="5.953998098002230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2E4-4154-9E82-B2C66EF043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ru-RU" sz="800" b="0" i="0" u="none" strike="noStrike" kern="1200" baseline="0">
                    <a:solidFill>
                      <a:schemeClr val="accent1"/>
                    </a:solidFill>
                    <a:latin typeface="TT Norms Regular" panose="02000503030000020003" pitchFamily="2" charset="-52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Лист1!$B$1:$L$1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strCache>
            </c:strRef>
          </c:cat>
          <c:val>
            <c:numRef>
              <c:f>Лист1!$B$3:$L$3</c:f>
              <c:numCache>
                <c:formatCode>0.0</c:formatCode>
                <c:ptCount val="11"/>
                <c:pt idx="0">
                  <c:v>10</c:v>
                </c:pt>
                <c:pt idx="1">
                  <c:v>36</c:v>
                </c:pt>
                <c:pt idx="2">
                  <c:v>28</c:v>
                </c:pt>
                <c:pt idx="3">
                  <c:v>43</c:v>
                </c:pt>
                <c:pt idx="4">
                  <c:v>41</c:v>
                </c:pt>
                <c:pt idx="5">
                  <c:v>10</c:v>
                </c:pt>
                <c:pt idx="6">
                  <c:v>12</c:v>
                </c:pt>
                <c:pt idx="7">
                  <c:v>10</c:v>
                </c:pt>
                <c:pt idx="8">
                  <c:v>8</c:v>
                </c:pt>
                <c:pt idx="9">
                  <c:v>33</c:v>
                </c:pt>
                <c:pt idx="10">
                  <c:v>45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F-02E4-4154-9E82-B2C66EF04304}"/>
            </c:ext>
          </c:extLst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Ser7</c:v>
                </c:pt>
              </c:strCache>
            </c:strRef>
          </c:tx>
          <c:spPr>
            <a:solidFill>
              <a:srgbClr val="0099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ru-RU" sz="800" b="0" i="0" u="none" strike="noStrike" kern="1200" baseline="0">
                    <a:solidFill>
                      <a:schemeClr val="accent6"/>
                    </a:solidFill>
                    <a:latin typeface="TT Norms Regular" panose="02000503030000020003" pitchFamily="2" charset="-52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Лист1!$B$1:$L$1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strCache>
            </c:strRef>
          </c:cat>
          <c:val>
            <c:numRef>
              <c:f>Лист1!$B$4:$L$4</c:f>
              <c:numCache>
                <c:formatCode>0.0</c:formatCode>
                <c:ptCount val="11"/>
                <c:pt idx="0">
                  <c:v>42</c:v>
                </c:pt>
                <c:pt idx="1">
                  <c:v>33</c:v>
                </c:pt>
                <c:pt idx="2">
                  <c:v>15</c:v>
                </c:pt>
                <c:pt idx="3">
                  <c:v>39</c:v>
                </c:pt>
                <c:pt idx="4">
                  <c:v>2</c:v>
                </c:pt>
                <c:pt idx="5">
                  <c:v>10</c:v>
                </c:pt>
                <c:pt idx="6">
                  <c:v>10</c:v>
                </c:pt>
                <c:pt idx="7">
                  <c:v>24</c:v>
                </c:pt>
                <c:pt idx="8">
                  <c:v>31</c:v>
                </c:pt>
                <c:pt idx="9">
                  <c:v>27</c:v>
                </c:pt>
                <c:pt idx="10">
                  <c:v>6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10-02E4-4154-9E82-B2C66EF04304}"/>
            </c:ext>
          </c:extLst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Ser8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4878977500607387E-2"/>
                  <c:y val="2.569798873780679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2E4-4154-9E82-B2C66EF04304}"/>
                </c:ext>
              </c:extLst>
            </c:dLbl>
            <c:dLbl>
              <c:idx val="1"/>
              <c:layout>
                <c:manualLayout>
                  <c:x val="3.4878977500607387E-2"/>
                  <c:y val="9.422487021154691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2E4-4154-9E82-B2C66EF04304}"/>
                </c:ext>
              </c:extLst>
            </c:dLbl>
            <c:dLbl>
              <c:idx val="2"/>
              <c:layout>
                <c:manualLayout>
                  <c:x val="3.3633299732728557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2E4-4154-9E82-B2C66EF04304}"/>
                </c:ext>
              </c:extLst>
            </c:dLbl>
            <c:dLbl>
              <c:idx val="3"/>
              <c:layout>
                <c:manualLayout>
                  <c:x val="3.4878977500607346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2E4-4154-9E82-B2C66EF04304}"/>
                </c:ext>
              </c:extLst>
            </c:dLbl>
            <c:dLbl>
              <c:idx val="4"/>
              <c:layout>
                <c:manualLayout>
                  <c:x val="3.2387621964849719E-2"/>
                  <c:y val="-9.422487021154691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2E4-4154-9E82-B2C66EF04304}"/>
                </c:ext>
              </c:extLst>
            </c:dLbl>
            <c:dLbl>
              <c:idx val="5"/>
              <c:layout>
                <c:manualLayout>
                  <c:x val="3.4878977500607297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2E4-4154-9E82-B2C66EF04304}"/>
                </c:ext>
              </c:extLst>
            </c:dLbl>
            <c:dLbl>
              <c:idx val="6"/>
              <c:layout>
                <c:manualLayout>
                  <c:x val="3.4878977500607387E-2"/>
                  <c:y val="-9.422487021154691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2E4-4154-9E82-B2C66EF04304}"/>
                </c:ext>
              </c:extLst>
            </c:dLbl>
            <c:dLbl>
              <c:idx val="7"/>
              <c:layout>
                <c:manualLayout>
                  <c:x val="3.4878977500607297E-2"/>
                  <c:y val="7.709396621341754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2E4-4154-9E82-B2C66EF04304}"/>
                </c:ext>
              </c:extLst>
            </c:dLbl>
            <c:dLbl>
              <c:idx val="8"/>
              <c:layout>
                <c:manualLayout>
                  <c:x val="3.3633299732728647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2E4-4154-9E82-B2C66EF04304}"/>
                </c:ext>
              </c:extLst>
            </c:dLbl>
            <c:dLbl>
              <c:idx val="9"/>
              <c:layout>
                <c:manualLayout>
                  <c:x val="3.2387621964849539E-2"/>
                  <c:y val="-2.569798873780679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02E4-4154-9E82-B2C66EF04304}"/>
                </c:ext>
              </c:extLst>
            </c:dLbl>
            <c:dLbl>
              <c:idx val="10"/>
              <c:layout>
                <c:manualLayout>
                  <c:x val="3.2387621964849719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02E4-4154-9E82-B2C66EF043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ru-RU" sz="800" b="0" i="0" u="none" strike="noStrike" kern="1200" baseline="0">
                    <a:solidFill>
                      <a:srgbClr val="FF9966"/>
                    </a:solidFill>
                    <a:latin typeface="TT Norms Regular" panose="02000503030000020003" pitchFamily="2" charset="-52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Лист1!$B$1:$L$1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strCache>
            </c:strRef>
          </c:cat>
          <c:val>
            <c:numRef>
              <c:f>Лист1!$B$5:$L$5</c:f>
              <c:numCache>
                <c:formatCode>0.0</c:formatCode>
                <c:ptCount val="11"/>
                <c:pt idx="0">
                  <c:v>5</c:v>
                </c:pt>
                <c:pt idx="1">
                  <c:v>39</c:v>
                </c:pt>
                <c:pt idx="2">
                  <c:v>11</c:v>
                </c:pt>
                <c:pt idx="3">
                  <c:v>47</c:v>
                </c:pt>
                <c:pt idx="4">
                  <c:v>18</c:v>
                </c:pt>
                <c:pt idx="5">
                  <c:v>15</c:v>
                </c:pt>
                <c:pt idx="6">
                  <c:v>38</c:v>
                </c:pt>
                <c:pt idx="7">
                  <c:v>23</c:v>
                </c:pt>
                <c:pt idx="8">
                  <c:v>26</c:v>
                </c:pt>
                <c:pt idx="9">
                  <c:v>13</c:v>
                </c:pt>
                <c:pt idx="10">
                  <c:v>1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1C-02E4-4154-9E82-B2C66EF04304}"/>
            </c:ext>
          </c:extLst>
        </c:ser>
        <c:ser>
          <c:idx val="4"/>
          <c:order val="4"/>
          <c:tx>
            <c:strRef>
              <c:f>Лист1!$A$6</c:f>
              <c:strCache>
                <c:ptCount val="1"/>
                <c:pt idx="0">
                  <c:v>Ser9</c:v>
                </c:pt>
              </c:strCache>
            </c:strRef>
          </c:tx>
          <c:spPr>
            <a:solidFill>
              <a:srgbClr val="B9182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ru-RU" sz="800" b="0" i="0" u="none" strike="noStrike" kern="1200" baseline="0">
                    <a:solidFill>
                      <a:schemeClr val="accent6"/>
                    </a:solidFill>
                    <a:latin typeface="TT Norms Regular" panose="02000503030000020003" pitchFamily="2" charset="-52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Лист1!$B$1:$L$1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strCache>
            </c:strRef>
          </c:cat>
          <c:val>
            <c:numRef>
              <c:f>Лист1!$B$6:$L$6</c:f>
              <c:numCache>
                <c:formatCode>0.0</c:formatCode>
                <c:ptCount val="11"/>
                <c:pt idx="0">
                  <c:v>29</c:v>
                </c:pt>
                <c:pt idx="1">
                  <c:v>32</c:v>
                </c:pt>
                <c:pt idx="2">
                  <c:v>13</c:v>
                </c:pt>
                <c:pt idx="3">
                  <c:v>2</c:v>
                </c:pt>
                <c:pt idx="4">
                  <c:v>35</c:v>
                </c:pt>
                <c:pt idx="5">
                  <c:v>31</c:v>
                </c:pt>
                <c:pt idx="6">
                  <c:v>5</c:v>
                </c:pt>
                <c:pt idx="7">
                  <c:v>11</c:v>
                </c:pt>
                <c:pt idx="8">
                  <c:v>36</c:v>
                </c:pt>
                <c:pt idx="9">
                  <c:v>22</c:v>
                </c:pt>
                <c:pt idx="10">
                  <c:v>49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1D-02E4-4154-9E82-B2C66EF04304}"/>
            </c:ext>
          </c:extLst>
        </c:ser>
        <c:ser>
          <c:idx val="5"/>
          <c:order val="5"/>
          <c:tx>
            <c:strRef>
              <c:f>Лист1!$A$7</c:f>
              <c:strCache>
                <c:ptCount val="1"/>
                <c:pt idx="0">
                  <c:v>Ser10</c:v>
                </c:pt>
              </c:strCache>
            </c:strRef>
          </c:tx>
          <c:spPr>
            <a:solidFill>
              <a:srgbClr val="8CC16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4878977500607387E-2"/>
                  <c:y val="5.953998098002230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rgbClr val="8CC168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02E4-4154-9E82-B2C66EF04304}"/>
                </c:ext>
              </c:extLst>
            </c:dLbl>
            <c:dLbl>
              <c:idx val="1"/>
              <c:layout>
                <c:manualLayout>
                  <c:x val="3.4878977500607367E-2"/>
                  <c:y val="-9.422487021154691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rgbClr val="8CC168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02E4-4154-9E82-B2C66EF04304}"/>
                </c:ext>
              </c:extLst>
            </c:dLbl>
            <c:dLbl>
              <c:idx val="4"/>
              <c:layout>
                <c:manualLayout>
                  <c:x val="3.3633299732728557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rgbClr val="8CC168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2E4-4154-9E82-B2C66EF04304}"/>
                </c:ext>
              </c:extLst>
            </c:dLbl>
            <c:dLbl>
              <c:idx val="5"/>
              <c:layout>
                <c:manualLayout>
                  <c:x val="3.4878977500607387E-2"/>
                  <c:y val="2.569798873780585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rgbClr val="8CC168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02E4-4154-9E82-B2C66EF04304}"/>
                </c:ext>
              </c:extLst>
            </c:dLbl>
            <c:dLbl>
              <c:idx val="6"/>
              <c:layout>
                <c:manualLayout>
                  <c:x val="3.3633299732728467E-2"/>
                  <c:y val="2.569798873780585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rgbClr val="8CC168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02E4-4154-9E82-B2C66EF043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ru-RU" sz="800" b="0" i="0" u="none" strike="noStrike" kern="1200" baseline="0">
                    <a:solidFill>
                      <a:schemeClr val="accent6"/>
                    </a:solidFill>
                    <a:latin typeface="TT Norms Regular" panose="02000503030000020003" pitchFamily="2" charset="-52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Лист1!$B$1:$L$1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strCache>
            </c:strRef>
          </c:cat>
          <c:val>
            <c:numRef>
              <c:f>Лист1!$B$7:$L$7</c:f>
              <c:numCache>
                <c:formatCode>0.0</c:formatCode>
                <c:ptCount val="11"/>
                <c:pt idx="0">
                  <c:v>21</c:v>
                </c:pt>
                <c:pt idx="1">
                  <c:v>24</c:v>
                </c:pt>
                <c:pt idx="2">
                  <c:v>30</c:v>
                </c:pt>
                <c:pt idx="3">
                  <c:v>19</c:v>
                </c:pt>
                <c:pt idx="4">
                  <c:v>23</c:v>
                </c:pt>
                <c:pt idx="5">
                  <c:v>42</c:v>
                </c:pt>
                <c:pt idx="6">
                  <c:v>28</c:v>
                </c:pt>
                <c:pt idx="7">
                  <c:v>12</c:v>
                </c:pt>
                <c:pt idx="8">
                  <c:v>14</c:v>
                </c:pt>
                <c:pt idx="9">
                  <c:v>47</c:v>
                </c:pt>
                <c:pt idx="10">
                  <c:v>17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23-02E4-4154-9E82-B2C66EF04304}"/>
            </c:ext>
          </c:extLst>
        </c:ser>
        <c:ser>
          <c:idx val="6"/>
          <c:order val="6"/>
          <c:tx>
            <c:strRef>
              <c:f>Лист1!$A$8</c:f>
              <c:strCache>
                <c:ptCount val="1"/>
                <c:pt idx="0">
                  <c:v>Ser11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ru-RU" sz="800" b="0" i="0" u="none" strike="noStrike" kern="1200" baseline="0">
                    <a:solidFill>
                      <a:schemeClr val="accent6"/>
                    </a:solidFill>
                    <a:latin typeface="TT Norms Regular" panose="02000503030000020003" pitchFamily="2" charset="-52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Лист1!$B$1:$L$1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strCache>
            </c:strRef>
          </c:cat>
          <c:val>
            <c:numRef>
              <c:f>Лист1!$B$8:$L$8</c:f>
              <c:numCache>
                <c:formatCode>0.0</c:formatCode>
                <c:ptCount val="11"/>
                <c:pt idx="0">
                  <c:v>21</c:v>
                </c:pt>
                <c:pt idx="1">
                  <c:v>10</c:v>
                </c:pt>
                <c:pt idx="2">
                  <c:v>9</c:v>
                </c:pt>
                <c:pt idx="3">
                  <c:v>18</c:v>
                </c:pt>
                <c:pt idx="4">
                  <c:v>34</c:v>
                </c:pt>
                <c:pt idx="5">
                  <c:v>10</c:v>
                </c:pt>
                <c:pt idx="6">
                  <c:v>1</c:v>
                </c:pt>
                <c:pt idx="7">
                  <c:v>3</c:v>
                </c:pt>
                <c:pt idx="8">
                  <c:v>27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24-02E4-4154-9E82-B2C66EF04304}"/>
            </c:ext>
          </c:extLst>
        </c:ser>
        <c:ser>
          <c:idx val="7"/>
          <c:order val="7"/>
          <c:tx>
            <c:strRef>
              <c:f>Лист1!$A$9</c:f>
              <c:strCache>
                <c:ptCount val="1"/>
                <c:pt idx="0">
                  <c:v>ser1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4878977500607387E-2"/>
                  <c:y val="2.162660883943684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rgbClr val="FF0000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02E4-4154-9E82-B2C66EF04304}"/>
                </c:ext>
              </c:extLst>
            </c:dLbl>
            <c:dLbl>
              <c:idx val="1"/>
              <c:layout>
                <c:manualLayout>
                  <c:x val="3.4878977500607387E-2"/>
                  <c:y val="7.709396621341660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rgbClr val="FF0000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02E4-4154-9E82-B2C66EF04304}"/>
                </c:ext>
              </c:extLst>
            </c:dLbl>
            <c:dLbl>
              <c:idx val="5"/>
              <c:layout>
                <c:manualLayout>
                  <c:x val="3.3633299732728467E-2"/>
                  <c:y val="-9.422487021154691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rgbClr val="FF0000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02E4-4154-9E82-B2C66EF043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ru-RU" sz="800" b="0" i="0" u="none" strike="noStrike" kern="1200" baseline="0">
                    <a:solidFill>
                      <a:schemeClr val="accent6"/>
                    </a:solidFill>
                    <a:latin typeface="TT Norms Regular" panose="02000503030000020003" pitchFamily="2" charset="-52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Лист1!$B$1:$L$1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strCache>
            </c:strRef>
          </c:cat>
          <c:val>
            <c:numRef>
              <c:f>Лист1!$B$9:$L$9</c:f>
              <c:numCache>
                <c:formatCode>0.0</c:formatCode>
                <c:ptCount val="11"/>
                <c:pt idx="0">
                  <c:v>8</c:v>
                </c:pt>
                <c:pt idx="1">
                  <c:v>27</c:v>
                </c:pt>
                <c:pt idx="2">
                  <c:v>31</c:v>
                </c:pt>
                <c:pt idx="3">
                  <c:v>25</c:v>
                </c:pt>
                <c:pt idx="4">
                  <c:v>36</c:v>
                </c:pt>
                <c:pt idx="5">
                  <c:v>45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28-02E4-4154-9E82-B2C66EF04304}"/>
            </c:ext>
          </c:extLst>
        </c:ser>
        <c:ser>
          <c:idx val="8"/>
          <c:order val="8"/>
          <c:tx>
            <c:strRef>
              <c:f>Лист1!$A$10</c:f>
              <c:strCache>
                <c:ptCount val="1"/>
                <c:pt idx="0">
                  <c:v>Ser6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3.4878977500607367E-2"/>
                  <c:y val="-1.02791954951223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rgbClr val="00B050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2E4-4154-9E82-B2C66EF04304}"/>
                </c:ext>
              </c:extLst>
            </c:dLbl>
            <c:dLbl>
              <c:idx val="2"/>
              <c:layout>
                <c:manualLayout>
                  <c:x val="3.3633299732728557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rgbClr val="00B050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2E4-4154-9E82-B2C66EF04304}"/>
                </c:ext>
              </c:extLst>
            </c:dLbl>
            <c:dLbl>
              <c:idx val="4"/>
              <c:layout>
                <c:manualLayout>
                  <c:x val="0"/>
                  <c:y val="-2.9769990490011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2E4-4154-9E82-B2C66EF04304}"/>
                </c:ext>
              </c:extLst>
            </c:dLbl>
            <c:dLbl>
              <c:idx val="6"/>
              <c:layout>
                <c:manualLayout>
                  <c:x val="3.3633299732728467E-2"/>
                  <c:y val="2.569798873780585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rgbClr val="00B050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2E4-4154-9E82-B2C66EF04304}"/>
                </c:ext>
              </c:extLst>
            </c:dLbl>
            <c:dLbl>
              <c:idx val="8"/>
              <c:layout>
                <c:manualLayout>
                  <c:x val="3.4878977500607387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rgbClr val="00B050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2E4-4154-9E82-B2C66EF043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ru-RU" sz="800" b="0" i="0" u="none" strike="noStrike" kern="1200" baseline="0">
                    <a:solidFill>
                      <a:schemeClr val="accent6"/>
                    </a:solidFill>
                    <a:latin typeface="TT Norms Regular" panose="02000503030000020003" pitchFamily="2" charset="-52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Лист1!$B$1:$L$1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strCache>
            </c:strRef>
          </c:cat>
          <c:val>
            <c:numRef>
              <c:f>Лист1!$B$10:$L$10</c:f>
              <c:numCache>
                <c:formatCode>0.0</c:formatCode>
                <c:ptCount val="11"/>
                <c:pt idx="0">
                  <c:v>32</c:v>
                </c:pt>
                <c:pt idx="1">
                  <c:v>48</c:v>
                </c:pt>
                <c:pt idx="2">
                  <c:v>7</c:v>
                </c:pt>
                <c:pt idx="3">
                  <c:v>11</c:v>
                </c:pt>
                <c:pt idx="4">
                  <c:v>6</c:v>
                </c:pt>
                <c:pt idx="5">
                  <c:v>38</c:v>
                </c:pt>
                <c:pt idx="6">
                  <c:v>15</c:v>
                </c:pt>
                <c:pt idx="7">
                  <c:v>31</c:v>
                </c:pt>
                <c:pt idx="8">
                  <c:v>15</c:v>
                </c:pt>
                <c:pt idx="9">
                  <c:v>23</c:v>
                </c:pt>
                <c:pt idx="10">
                  <c:v>10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2E-02E4-4154-9E82-B2C66EF04304}"/>
            </c:ext>
          </c:extLst>
        </c:ser>
        <c:ser>
          <c:idx val="9"/>
          <c:order val="9"/>
          <c:tx>
            <c:strRef>
              <c:f>Лист1!$A$11</c:f>
              <c:strCache>
                <c:ptCount val="1"/>
                <c:pt idx="0">
                  <c:v>Ser13</c:v>
                </c:pt>
              </c:strCache>
            </c:strRef>
          </c:tx>
          <c:spPr>
            <a:solidFill>
              <a:srgbClr val="06456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238762196484970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rgbClr val="064567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02E4-4154-9E82-B2C66EF04304}"/>
                </c:ext>
              </c:extLst>
            </c:dLbl>
            <c:dLbl>
              <c:idx val="1"/>
              <c:layout>
                <c:manualLayout>
                  <c:x val="-1.2456777678788353E-3"/>
                  <c:y val="8.1433816505748543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chemeClr val="accent6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02E4-4154-9E82-B2C66EF04304}"/>
                </c:ext>
              </c:extLst>
            </c:dLbl>
            <c:dLbl>
              <c:idx val="2"/>
              <c:layout>
                <c:manualLayout>
                  <c:x val="-1.2456777678788353E-3"/>
                  <c:y val="-2.569798873780679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chemeClr val="accent6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02E4-4154-9E82-B2C66EF0430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chemeClr val="accent6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2-02E4-4154-9E82-B2C66EF04304}"/>
                </c:ext>
              </c:extLst>
            </c:dLbl>
            <c:dLbl>
              <c:idx val="4"/>
              <c:layout>
                <c:manualLayout>
                  <c:x val="3.2387621964849719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rgbClr val="064567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02E4-4154-9E82-B2C66EF04304}"/>
                </c:ext>
              </c:extLst>
            </c:dLbl>
            <c:dLbl>
              <c:idx val="5"/>
              <c:layout>
                <c:manualLayout>
                  <c:x val="0"/>
                  <c:y val="-5.546829015473596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chemeClr val="accent6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02E4-4154-9E82-B2C66EF04304}"/>
                </c:ext>
              </c:extLst>
            </c:dLbl>
            <c:dLbl>
              <c:idx val="6"/>
              <c:layout>
                <c:manualLayout>
                  <c:x val="3.4878977500607387E-2"/>
                  <c:y val="-1.284899436890292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rgbClr val="064567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02E4-4154-9E82-B2C66EF04304}"/>
                </c:ext>
              </c:extLst>
            </c:dLbl>
            <c:dLbl>
              <c:idx val="7"/>
              <c:layout>
                <c:manualLayout>
                  <c:x val="3.3633299732728467E-2"/>
                  <c:y val="-5.139597747561170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rgbClr val="064567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02E4-4154-9E82-B2C66EF04304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ru-RU" sz="800" b="0" i="0" u="none" strike="noStrike" kern="1200" baseline="0">
                      <a:solidFill>
                        <a:schemeClr val="accent6"/>
                      </a:solidFill>
                      <a:latin typeface="TT Norms Regular" panose="02000503030000020003" pitchFamily="2" charset="-52"/>
                      <a:ea typeface="Verdana" panose="020B0604030504040204" pitchFamily="34" charset="0"/>
                      <a:cs typeface="Verdana" panose="020B060403050404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02E4-4154-9E82-B2C66EF0430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6,7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8-02E4-4154-9E82-B2C66EF0430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9,8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9-02E4-4154-9E82-B2C66EF043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ru-RU" sz="800" b="0" i="0" u="none" strike="noStrike" kern="1200" baseline="0">
                    <a:solidFill>
                      <a:schemeClr val="tx1"/>
                    </a:solidFill>
                    <a:latin typeface="TT Norms Regular" panose="02000503030000020003" pitchFamily="2" charset="-52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Лист1!$B$1:$L$1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strCache>
            </c:strRef>
          </c:cat>
          <c:val>
            <c:numRef>
              <c:f>Лист1!$B$11:$L$11</c:f>
              <c:numCache>
                <c:formatCode>0.0</c:formatCode>
                <c:ptCount val="11"/>
                <c:pt idx="0">
                  <c:v>6</c:v>
                </c:pt>
                <c:pt idx="1">
                  <c:v>27</c:v>
                </c:pt>
                <c:pt idx="2">
                  <c:v>13</c:v>
                </c:pt>
                <c:pt idx="3">
                  <c:v>18</c:v>
                </c:pt>
                <c:pt idx="4">
                  <c:v>19</c:v>
                </c:pt>
                <c:pt idx="5">
                  <c:v>2</c:v>
                </c:pt>
                <c:pt idx="6">
                  <c:v>49</c:v>
                </c:pt>
                <c:pt idx="7">
                  <c:v>20</c:v>
                </c:pt>
                <c:pt idx="8">
                  <c:v>41</c:v>
                </c:pt>
                <c:pt idx="9">
                  <c:v>46</c:v>
                </c:pt>
                <c:pt idx="10">
                  <c:v>13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3A-02E4-4154-9E82-B2C66EF04304}"/>
            </c:ext>
          </c:extLst>
        </c:ser>
        <c:ser>
          <c:idx val="10"/>
          <c:order val="10"/>
          <c:tx>
            <c:strRef>
              <c:f>Лист1!$A$12</c:f>
              <c:strCache>
                <c:ptCount val="1"/>
                <c:pt idx="0">
                  <c:v>Ser2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5.953998098002449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02E4-4154-9E82-B2C66EF04304}"/>
                </c:ext>
              </c:extLst>
            </c:dLbl>
            <c:dLbl>
              <c:idx val="5"/>
              <c:layout>
                <c:manualLayout>
                  <c:x val="0"/>
                  <c:y val="-2.9769990490011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02E4-4154-9E82-B2C66EF043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ru-RU" sz="800" b="0" i="0" u="none" strike="noStrike" kern="1200" baseline="0">
                    <a:solidFill>
                      <a:schemeClr val="accent6"/>
                    </a:solidFill>
                    <a:latin typeface="TT Norms Regular" panose="02000503030000020003" pitchFamily="2" charset="-52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Лист1!$B$1:$L$1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strCache>
            </c:strRef>
          </c:cat>
          <c:val>
            <c:numRef>
              <c:f>Лист1!$B$12:$L$12</c:f>
              <c:numCache>
                <c:formatCode>0.0</c:formatCode>
                <c:ptCount val="11"/>
                <c:pt idx="0">
                  <c:v>15</c:v>
                </c:pt>
                <c:pt idx="1">
                  <c:v>28</c:v>
                </c:pt>
                <c:pt idx="2">
                  <c:v>36</c:v>
                </c:pt>
                <c:pt idx="3">
                  <c:v>49</c:v>
                </c:pt>
                <c:pt idx="4">
                  <c:v>28</c:v>
                </c:pt>
                <c:pt idx="5">
                  <c:v>6</c:v>
                </c:pt>
                <c:pt idx="6">
                  <c:v>1</c:v>
                </c:pt>
                <c:pt idx="7">
                  <c:v>22</c:v>
                </c:pt>
                <c:pt idx="8">
                  <c:v>26</c:v>
                </c:pt>
                <c:pt idx="9">
                  <c:v>15</c:v>
                </c:pt>
                <c:pt idx="10">
                  <c:v>18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3D-02E4-4154-9E82-B2C66EF04304}"/>
            </c:ext>
          </c:extLst>
        </c:ser>
        <c:ser>
          <c:idx val="11"/>
          <c:order val="11"/>
          <c:tx>
            <c:strRef>
              <c:f>Лист1!$A$13</c:f>
              <c:strCache>
                <c:ptCount val="1"/>
                <c:pt idx="0">
                  <c:v>Ser3</c:v>
                </c:pt>
              </c:strCache>
            </c:strRef>
          </c:tx>
          <c:spPr>
            <a:solidFill>
              <a:srgbClr val="B0B2FE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2.2837161927601955E-17"/>
                  <c:y val="-2.9769990490011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02E4-4154-9E82-B2C66EF04304}"/>
                </c:ext>
              </c:extLst>
            </c:dLbl>
            <c:dLbl>
              <c:idx val="4"/>
              <c:layout>
                <c:manualLayout>
                  <c:x val="0"/>
                  <c:y val="-5.953998098002449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02E4-4154-9E82-B2C66EF043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ru-RU" sz="800" b="0" i="0" u="none" strike="noStrike" kern="1200" baseline="0">
                    <a:solidFill>
                      <a:schemeClr val="accent1"/>
                    </a:solidFill>
                    <a:latin typeface="TT Norms Regular" panose="02000503030000020003" pitchFamily="2" charset="-52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Лист1!$B$1:$L$1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strCache>
            </c:strRef>
          </c:cat>
          <c:val>
            <c:numRef>
              <c:f>Лист1!$B$13:$L$13</c:f>
              <c:numCache>
                <c:formatCode>0.0</c:formatCode>
                <c:ptCount val="11"/>
                <c:pt idx="0">
                  <c:v>43</c:v>
                </c:pt>
                <c:pt idx="1">
                  <c:v>39</c:v>
                </c:pt>
                <c:pt idx="2">
                  <c:v>13</c:v>
                </c:pt>
                <c:pt idx="3">
                  <c:v>34</c:v>
                </c:pt>
                <c:pt idx="4">
                  <c:v>27</c:v>
                </c:pt>
                <c:pt idx="5">
                  <c:v>35</c:v>
                </c:pt>
                <c:pt idx="6">
                  <c:v>25</c:v>
                </c:pt>
                <c:pt idx="7">
                  <c:v>21</c:v>
                </c:pt>
                <c:pt idx="8">
                  <c:v>14</c:v>
                </c:pt>
                <c:pt idx="9">
                  <c:v>9</c:v>
                </c:pt>
                <c:pt idx="10">
                  <c:v>6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40-02E4-4154-9E82-B2C66EF04304}"/>
            </c:ext>
          </c:extLst>
        </c:ser>
        <c:ser>
          <c:idx val="12"/>
          <c:order val="12"/>
          <c:tx>
            <c:strRef>
              <c:f>Лист1!$A$14</c:f>
              <c:strCache>
                <c:ptCount val="1"/>
                <c:pt idx="0">
                  <c:v>Ser12</c:v>
                </c:pt>
              </c:strCache>
            </c:strRef>
          </c:tx>
          <c:spPr>
            <a:solidFill>
              <a:srgbClr val="FF33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ru-RU" sz="800" b="0" i="0" u="none" strike="noStrike" kern="1200" baseline="0">
                    <a:solidFill>
                      <a:schemeClr val="accent1"/>
                    </a:solidFill>
                    <a:latin typeface="TT Norms Regular" panose="02000503030000020003" pitchFamily="2" charset="-52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Лист1!$B$1:$L$1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strCache>
            </c:strRef>
          </c:cat>
          <c:val>
            <c:numRef>
              <c:f>Лист1!$B$14:$L$14</c:f>
              <c:numCache>
                <c:formatCode>General</c:formatCode>
                <c:ptCount val="11"/>
                <c:pt idx="7" formatCode="0.0">
                  <c:v>5</c:v>
                </c:pt>
                <c:pt idx="8" formatCode="0.0">
                  <c:v>17</c:v>
                </c:pt>
                <c:pt idx="9" formatCode="0.0">
                  <c:v>30</c:v>
                </c:pt>
                <c:pt idx="10" formatCode="0.0">
                  <c:v>29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41-02E4-4154-9E82-B2C66EF04304}"/>
            </c:ext>
          </c:extLst>
        </c:ser>
        <c:ser>
          <c:idx val="13"/>
          <c:order val="13"/>
          <c:tx>
            <c:strRef>
              <c:f>Лист1!$A$15</c:f>
              <c:strCache>
                <c:ptCount val="1"/>
                <c:pt idx="0">
                  <c:v>Ser14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ru-RU" sz="800" b="0" i="0" u="none" strike="noStrike" kern="1200" baseline="0">
                    <a:solidFill>
                      <a:schemeClr val="tx1"/>
                    </a:solidFill>
                    <a:latin typeface="TT Norms Regular" panose="02000503030000020003" pitchFamily="2" charset="-52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Лист1!$B$1:$L$1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strCache>
            </c:strRef>
          </c:cat>
          <c:val>
            <c:numRef>
              <c:f>Лист1!$B$15:$L$15</c:f>
              <c:numCache>
                <c:formatCode>General</c:formatCode>
                <c:ptCount val="11"/>
                <c:pt idx="0" formatCode="0.0">
                  <c:v>48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42-02E4-4154-9E82-B2C66EF0430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3"/>
        <c:overlap val="100"/>
        <c:axId val="178202112"/>
        <c:axId val="178203648"/>
      </c:barChart>
      <c:catAx>
        <c:axId val="17820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800" b="0" i="0" u="none" strike="noStrike" kern="1200" baseline="0">
                <a:solidFill>
                  <a:schemeClr val="accent4"/>
                </a:solidFill>
                <a:latin typeface="TT Norms Light" panose="02000503020000020003" pitchFamily="2" charset="-52"/>
                <a:ea typeface="+mn-ea"/>
                <a:cs typeface="+mn-cs"/>
              </a:defRPr>
            </a:pPr>
            <a:endParaRPr lang="ru-RU"/>
          </a:p>
        </c:txPr>
        <c:crossAx val="178203648"/>
        <c:crosses val="autoZero"/>
        <c:auto val="1"/>
        <c:lblAlgn val="ctr"/>
        <c:lblOffset val="100"/>
        <c:noMultiLvlLbl val="0"/>
      </c:catAx>
      <c:valAx>
        <c:axId val="178203648"/>
        <c:scaling>
          <c:orientation val="minMax"/>
          <c:max val="600"/>
        </c:scaling>
        <c:delete val="1"/>
        <c:axPos val="l"/>
        <c:numFmt formatCode="0.0" sourceLinked="1"/>
        <c:majorTickMark val="out"/>
        <c:minorTickMark val="none"/>
        <c:tickLblPos val="nextTo"/>
        <c:crossAx val="17820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4AF5842A-1A81-5F4E-68AC-E59AC84A6010}"/>
              </a:ext>
            </a:extLst>
          </p:cNvPr>
          <p:cNvGraphicFramePr/>
          <p:nvPr/>
        </p:nvGraphicFramePr>
        <p:xfrm>
          <a:off x="867569" y="1514411"/>
          <a:ext cx="9130541" cy="4946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6">
            <a:extLst>
              <a:ext uri="{FF2B5EF4-FFF2-40B4-BE49-F238E27FC236}">
                <a16:creationId xmlns:a16="http://schemas.microsoft.com/office/drawing/2014/main" id="{BF2B118D-3D2A-B514-C562-1421DFFAE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99068"/>
              </p:ext>
            </p:extLst>
          </p:nvPr>
        </p:nvGraphicFramePr>
        <p:xfrm>
          <a:off x="940934" y="667657"/>
          <a:ext cx="9361487" cy="535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145442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B266D56-0B48-ADD9-E941-7BF57F54B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810248"/>
              </p:ext>
            </p:extLst>
          </p:nvPr>
        </p:nvGraphicFramePr>
        <p:xfrm>
          <a:off x="994007" y="988981"/>
          <a:ext cx="10195253" cy="4266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85903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</cp:revision>
  <dcterms:created xsi:type="dcterms:W3CDTF">2012-07-30T23:42:41Z</dcterms:created>
  <dcterms:modified xsi:type="dcterms:W3CDTF">2022-07-15T09:24:06Z</dcterms:modified>
</cp:coreProperties>
</file>