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F2F3-4F41-A95A-9500-CB35D3C3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F7F3D-A871-934E-C24C-B9381BCE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3B10-4DFF-4E9F-BEDA-FC49B9CE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1EF3-1121-D38D-2974-19D77018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AB1A-8309-CB25-EF48-71E4DDDC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9C90-BC2E-CEF2-22F8-9D9172AC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0F595-FEF8-1144-7CF3-97B44C7F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45CA-2099-CC59-FCE7-636DA057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6D00-2C10-3D79-926C-CCB4A3DA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D96B-10EC-621E-EDAE-E1FF6F24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6035E-6F9D-53FC-3784-C4A526676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3472A-52C1-9CAA-AF66-AFA8B9F2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DC6C-65A5-752E-05CF-735FE24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6873-A664-8CD6-9053-6DBC4CA1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218A-833E-7645-FB4C-C97983C2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E40D-7CC4-A995-B6C8-CCE65C36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BBE1-4881-E3C4-4F27-451F39F8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1F06-727F-E288-A4E3-FAC50160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B97D-E7EB-CE04-1CBD-7A268E4A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8D46-F19A-354E-F640-CA7F3B3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5905-3474-E585-954A-EAE02161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EA1E-65AC-5541-A3E7-1513B958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3201-C246-12CB-BCE1-8177F16C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DAC3-46FD-F91A-713C-AEFE67AE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A950-827E-B351-0029-CF11AD45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7553-EA00-6A4A-A3C7-3581C51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90B-74A1-9A24-86D4-B87125BD3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6A9D-FDB6-91AC-D857-6B14EFB5F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94B6-7F4F-01AE-937B-244BAD1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D084-9526-7332-8BAD-A8EDA82B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F18CC-B5E8-1106-5382-24A9D54C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3E6C-3AAB-2842-13F6-15EC3152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D870-5841-A7CD-260A-47268589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4BB6C-7244-C2CD-0EA1-5EB07467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96456-3F79-DBF1-C0D5-ADA577CD3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CE820-A7D2-5FBA-66B2-C88008D4D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38B90-0C25-DB6F-BFC3-90F5BED4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8566B-2189-ADB2-B156-ACBAC67A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FD1B2-7A3B-8B38-E5F3-4F4E1B95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987A-866F-ED18-B56C-4E9387F8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4209D-DB1F-068D-E6C9-F728E5C8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46720-D0BC-379B-DB5C-3504A3C5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1C94-536E-9FDD-01A7-C784AB67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EC7F6-07FF-9CA3-7C63-AA8DB428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4461F-A43F-F82E-1F66-6CDA3111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A1DCD-28B5-9AE1-3233-31AE9DEF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FCC7-DD77-B214-365D-CEE9CA5D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678C-DA78-EA17-2625-2482840F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5172C-010D-C563-1A1C-967F2CF90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36D3-428F-E6BA-58C0-202186E5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D19F6-3D0A-8713-B00A-9E1A54C0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86E4-EB30-7DAD-C0D1-67D2B24E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262D-71E4-458F-FD46-43D029A9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86FF2-71DF-488D-0BA5-3BBF170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10A38-43E8-9E1C-6B36-B015CFD0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4ADE-40C4-2E8D-E9AA-0B97E420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97F8-61F7-A448-AB43-40106A75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AAF9-7E62-229F-E393-D7AD2EE8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A13C7-428B-0010-1FDA-638A7A8F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9954-4798-13BB-0C77-D2425C78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90C9-8556-C15A-9084-E64987C3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CD3A-BFC3-40B7-BDE1-A006A26616A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6F01-B9DE-2DEB-83E8-7AEEE56C3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8015-71D8-D297-21E5-B8D1851E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2BEA8DB4-11C1-B7BA-06ED-DC504E2B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446" y="38921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2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1</cp:revision>
  <dcterms:created xsi:type="dcterms:W3CDTF">2022-11-02T12:10:09Z</dcterms:created>
  <dcterms:modified xsi:type="dcterms:W3CDTF">2022-11-02T12:23:38Z</dcterms:modified>
</cp:coreProperties>
</file>