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0" d="100"/>
          <a:sy n="140" d="100"/>
        </p:scale>
        <p:origin x="132" y="234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Franklin Gothic Medium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62</cp:revision>
  <dcterms:created xsi:type="dcterms:W3CDTF">2018-09-11T21:53:21Z</dcterms:created>
  <dcterms:modified xsi:type="dcterms:W3CDTF">2022-11-25T10:41:05Z</dcterms:modified>
</cp:coreProperties>
</file>