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Bildschirmpräsentation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DejaVu Sans</vt:lpstr>
      <vt:lpstr>Arial</vt:lpstr>
      <vt:lpstr>Office Theme</vt:lpstr>
      <vt:lpstr>Document</vt:lpstr>
      <vt:lpstr>Packager Shell Object</vt:lpstr>
      <vt:lpstr>PowerPoint-Präsentation</vt:lpstr>
      <vt:lpstr>PowerPoint-Präsentation</vt:lpstr>
      <vt:lpstr>PowerPoint-Präsentation</vt:lpstr>
      <vt:lpstr>Title text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Adam Shakhabov</cp:lastModifiedBy>
  <cp:revision>58</cp:revision>
  <dcterms:modified xsi:type="dcterms:W3CDTF">2023-02-12T09:52:01Z</dcterms:modified>
  <dc:language>en-US</dc:language>
</cp:coreProperties>
</file>