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524" r:id="rId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C9FD"/>
    <a:srgbClr val="C5E9BD"/>
    <a:srgbClr val="339933"/>
    <a:srgbClr val="CDF5B1"/>
    <a:srgbClr val="D8F39B"/>
    <a:srgbClr val="608DC4"/>
    <a:srgbClr val="81E4FF"/>
    <a:srgbClr val="A3BDDD"/>
    <a:srgbClr val="82A5D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4" autoAdjust="0"/>
    <p:restoredTop sz="97545" autoAdjust="0"/>
  </p:normalViewPr>
  <p:slideViewPr>
    <p:cSldViewPr>
      <p:cViewPr varScale="1">
        <p:scale>
          <a:sx n="155" d="100"/>
          <a:sy n="155" d="100"/>
        </p:scale>
        <p:origin x="1368" y="138"/>
      </p:cViewPr>
      <p:guideLst>
        <p:guide orient="horz" pos="1620"/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74D1B-3CFF-4482-99F8-9709C2C38EAF}" type="datetimeFigureOut">
              <a:rPr lang="ru-RU" smtClean="0"/>
              <a:pPr/>
              <a:t>11.11.2022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B697B-FF42-4E88-9FBF-A835C2443EE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638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76808-348A-47D3-828E-DED7220E1162}" type="datetimeFigureOut">
              <a:rPr lang="ru-RU" smtClean="0"/>
              <a:pPr/>
              <a:t>11.11.2022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A0147-705E-4FA6-A998-E8FDB292E5F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7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11.11.2022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7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11.11.2022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6377"/>
            <a:ext cx="2057400" cy="438785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6377"/>
            <a:ext cx="6019800" cy="43878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11.11.2022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3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11.11.2022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5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11.11.2022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4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11.11.2022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11.11.2022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62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11.11.2022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6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11.11.2022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2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11.11.2022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1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11.11.2022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4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11.11.2022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5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75553" y="3364597"/>
            <a:ext cx="40007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altLang="ru-RU" b="1" dirty="0">
                <a:solidFill>
                  <a:srgbClr val="1F497D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Здоровье</a:t>
            </a:r>
          </a:p>
        </p:txBody>
      </p:sp>
    </p:spTree>
    <p:extLst>
      <p:ext uri="{BB962C8B-B14F-4D97-AF65-F5344CB8AC3E}">
        <p14:creationId xmlns:p14="http://schemas.microsoft.com/office/powerpoint/2010/main" val="8991559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On-screen Show (4:3)</PresentationFormat>
  <Paragraphs>1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1_Тема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Николай</dc:creator>
  <cp:lastModifiedBy>Adam Shakhabov</cp:lastModifiedBy>
  <cp:revision>494</cp:revision>
  <cp:lastPrinted>2014-07-24T13:23:30Z</cp:lastPrinted>
  <dcterms:created xsi:type="dcterms:W3CDTF">2011-01-19T10:29:57Z</dcterms:created>
  <dcterms:modified xsi:type="dcterms:W3CDTF">2022-11-11T11:48:09Z</dcterms:modified>
</cp:coreProperties>
</file>