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7B22-99FD-302B-6CD7-A0C65D2EA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00B4-BF0F-164B-101A-8794E72A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98B0-5795-87D2-6043-F71A7F7B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0725-136B-F153-4681-5C360800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90B2-D36C-C55C-A88E-E0FC9A18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542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0FDA-4649-EE17-D802-31E77A0E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F5FC-C19F-4EE6-CCF8-BB5A6EC3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FBCE-11E6-BBCB-E18F-A51C0333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CA16-E321-5705-661B-87AD254A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A28F4-9A28-E0BA-7EDE-5BE5AD3C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50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9B599-834B-8A14-257E-5A792618F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73BEF-FF36-364D-429B-808707EB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61DA-6E20-A4BC-3A3E-0C7C1FD1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63C9-839C-7D8F-FD1C-D6F74F51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5906-4D6A-6D8F-BD17-AFB6BB43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743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5387-00F4-24D9-3A6E-C8C54E0E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5D0-EAEB-A838-D077-C6522F7B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F914-E25A-1E8C-AB8D-AF8AA121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71FE-217D-7461-1FD6-71038CEB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7680-51A3-3897-39A7-9BCA64EA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78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88F1-A54E-0E2C-1634-E526BBB5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79DEF-47C6-A164-9D4D-A51FD769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104C-7BEE-9F77-26F8-ED530039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CAEB-A9C6-DC4A-13A6-D34BCC2B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9142A-FBDC-5633-0856-14EC96F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52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817-56D0-CA1B-6B9D-0DB8BEAE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7553-C58A-85A6-286C-23A53D886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3ECF2-8F96-2319-5021-B6F98605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B7AE-EB55-A7EC-C5FB-6E02E57E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2DDE6-D528-16A4-8196-02DBBFAD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9FF28-D3A0-E485-8995-85F182C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B37F-2C6C-B0D3-1687-D2C60AF9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E80D1-687B-911A-EA83-3F8584BA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4E294-E07D-9FF6-E588-DDD96257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8C6F8-1CBD-4D28-AA3A-BDAA4279B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3A7FF-A12F-5907-1F70-6A114AE47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EFE19-4CE6-80F5-5FB2-A0782421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88186-40AD-E611-4806-E7775FC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0C078-E3A3-4304-2064-727F0D77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86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E927-416E-B92C-F013-A3C956E1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1DF2A-6B6A-A6FA-8CBD-4FFAF924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E0AA4-6FA3-E735-44BE-7265D70A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75485-74B4-741F-4679-562E33CE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3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F5FD7-2519-8367-74A4-335ED010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816AA-3F84-93B7-2197-06D12AC1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BC982-241E-C5EE-5D5C-AE51D4B7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01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6207-B0DB-C0C8-50CA-5A629471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C1AC-BE36-D13D-2136-C614694C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8D04E-7A7A-6CB9-B0B0-F9D4A1868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0FBD-1DBB-2DD8-7FF9-09C79EDF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1A144-2D9F-0534-F0A6-692DD71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F7C4-645A-06FF-1A86-5C510AE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56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8050-B882-7EF0-A705-13C0B138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87A82-6CC6-0B19-A1F3-D45851BDF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CA58-6C31-AC7D-E85C-4EE3E2CC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A7C0-8439-DCF7-93B5-05E9BD0E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84840-8B66-C634-79A0-277C5A6C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9A97-AF5B-BF0C-7414-CAB87F15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18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6F325-8BE9-2DA8-3513-82C6E76C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2E74A-2340-BACB-9D38-2185B87A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56CA-1936-2C24-6027-FF3791A1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A309-1E11-4FE0-98C0-0B7BBFD9544E}" type="datetimeFigureOut">
              <a:rPr lang="en-DE" smtClean="0"/>
              <a:t>28/01/2023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7373-B9AF-660C-1E61-63A681C41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690B-3317-D597-7958-F0AA3B53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2F94-4D86-4F32-AA2C-3C516BD7E59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86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DD281-C945-DDB6-5B5E-B766C5111B97}"/>
              </a:ext>
            </a:extLst>
          </p:cNvPr>
          <p:cNvSpPr txBox="1"/>
          <p:nvPr/>
        </p:nvSpPr>
        <p:spPr>
          <a:xfrm>
            <a:off x="3001819" y="1967038"/>
            <a:ext cx="554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{{</a:t>
            </a:r>
            <a:r>
              <a:rPr lang="en-US" dirty="0" err="1"/>
              <a:t>replace_this</a:t>
            </a:r>
            <a:r>
              <a:rPr lang="en-US" dirty="0"/>
              <a:t>}}</a:t>
            </a:r>
          </a:p>
          <a:p>
            <a:endParaRPr lang="en-US" dirty="0"/>
          </a:p>
          <a:p>
            <a:r>
              <a:rPr lang="en-US" dirty="0"/>
              <a:t>and I want to {{</a:t>
            </a:r>
            <a:r>
              <a:rPr lang="en-US" dirty="0" err="1"/>
              <a:t>replace_that</a:t>
            </a:r>
            <a:r>
              <a:rPr lang="en-US" dirty="0"/>
              <a:t>}} as well.</a:t>
            </a:r>
            <a:endParaRPr lang="en-D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D1802E0-AB8E-4B72-AE94-71CB9BFE2EE2}"/>
              </a:ext>
            </a:extLst>
          </p:cNvPr>
          <p:cNvSpPr/>
          <p:nvPr/>
        </p:nvSpPr>
        <p:spPr>
          <a:xfrm>
            <a:off x="2262120" y="657225"/>
            <a:ext cx="1004207" cy="412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AutoShape 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ABCA72DB-5382-441C-BEB1-43B1F65E7D14}"/>
              </a:ext>
            </a:extLst>
          </p:cNvPr>
          <p:cNvSpPr/>
          <p:nvPr/>
        </p:nvSpPr>
        <p:spPr>
          <a:xfrm>
            <a:off x="1085850" y="657225"/>
            <a:ext cx="1004207" cy="412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AutoShape 1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Mora</dc:creator>
  <cp:lastModifiedBy>Adam Shakhabov</cp:lastModifiedBy>
  <cp:revision>5</cp:revision>
  <dcterms:created xsi:type="dcterms:W3CDTF">2022-09-30T17:09:26Z</dcterms:created>
  <dcterms:modified xsi:type="dcterms:W3CDTF">2023-01-28T12:00:29Z</dcterms:modified>
</cp:coreProperties>
</file>