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6F32B-7F25-401C-878B-0430B2D7B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5679AB-FAE8-4F6E-8B62-C988406A0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2A4B10-6616-440E-9B68-CD10D943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EA6250-2C53-4DA1-80DF-3FB766F3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3BF678-BF76-4F48-AB32-633E0FDB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70E31-DDFE-439F-9FFD-03800B2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C38523-9723-40A4-B4DF-073785B3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C583A-BB33-4D0B-BB11-52C593D0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9B64D-5384-4D13-A550-CB6DA606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0AB93-7BD5-4DE0-802C-89BD8DC1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6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040BC6-DB05-4A0B-A7E5-9E2ACA81B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C6A769-B8AB-4093-B320-754E2B7BA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7E8D76-DE94-4301-BDC5-FBDF9861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EBC81-686D-4298-A7FC-DEDC11BA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EFFA7-C779-4743-9EED-CF2EE338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BCF79-119C-47B0-B383-8E3989E6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0AFD4-B92A-4311-95B4-E4463DEC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695EF9-0016-48AA-8EDD-9E4DDC0A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874060-7C59-48E2-B7B2-E24515E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0CE9C-639D-4367-87B3-294630C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0D7B8-4E4C-4640-922D-EDE25E9B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76EDD-EC26-4BDA-A344-93C5DB40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72502B-EE49-4F45-959E-342740C5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929A8-3DCE-4239-9AB4-D589A5AD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D1AD6-2E96-44C3-A1AA-9DE4E3BD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7DA46-895E-4370-803E-9E1DC441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9E539-6EE1-4690-9E53-772BB848C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A22C24-E28B-47F9-95E1-98091C8F3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49E46B-766D-44D0-9002-F05FF162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660BF-4522-4B55-8C8D-4C46FA4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F02884-AAFB-49B6-A26D-CFCF8CB2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FA402-B662-4129-BA58-E3E06FB6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F23D6-C316-4D9B-AD7E-60056BD5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9972FE-F1DD-46E1-93B3-2EE3A7B88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C1AB0E-4C0F-448F-A947-6AC70F10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D2278E-ABEC-44A3-933E-C3828A198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F4FF69-8265-4487-9A03-00EC681A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92CAA2-F9CC-478F-A8C4-3A3DDD1F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F966E5-5AC5-40D2-B2F9-6CD34168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96269-1406-46C1-AFAA-00AEF0C9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03869B-7526-43AC-941C-54C3BAA5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B8C0D5-6942-4D4F-9328-A40E69CE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1BCB11-2C7D-415F-BD12-3DEE51C6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BD6E6E-38B0-409B-B50C-60DDFAA2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FE8817-AFF9-4F9C-A665-18FFFDF3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EC8EBE-712F-4A63-9B43-CE9CA036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FA40D-DED5-45CB-8F70-4CA97B8C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94DB7-A020-4863-837A-A4487AA7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0AFD8E-1F1C-4665-A91D-2E0F3336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35F5D7-80D1-4848-B7BA-32B44329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5E472D-FE05-4C26-80C6-2F6B122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ED4121-8A67-4AEF-8520-5C2CABBC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65CD3-7343-40D9-AA8C-B2B257F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CE72A4-422C-48BD-9A29-5020185D3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550106-FA9F-4679-A260-5DE0C37C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4F02FA-E5F8-41AA-A3A5-787EDFCB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315BC-3AB3-4E33-803F-B2A15355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C8A590-C29F-4A1B-986B-DA9D5949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9BF45-3855-4D73-ABFF-A5D6289E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5B71EF-A95D-4BFA-AEF5-BF57E38B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366B8-2985-4414-AFC0-F630FB06E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AAA8-BCC5-4F10-BE49-E27B80A547D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E20D38-05C5-4A20-A265-77AD493F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F23BE-E951-4D5F-BB9B-29C5DB8CE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A19F8-D01F-4E9D-A3B6-6E191795F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title1</a:t>
            </a:r>
          </a:p>
        </p:txBody>
      </p:sp>
    </p:spTree>
    <p:extLst>
      <p:ext uri="{BB962C8B-B14F-4D97-AF65-F5344CB8AC3E}">
        <p14:creationId xmlns:p14="http://schemas.microsoft.com/office/powerpoint/2010/main" val="295806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376D0F-EDB4-46B6-B948-24EDD1310CC3}"/>
              </a:ext>
            </a:extLst>
          </p:cNvPr>
          <p:cNvSpPr/>
          <p:nvPr/>
        </p:nvSpPr>
        <p:spPr>
          <a:xfrm>
            <a:off x="2554664" y="3429000"/>
            <a:ext cx="6297105" cy="117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E04E3C-35DE-4944-8AF7-377C33EF7601}"/>
              </a:ext>
            </a:extLst>
          </p:cNvPr>
          <p:cNvSpPr/>
          <p:nvPr/>
        </p:nvSpPr>
        <p:spPr>
          <a:xfrm>
            <a:off x="2498104" y="2033833"/>
            <a:ext cx="6297105" cy="117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52042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My title1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</dc:title>
  <dc:creator>Adam Shakhabov</dc:creator>
  <cp:lastModifiedBy>Adam Schachabov</cp:lastModifiedBy>
  <cp:revision>5</cp:revision>
  <dcterms:created xsi:type="dcterms:W3CDTF">2019-07-20T13:44:53Z</dcterms:created>
  <dcterms:modified xsi:type="dcterms:W3CDTF">2019-12-06T05:30:34Z</dcterms:modified>
</cp:coreProperties>
</file>