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0848" imgH="323743" progId="Word.Document.12">
                  <p:embed/>
                </p:oleObj>
              </mc:Choice>
              <mc:Fallback>
                <p:oleObj name="Document" r:id="rId3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485640" imgH="372960" progId="Package">
                  <p:embed/>
                </p:oleObj>
              </mc:Choice>
              <mc:Fallback>
                <p:oleObj name="Packager Shell Object" showAsIcon="1" r:id="rId5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Adam Shakhabov</cp:lastModifiedBy>
  <cp:revision>56</cp:revision>
  <dcterms:modified xsi:type="dcterms:W3CDTF">2022-11-04T09:58:49Z</dcterms:modified>
  <dc:language>en-US</dc:language>
</cp:coreProperties>
</file>