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2" r:id="rId3"/>
    <p:sldMasterId id="2147483664" r:id="rId4"/>
    <p:sldMasterId id="2147483666" r:id="rId5"/>
    <p:sldMasterId id="2147483668" r:id="rId6"/>
  </p:sldMasterIdLst>
  <p:notesMasterIdLst>
    <p:notesMasterId r:id="rId13"/>
  </p:notesMasterIdLst>
  <p:sldIdLst>
    <p:sldId id="257" r:id="rId7"/>
    <p:sldId id="256" r:id="rId8"/>
    <p:sldId id="805" r:id="rId9"/>
    <p:sldId id="804" r:id="rId10"/>
    <p:sldId id="806" r:id="rId11"/>
    <p:sldId id="80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C06E8-48A6-4E03-8711-C45C0018F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70366" y="756397"/>
            <a:ext cx="5403272" cy="60511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177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70365" y="1462368"/>
            <a:ext cx="5403272" cy="60511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7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360">
                <a:solidFill>
                  <a:schemeClr val="bg1"/>
                </a:solidFill>
                <a:latin typeface="+mj-lt"/>
              </a:defRPr>
            </a:lvl2pPr>
            <a:lvl3pPr marL="346461" indent="0" algn="l">
              <a:buNone/>
              <a:defRPr sz="1360">
                <a:solidFill>
                  <a:schemeClr val="bg1"/>
                </a:solidFill>
                <a:latin typeface="+mj-lt"/>
              </a:defRPr>
            </a:lvl3pPr>
            <a:lvl4pPr marL="692923" indent="0" algn="l">
              <a:buNone/>
              <a:defRPr sz="1360">
                <a:solidFill>
                  <a:schemeClr val="bg1"/>
                </a:solidFill>
                <a:latin typeface="+mj-lt"/>
              </a:defRPr>
            </a:lvl4pPr>
            <a:lvl5pPr marL="1039385" indent="0" algn="l">
              <a:buNone/>
              <a:defRPr sz="1360">
                <a:solidFill>
                  <a:schemeClr val="bg1"/>
                </a:solidFill>
                <a:latin typeface="+mj-lt"/>
              </a:defRPr>
            </a:lvl5pPr>
            <a:lvl6pPr marL="1385847" indent="0" algn="l">
              <a:buNone/>
              <a:defRPr sz="1360">
                <a:solidFill>
                  <a:schemeClr val="bg1"/>
                </a:solidFill>
                <a:latin typeface="+mj-lt"/>
              </a:defRPr>
            </a:lvl6pPr>
            <a:lvl7pPr marL="1732309" indent="0" algn="l">
              <a:buNone/>
              <a:defRPr sz="1360">
                <a:solidFill>
                  <a:schemeClr val="bg1"/>
                </a:solidFill>
                <a:latin typeface="+mj-lt"/>
              </a:defRPr>
            </a:lvl7pPr>
            <a:lvl8pPr marL="2078770" indent="0" algn="l">
              <a:buNone/>
              <a:defRPr sz="1360">
                <a:solidFill>
                  <a:schemeClr val="bg1"/>
                </a:solidFill>
                <a:latin typeface="+mj-lt"/>
              </a:defRPr>
            </a:lvl8pPr>
            <a:lvl9pPr marL="2425232" indent="0" algn="l">
              <a:buNone/>
              <a:defRPr sz="136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70364" y="352986"/>
            <a:ext cx="4156363" cy="100853"/>
          </a:xfrm>
        </p:spPr>
        <p:txBody>
          <a:bodyPr/>
          <a:lstStyle>
            <a:lvl1pPr>
              <a:defRPr sz="816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51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411405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349014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9389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05839" y="3"/>
            <a:ext cx="6593349" cy="1305994"/>
          </a:xfrm>
          <a:prstGeom prst="rect">
            <a:avLst/>
          </a:prstGeom>
        </p:spPr>
        <p:txBody>
          <a:bodyPr anchor="b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105839" y="1372283"/>
            <a:ext cx="6593349" cy="333866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9" name="Shape 9"/>
          <p:cNvSpPr/>
          <p:nvPr/>
        </p:nvSpPr>
        <p:spPr>
          <a:xfrm>
            <a:off x="-12701" y="0"/>
            <a:ext cx="870156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975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9922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909" y="1462369"/>
            <a:ext cx="8174182" cy="29247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92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92923" rtl="0" eaLnBrk="1" latinLnBrk="0" hangingPunct="1">
        <a:lnSpc>
          <a:spcPct val="100000"/>
        </a:lnSpc>
        <a:spcBef>
          <a:spcPct val="0"/>
        </a:spcBef>
        <a:buNone/>
        <a:defRPr sz="136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155476" algn="l" defTabSz="692923" rtl="0" eaLnBrk="1" fontAlgn="auto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SzTx/>
        <a:buFontTx/>
        <a:buNone/>
        <a:tabLst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76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•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10951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-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66427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◦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21903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›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5476" marR="0" indent="-155476" algn="l" defTabSz="692923" rtl="0" eaLnBrk="1" fontAlgn="auto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SzPct val="100000"/>
        <a:buFont typeface="+mj-lt"/>
        <a:buAutoNum type="arabicPeriod"/>
        <a:tabLst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10951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SzPct val="100000"/>
        <a:buFont typeface="+mj-lt"/>
        <a:buAutoNum type="alphaLcPeriod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66427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SzPct val="100000"/>
        <a:buFont typeface="+mj-lt"/>
        <a:buAutoNum type="romanLcPeriod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Font typeface="Arial" pitchFamily="34" charset="0"/>
        <a:buNone/>
        <a:defRPr sz="748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46461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92923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39385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85847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32309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78770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425232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771693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1466588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0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1pPr>
      <a:lvl2pPr marL="137160" indent="0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232200" indent="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3pPr>
      <a:lvl4pPr marL="372330" indent="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4pPr>
      <a:lvl5pPr marL="475200" indent="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30174682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49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35000" indent="-13500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 typeface="Arial" pitchFamily="34" charset="0"/>
        <a:buChar char="■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1pPr>
      <a:lvl2pPr marL="233172" indent="-96012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 typeface="Arial" pitchFamily="34" charset="0"/>
        <a:buChar char="•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367200" indent="-13500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 typeface="Arial" pitchFamily="34" charset="0"/>
        <a:buChar char="–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3pPr>
      <a:lvl4pPr marL="475200" indent="-10287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 typeface="Arial" pitchFamily="34" charset="0"/>
        <a:buChar char="-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4pPr>
      <a:lvl5pPr marL="577800" indent="-10260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 typeface="Arial" pitchFamily="34" charset="0"/>
        <a:buChar char="-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42208254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35000" indent="-13500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 typeface="Arial" pitchFamily="34" charset="0"/>
        <a:buChar char="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3172" indent="-96012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7200" indent="-13500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5200" indent="-10287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 typeface="Arial" pitchFamily="34" charset="0"/>
        <a:buChar char="-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77800" indent="-10260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 typeface="Arial" pitchFamily="34" charset="0"/>
        <a:buChar char="-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2466629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254000" y="273845"/>
            <a:ext cx="7349067" cy="48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836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sldNum="0" hdr="0" dt="0"/>
  <p:txStyles>
    <p:titleStyle>
      <a:lvl1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9pPr>
    </p:titleStyle>
    <p:bodyStyle>
      <a:lvl1pPr marL="171450" indent="-17145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1pPr>
      <a:lvl2pPr marL="548639" indent="-205739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2pPr>
      <a:lvl3pPr marL="9144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3pPr>
      <a:lvl4pPr marL="1285875" indent="-257175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4pPr>
      <a:lvl5pPr marL="1665513" indent="-293913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5pPr>
      <a:lvl6pPr marL="19431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6pPr>
      <a:lvl7pPr marL="22860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7pPr>
      <a:lvl8pPr marL="26289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8pPr>
      <a:lvl9pPr marL="29718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test2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test3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test4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test5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22830" y="1102261"/>
            <a:ext cx="4298341" cy="605118"/>
          </a:xfrm>
        </p:spPr>
        <p:txBody>
          <a:bodyPr/>
          <a:lstStyle/>
          <a:p>
            <a:r>
              <a:rPr lang="en-GB">
                <a:solidFill>
                  <a:srgbClr val="FF0000"/>
                </a:solidFill>
              </a:rPr>
              <a:t>Test subtitle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6380" y="603505"/>
            <a:ext cx="6480810" cy="249299"/>
          </a:xfr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dirty="0">
                <a:solidFill>
                  <a:srgbClr val="00B050"/>
                </a:solidFill>
                <a:latin typeface="Arial"/>
              </a:rPr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05683" y="1127986"/>
            <a:ext cx="3066317" cy="186974"/>
          </a:xfrm>
        </p:spPr>
        <p:txBody>
          <a:bodyPr/>
          <a:lstStyle/>
          <a:p>
            <a:r>
              <a:rPr lang="en-GB" sz="135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05683" y="1403387"/>
            <a:ext cx="3060554" cy="515013"/>
          </a:xfrm>
        </p:spPr>
        <p:txBody>
          <a:bodyPr/>
          <a:lstStyle/>
          <a:p>
            <a:pPr marL="0" indent="0">
              <a:buNone/>
            </a:pPr>
            <a:r>
              <a:rPr lang="en-GB" sz="1350" dirty="0">
                <a:solidFill>
                  <a:srgbClr val="00B050"/>
                </a:solidFill>
              </a:rPr>
              <a:t>test</a:t>
            </a: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93923" y="1131011"/>
            <a:ext cx="2739047" cy="339067"/>
          </a:xfrm>
        </p:spPr>
        <p:txBody>
          <a:bodyPr/>
          <a:lstStyle/>
          <a:p>
            <a:pPr marL="0" lvl="1"/>
            <a:r>
              <a:rPr lang="en-GB" sz="900" dirty="0">
                <a:solidFill>
                  <a:srgbClr val="00B050"/>
                </a:solidFill>
              </a:rPr>
              <a:t>test</a:t>
            </a:r>
          </a:p>
          <a:p>
            <a:pPr marL="628077" lvl="1" indent="-311546"/>
            <a:r>
              <a:rPr lang="en-GB" sz="90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17" name="Source"/>
          <p:cNvSpPr txBox="1"/>
          <p:nvPr/>
        </p:nvSpPr>
        <p:spPr>
          <a:xfrm>
            <a:off x="1506878" y="4609211"/>
            <a:ext cx="5285277" cy="12086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157" indent="-274157" defTabSz="685800">
              <a:buClrTx/>
            </a:pPr>
            <a:r>
              <a:rPr lang="en-GB" sz="554" dirty="0">
                <a:solidFill>
                  <a:srgbClr val="00B050"/>
                </a:solidFill>
                <a:latin typeface="Arial"/>
              </a:rPr>
              <a:t>Test footer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8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05683" y="944037"/>
            <a:ext cx="3066317" cy="16619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Test</a:t>
            </a:r>
            <a:endParaRPr lang="en-GB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08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05683" y="1219437"/>
            <a:ext cx="3060554" cy="473463"/>
          </a:xfrm>
        </p:spPr>
        <p:txBody>
          <a:bodyPr/>
          <a:lstStyle/>
          <a:p>
            <a:r>
              <a:rPr lang="en-GB" dirty="0"/>
              <a:t>Test</a:t>
            </a:r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0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105839" y="0"/>
            <a:ext cx="6163641" cy="21308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text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4.xml><?xml version="1.0" encoding="utf-8"?>
<a:theme xmlns:a="http://schemas.openxmlformats.org/drawingml/2006/main" name="1_Blank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5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6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noFill/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19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Georgia</vt:lpstr>
      <vt:lpstr>Simple Light</vt:lpstr>
      <vt:lpstr>~2997995</vt:lpstr>
      <vt:lpstr>Blank</vt:lpstr>
      <vt:lpstr>1_Blank</vt:lpstr>
      <vt:lpstr>2_Blank</vt:lpstr>
      <vt:lpstr>Default</vt:lpstr>
      <vt:lpstr>think-cell Slide</vt:lpstr>
      <vt:lpstr>PowerPoint Presentation</vt:lpstr>
      <vt:lpstr>PowerPoint Presentation</vt:lpstr>
      <vt:lpstr>Test</vt:lpstr>
      <vt:lpstr>PowerPoint Presentation</vt:lpstr>
      <vt:lpstr>PowerPoint Presentation</vt:lpstr>
      <vt:lpstr>Test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Schachabov</cp:lastModifiedBy>
  <cp:revision>11</cp:revision>
  <dcterms:modified xsi:type="dcterms:W3CDTF">2020-02-09T09:18:46Z</dcterms:modified>
</cp:coreProperties>
</file>