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>
  <p:sldMasterIdLst>
    <p:sldMasterId id="2147483648" r:id="rId1"/>
    <p:sldMasterId id="2147483660" r:id="rId2"/>
  </p:sldMasterIdLst>
  <p:notesMasterIdLst>
    <p:notesMasterId r:id="rId5"/>
  </p:notesMasterIdLst>
  <p:handoutMasterIdLst>
    <p:handoutMasterId r:id="rId6"/>
  </p:handoutMasterIdLst>
  <p:sldIdLst>
    <p:sldId id="344" r:id="rId3"/>
    <p:sldId id="257" r:id="rId4"/>
  </p:sldIdLst>
  <p:sldSz cx="12192000" cy="6858000"/>
  <p:notesSz cx="6858000" cy="9144000"/>
  <p:custDataLst>
    <p:tags r:id="rId7"/>
  </p:custDataLst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49" userDrawn="1">
          <p15:clr>
            <a:srgbClr val="A4A3A4"/>
          </p15:clr>
        </p15:guide>
        <p15:guide id="2" orient="horz" pos="714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orient="horz" pos="4114" userDrawn="1">
          <p15:clr>
            <a:srgbClr val="A4A3A4"/>
          </p15:clr>
        </p15:guide>
        <p15:guide id="6" pos="2525" userDrawn="1">
          <p15:clr>
            <a:srgbClr val="A4A3A4"/>
          </p15:clr>
        </p15:guide>
        <p15:guide id="7" pos="2706" userDrawn="1">
          <p15:clr>
            <a:srgbClr val="A4A3A4"/>
          </p15:clr>
        </p15:guide>
        <p15:guide id="8" pos="5155" userDrawn="1">
          <p15:clr>
            <a:srgbClr val="A4A3A4"/>
          </p15:clr>
        </p15:guide>
        <p15:guide id="9" pos="4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8103"/>
    <a:srgbClr val="7F7F7F"/>
    <a:srgbClr val="A7A7A7"/>
    <a:srgbClr val="989898"/>
    <a:srgbClr val="F5F5F5"/>
    <a:srgbClr val="FF8100"/>
    <a:srgbClr val="ED7D31"/>
    <a:srgbClr val="535353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3979" autoAdjust="0"/>
  </p:normalViewPr>
  <p:slideViewPr>
    <p:cSldViewPr snapToGrid="0" snapToObjects="1">
      <p:cViewPr varScale="1">
        <p:scale>
          <a:sx n="114" d="100"/>
          <a:sy n="114" d="100"/>
        </p:scale>
        <p:origin x="810" y="102"/>
      </p:cViewPr>
      <p:guideLst>
        <p:guide orient="horz" pos="449"/>
        <p:guide orient="horz" pos="714"/>
        <p:guide pos="257"/>
        <p:guide pos="7423"/>
        <p:guide orient="horz" pos="4114"/>
        <p:guide pos="2525"/>
        <p:guide pos="2706"/>
        <p:guide pos="5155"/>
        <p:guide pos="4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99E05B7-958E-3C4B-A656-253C33464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065164-0273-5B42-BDE0-9F79A123F4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4E052-ADD6-A04D-BDC3-6BC441F6A6B8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311D25-8796-FA4F-95CC-E709D3908D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CA8823-7EF4-B743-A9E9-82E6A6EE97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DA978-07E1-0240-A4FF-F09C54999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3421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A37B8-BFB6-427B-9C2C-BAE4642490F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6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_COVER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8268250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529" y="785106"/>
            <a:ext cx="11369484" cy="3323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2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4083076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056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32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353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419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624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031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813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253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314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747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831291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38667" y="365126"/>
            <a:ext cx="9798756" cy="6492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 spd="med"/>
  <p:hf sldNum="0" hdr="0" dt="0"/>
  <p:txStyles>
    <p:titleStyle>
      <a:lvl1pPr>
        <a:lnSpc>
          <a:spcPct val="90000"/>
        </a:lnSpc>
        <a:defRPr sz="3200" b="1">
          <a:solidFill>
            <a:srgbClr val="FF8103"/>
          </a:solidFill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3200" b="1">
          <a:solidFill>
            <a:srgbClr val="FF8103"/>
          </a:solidFill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3200" b="1">
          <a:solidFill>
            <a:srgbClr val="FF8103"/>
          </a:solidFill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3200" b="1">
          <a:solidFill>
            <a:srgbClr val="FF8103"/>
          </a:solidFill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3200" b="1">
          <a:solidFill>
            <a:srgbClr val="FF8103"/>
          </a:solidFill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sz="3200" b="1">
          <a:solidFill>
            <a:srgbClr val="FF8103"/>
          </a:solidFill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sz="3200" b="1">
          <a:solidFill>
            <a:srgbClr val="FF8103"/>
          </a:solidFill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sz="3200" b="1">
          <a:solidFill>
            <a:srgbClr val="FF8103"/>
          </a:solidFill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sz="3200" b="1">
          <a:solidFill>
            <a:srgbClr val="FF8103"/>
          </a:solidFill>
          <a:latin typeface="Arial"/>
          <a:ea typeface="Arial"/>
          <a:cs typeface="Arial"/>
          <a:sym typeface="Arial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400">
          <a:solidFill>
            <a:srgbClr val="808080"/>
          </a:solidFill>
          <a:latin typeface="Arial"/>
          <a:ea typeface="Arial"/>
          <a:cs typeface="Arial"/>
          <a:sym typeface="Arial"/>
        </a:defRPr>
      </a:lvl1pPr>
      <a:lvl2pPr marL="731519" indent="-274319">
        <a:lnSpc>
          <a:spcPct val="90000"/>
        </a:lnSpc>
        <a:spcBef>
          <a:spcPts val="1000"/>
        </a:spcBef>
        <a:buSzPct val="100000"/>
        <a:buFont typeface="Arial"/>
        <a:buChar char="•"/>
        <a:defRPr sz="2400">
          <a:solidFill>
            <a:srgbClr val="808080"/>
          </a:solidFill>
          <a:latin typeface="Arial"/>
          <a:ea typeface="Arial"/>
          <a:cs typeface="Arial"/>
          <a:sym typeface="Arial"/>
        </a:defRPr>
      </a:lvl2pPr>
      <a:lvl3pPr marL="1219200" indent="-304800">
        <a:lnSpc>
          <a:spcPct val="90000"/>
        </a:lnSpc>
        <a:spcBef>
          <a:spcPts val="1000"/>
        </a:spcBef>
        <a:buSzPct val="100000"/>
        <a:buFont typeface="Arial"/>
        <a:buChar char="•"/>
        <a:defRPr sz="2400">
          <a:solidFill>
            <a:srgbClr val="808080"/>
          </a:solidFill>
          <a:latin typeface="Arial"/>
          <a:ea typeface="Arial"/>
          <a:cs typeface="Arial"/>
          <a:sym typeface="Arial"/>
        </a:defRPr>
      </a:lvl3pPr>
      <a:lvl4pPr marL="1714500" indent="-342900">
        <a:lnSpc>
          <a:spcPct val="90000"/>
        </a:lnSpc>
        <a:spcBef>
          <a:spcPts val="1000"/>
        </a:spcBef>
        <a:buSzPct val="100000"/>
        <a:buFont typeface="Arial"/>
        <a:buChar char="•"/>
        <a:defRPr sz="2400">
          <a:solidFill>
            <a:srgbClr val="808080"/>
          </a:solidFill>
          <a:latin typeface="Arial"/>
          <a:ea typeface="Arial"/>
          <a:cs typeface="Arial"/>
          <a:sym typeface="Arial"/>
        </a:defRPr>
      </a:lvl4pPr>
      <a:lvl5pPr marL="2220684" indent="-391884">
        <a:lnSpc>
          <a:spcPct val="90000"/>
        </a:lnSpc>
        <a:spcBef>
          <a:spcPts val="1000"/>
        </a:spcBef>
        <a:buSzPct val="100000"/>
        <a:buFont typeface="Arial"/>
        <a:buChar char="•"/>
        <a:defRPr sz="2400">
          <a:solidFill>
            <a:srgbClr val="808080"/>
          </a:solidFill>
          <a:latin typeface="Arial"/>
          <a:ea typeface="Arial"/>
          <a:cs typeface="Arial"/>
          <a:sym typeface="Arial"/>
        </a:defRPr>
      </a:lvl5pPr>
      <a:lvl6pPr marL="2590800" indent="-304800">
        <a:lnSpc>
          <a:spcPct val="90000"/>
        </a:lnSpc>
        <a:spcBef>
          <a:spcPts val="1000"/>
        </a:spcBef>
        <a:buSzPct val="100000"/>
        <a:buFont typeface="Arial"/>
        <a:buChar char="•"/>
        <a:defRPr sz="2400">
          <a:solidFill>
            <a:srgbClr val="808080"/>
          </a:solidFill>
          <a:latin typeface="Arial"/>
          <a:ea typeface="Arial"/>
          <a:cs typeface="Arial"/>
          <a:sym typeface="Arial"/>
        </a:defRPr>
      </a:lvl6pPr>
      <a:lvl7pPr marL="3048000" indent="-304800">
        <a:lnSpc>
          <a:spcPct val="90000"/>
        </a:lnSpc>
        <a:spcBef>
          <a:spcPts val="1000"/>
        </a:spcBef>
        <a:buSzPct val="100000"/>
        <a:buFont typeface="Arial"/>
        <a:buChar char="•"/>
        <a:defRPr sz="2400">
          <a:solidFill>
            <a:srgbClr val="808080"/>
          </a:solidFill>
          <a:latin typeface="Arial"/>
          <a:ea typeface="Arial"/>
          <a:cs typeface="Arial"/>
          <a:sym typeface="Arial"/>
        </a:defRPr>
      </a:lvl7pPr>
      <a:lvl8pPr marL="3505200" indent="-304800">
        <a:lnSpc>
          <a:spcPct val="90000"/>
        </a:lnSpc>
        <a:spcBef>
          <a:spcPts val="1000"/>
        </a:spcBef>
        <a:buSzPct val="100000"/>
        <a:buFont typeface="Arial"/>
        <a:buChar char="•"/>
        <a:defRPr sz="2400">
          <a:solidFill>
            <a:srgbClr val="808080"/>
          </a:solidFill>
          <a:latin typeface="Arial"/>
          <a:ea typeface="Arial"/>
          <a:cs typeface="Arial"/>
          <a:sym typeface="Arial"/>
        </a:defRPr>
      </a:lvl8pPr>
      <a:lvl9pPr marL="3962400" indent="-304800">
        <a:lnSpc>
          <a:spcPct val="90000"/>
        </a:lnSpc>
        <a:spcBef>
          <a:spcPts val="1000"/>
        </a:spcBef>
        <a:buSzPct val="100000"/>
        <a:buFont typeface="Arial"/>
        <a:buChar char="•"/>
        <a:defRPr sz="2400">
          <a:solidFill>
            <a:srgbClr val="808080"/>
          </a:solidFill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70409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4529" y="4039293"/>
            <a:ext cx="3295477" cy="3572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ru-RU" sz="4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r>
              <a:rPr lang="ru-RU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7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/>
              <a:t>x1</a:t>
            </a:r>
            <a:endParaRPr dirty="0"/>
          </a:p>
          <a:p>
            <a:pPr marL="0" lvl="1" indent="0">
              <a:buNone/>
            </a:pPr>
            <a:r>
              <a:rPr lang="en-US" dirty="0" err="1"/>
              <a:t>xxxxxxxxxxxxxxxxxxxxxxxxxxxxxxxxxxx</a:t>
            </a:r>
            <a:endParaRPr dirty="0"/>
          </a:p>
          <a:p>
            <a:pPr marL="609585" lvl="1" indent="-457189">
              <a:buSzPts val="1800"/>
              <a:buChar char="●"/>
            </a:pPr>
            <a:r>
              <a:rPr lang="en-US" dirty="0" err="1"/>
              <a:t>xxxxxxxxxxxxxx</a:t>
            </a:r>
            <a:endParaRPr dirty="0"/>
          </a:p>
          <a:p>
            <a:pPr marL="609585" lvl="1" indent="-457189">
              <a:spcBef>
                <a:spcPts val="0"/>
              </a:spcBef>
              <a:buSzPts val="1800"/>
              <a:buChar char="●"/>
            </a:pPr>
            <a:r>
              <a:rPr lang="en-US" dirty="0" err="1"/>
              <a:t>xxxxxxxxxxxxxx</a:t>
            </a:r>
            <a:endParaRPr dirty="0"/>
          </a:p>
          <a:p>
            <a:pPr marL="0" lvl="1" indent="0">
              <a:spcAft>
                <a:spcPts val="2133"/>
              </a:spcAft>
              <a:buNone/>
            </a:pPr>
            <a:r>
              <a:rPr lang="en-US" dirty="0" err="1"/>
              <a:t>xxxxxxxxxxxxxxxxxxxxxxx</a:t>
            </a:r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noFill/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 Light</vt:lpstr>
      <vt:lpstr>Helvetica Neue</vt:lpstr>
      <vt:lpstr>Default</vt:lpstr>
      <vt:lpstr>Simple Light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2020-02-14T20:53:39Z</dcterms:modified>
</cp:coreProperties>
</file>