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4"/>
  </p:notesMasterIdLst>
  <p:sldIdLst>
    <p:sldId id="264" r:id="rId2"/>
    <p:sldId id="256" r:id="rId3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990000"/>
    <a:srgbClr val="CCFF99"/>
    <a:srgbClr val="FFFFCC"/>
    <a:srgbClr val="99FFCC"/>
    <a:srgbClr val="3123E9"/>
    <a:srgbClr val="66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62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271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Test</a:t>
            </a:r>
            <a:r>
              <a:rPr lang="en-US" dirty="0"/>
              <a:t> title</a:t>
            </a: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UA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52F-4790-B0F3-03F6ACC47D8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52F-4790-B0F3-03F6ACC47D8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52F-4790-B0F3-03F6ACC47D8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52F-4790-B0F3-03F6ACC47D8D}"/>
              </c:ext>
            </c:extLst>
          </c:dPt>
          <c:cat>
            <c:strRef>
              <c:f>Лист1!$A$2:$A$5</c:f>
              <c:strCache>
                <c:ptCount val="4"/>
                <c:pt idx="0">
                  <c:v>Кв. 1</c:v>
                </c:pt>
                <c:pt idx="1">
                  <c:v>Кв. 2</c:v>
                </c:pt>
                <c:pt idx="2">
                  <c:v>Кв. 3</c:v>
                </c:pt>
                <c:pt idx="3">
                  <c:v>Кв.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0F-4995-B173-3F4A655A70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UA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UA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AC15EBB-16F8-4F4F-880A-3AB06AABDF95}" type="datetimeFigureOut">
              <a:rPr lang="ru-RU"/>
              <a:pPr>
                <a:defRPr/>
              </a:pPr>
              <a:t>26.02.2020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2EBA2385-1137-42EA-928E-C8E71A5AFC40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88341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/>
          </a:p>
        </p:txBody>
      </p:sp>
      <p:sp>
        <p:nvSpPr>
          <p:cNvPr id="10244" name="Номер слайда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8CD31B5-97BA-4C18-8297-9E7E3AD6C6F5}" type="slidenum">
              <a:rPr lang="ru-RU">
                <a:latin typeface="Calibri" panose="020F0502020204030204" pitchFamily="34" charset="0"/>
              </a:rPr>
              <a:pPr eaLnBrk="1" hangingPunct="1"/>
              <a:t>1</a:t>
            </a:fld>
            <a:endParaRPr lang="ru-RU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232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200" b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Shape 44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7C6C47-F513-4D05-B98E-F3D5B37328A0}" type="datetime1">
              <a:rPr lang="ru-RU" smtClean="0"/>
              <a:t>26.02.2020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9B0150-FB99-47B7-A11E-F1EE412D2BBE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754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userDrawn="1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/>
        </p:nvSpPr>
        <p:spPr>
          <a:xfrm>
            <a:off x="8614312" y="37255"/>
            <a:ext cx="301290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816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75545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682EB45-AA6E-47D4-81C6-B0F5BB9DBA22}" type="datetime1">
              <a:rPr lang="ru-RU" smtClean="0"/>
              <a:t>26.02.2020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1B494A03-185C-455B-AA09-3DECBB5DEA92}" type="slidenum">
              <a:rPr lang="ru-RU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Text Box 15"/>
          <p:cNvSpPr txBox="1">
            <a:spLocks noChangeArrowheads="1"/>
          </p:cNvSpPr>
          <p:nvPr/>
        </p:nvSpPr>
        <p:spPr bwMode="auto">
          <a:xfrm>
            <a:off x="4011462" y="4929188"/>
            <a:ext cx="9305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Test</a:t>
            </a:r>
          </a:p>
          <a:p>
            <a:pPr marL="285750" indent="-285750" algn="ctr">
              <a:buFont typeface="Arial" panose="020B0604020202020204" pitchFamily="34" charset="0"/>
              <a:buChar char="•"/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Test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graphicFrame>
        <p:nvGraphicFramePr>
          <p:cNvPr id="4" name="Диаграмма 3">
            <a:extLst>
              <a:ext uri="{FF2B5EF4-FFF2-40B4-BE49-F238E27FC236}">
                <a16:creationId xmlns:a16="http://schemas.microsoft.com/office/drawing/2014/main" id="{CB7E338C-D80E-4632-91DC-F68D9139D1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53416977"/>
              </p:ext>
            </p:extLst>
          </p:nvPr>
        </p:nvGraphicFramePr>
        <p:xfrm>
          <a:off x="971600" y="743018"/>
          <a:ext cx="4488160" cy="2752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A8E9DBEB-C824-44F8-A441-8D5639F5D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B0150-FB99-47B7-A11E-F1EE412D2BBE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Shape 47"/>
          <p:cNvPicPr preferRelativeResize="0"/>
          <p:nvPr/>
        </p:nvPicPr>
        <p:blipFill/>
        <p:spPr>
          <a:xfrm>
            <a:off x="2591834" y="2516281"/>
            <a:ext cx="1588" cy="1588"/>
          </a:xfrm>
          <a:prstGeom prst="rect">
            <a:avLst/>
          </a:prstGeom>
          <a:noFill/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</Words>
  <Application>Microsoft Office PowerPoint</Application>
  <PresentationFormat>Экран (4:3)</PresentationFormat>
  <Paragraphs>6</Paragraphs>
  <Slides>2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5" baseType="lpstr">
      <vt:lpstr>Arial</vt:lpstr>
      <vt:lpstr>Calibri</vt:lpstr>
      <vt:lpstr>Тема Office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2020-02-17T20:02:08Z</dcterms:created>
  <dcterms:modified xsi:type="dcterms:W3CDTF">2020-02-26T20:38:34Z</dcterms:modified>
</cp:coreProperties>
</file>