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55" d="100"/>
          <a:sy n="155" d="100"/>
        </p:scale>
        <p:origin x="152" y="80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>
            <a:extLst>
              <a:ext uri="{FF2B5EF4-FFF2-40B4-BE49-F238E27FC236}">
                <a16:creationId xmlns:a16="http://schemas.microsoft.com/office/drawing/2014/main" id="{B127AFA8-511A-4987-A37B-9452AD454908}"/>
              </a:ext>
            </a:extLst>
          </p:cNvPr>
          <p:cNvSpPr txBox="1"/>
          <p:nvPr/>
        </p:nvSpPr>
        <p:spPr>
          <a:xfrm>
            <a:off x="5999593" y="2667576"/>
            <a:ext cx="646331" cy="3483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Showcard Gothic" panose="04020904020102020604" pitchFamily="82" charset="0"/>
                <a:ea typeface="SimSun" panose="02010600030101010101" pitchFamily="2" charset="-122"/>
              </a:rPr>
              <a:t>世界</a:t>
            </a:r>
            <a:endParaRPr lang="en-US" dirty="0">
              <a:latin typeface="Showcard Gothic" panose="04020904020102020604" pitchFamily="82" charset="0"/>
              <a:ea typeface="SimSun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Benutzerdefiniert 3">
      <a:majorFont>
        <a:latin typeface="Arial"/>
        <a:ea typeface="SimSun"/>
        <a:cs typeface=""/>
      </a:majorFont>
      <a:minorFont>
        <a:latin typeface="Times New Roman"/>
        <a:ea typeface="MingLiU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2" baseType="lpstr">
      <vt:lpstr>.AppleSystemUIFont</vt:lpstr>
      <vt:lpstr>MingLiU-ExtB</vt:lpstr>
      <vt:lpstr>SimSun</vt:lpstr>
      <vt:lpstr>Arial</vt:lpstr>
      <vt:lpstr>Calibri</vt:lpstr>
      <vt:lpstr>Courier New</vt:lpstr>
      <vt:lpstr>Franklin Gothic Medium</vt:lpstr>
      <vt:lpstr>Showcard Gothic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83</cp:revision>
  <dcterms:created xsi:type="dcterms:W3CDTF">2018-09-11T21:53:21Z</dcterms:created>
  <dcterms:modified xsi:type="dcterms:W3CDTF">2023-01-07T18:11:15Z</dcterms:modified>
</cp:coreProperties>
</file>