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00" d="100"/>
          <a:sy n="100" d="100"/>
        </p:scale>
        <p:origin x="4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67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723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006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655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084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64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684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466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594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9041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ECCC5-4546-4098-9A3E-05B68676E7CD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15A83-C96B-45C2-ABAB-8051C7893C1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186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ECCC5-4546-4098-9A3E-05B68676E7CD}" type="datetimeFigureOut">
              <a:rPr lang="es-MX" smtClean="0"/>
              <a:t>15/02/2025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5A83-C96B-45C2-ABAB-8051C7893C1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256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783" y="364548"/>
            <a:ext cx="73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Text 1</a:t>
            </a:r>
          </a:p>
        </p:txBody>
      </p:sp>
      <p:sp>
        <p:nvSpPr>
          <p:cNvPr id="7" name="TextBox"/>
          <p:cNvSpPr txBox="1"/>
          <p:nvPr/>
        </p:nvSpPr>
        <p:spPr>
          <a:xfrm>
            <a:off x="778783" y="988002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Text</a:t>
            </a:r>
          </a:p>
        </p:txBody>
      </p:sp>
      <p:sp>
        <p:nvSpPr>
          <p:cNvPr id="8" name="Source"/>
          <p:cNvSpPr txBox="1"/>
          <p:nvPr/>
        </p:nvSpPr>
        <p:spPr>
          <a:xfrm>
            <a:off x="863742" y="1611456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Text</a:t>
            </a:r>
          </a:p>
        </p:txBody>
      </p:sp>
      <p:graphicFrame>
        <p:nvGraphicFramePr>
          <p:cNvPr id="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588634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882070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2282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994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735071"/>
                  </a:ext>
                </a:extLst>
              </a:tr>
            </a:tbl>
          </a:graphicData>
        </a:graphic>
      </p:graphicFrame>
      <p:pic>
        <p:nvPicPr>
          <p:cNvPr id="5" name="Picture" descr="A green logo with white text&#10;&#10;AI-generated content may be incorrect.">
            <a:extLst>
              <a:ext uri="{FF2B5EF4-FFF2-40B4-BE49-F238E27FC236}">
                <a16:creationId xmlns:a16="http://schemas.microsoft.com/office/drawing/2014/main" id="{AA132912-FD82-76A7-9C1C-7DBA5A67C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00025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34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837607" y="789051"/>
            <a:ext cx="1546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Already</a:t>
            </a:r>
            <a:r>
              <a:rPr lang="es-MX" dirty="0"/>
              <a:t> </a:t>
            </a:r>
            <a:r>
              <a:rPr lang="es-MX" dirty="0" err="1"/>
              <a:t>exists</a:t>
            </a:r>
            <a:r>
              <a:rPr lang="es-MX" dirty="0"/>
              <a:t>!</a:t>
            </a:r>
          </a:p>
        </p:txBody>
      </p:sp>
      <p:sp>
        <p:nvSpPr>
          <p:cNvPr id="3" name="TextBox"/>
          <p:cNvSpPr txBox="1"/>
          <p:nvPr/>
        </p:nvSpPr>
        <p:spPr>
          <a:xfrm>
            <a:off x="837607" y="143134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11678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JESUS HUCHIM AHUMADA</dc:creator>
  <cp:lastModifiedBy>James Coliz</cp:lastModifiedBy>
  <cp:revision>26</cp:revision>
  <dcterms:created xsi:type="dcterms:W3CDTF">2023-06-28T17:24:09Z</dcterms:created>
  <dcterms:modified xsi:type="dcterms:W3CDTF">2025-02-15T19:16:45Z</dcterms:modified>
</cp:coreProperties>
</file>