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7FFE-A33C-3884-4547-4105681EE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F4089-40E4-A87B-FF6A-183215AEE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345B2-C97E-1B12-B5E8-33983450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89C8-0A8D-51E8-C111-B85E92EE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0148-150E-36C5-5C88-C3046847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E932-48B9-AD88-A742-4C8C6907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C5E3D-4419-C5B6-78A9-AA37C5E4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AF69-7F42-1724-3CC8-B3F7B8ED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98EB-D216-EA02-C37B-2078BFB3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F713-6F67-78E0-CEB9-9436CD1D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5360-DB22-A0CD-A4FE-432ABC3D3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09357-9D46-1962-F34C-A39309145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912C-F437-7755-87C7-C6193D6E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196B-5D6E-D4B5-EFFB-02A6C9AC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8B10-F101-A8C6-F065-1C731152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AC7A-6781-03DA-3809-426E19D1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880-CACC-AF82-249B-02E0B879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B3CD-5D60-FDCC-2450-744B6E97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9C2D-3A64-7064-1C14-697DF397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F9E7-C6BB-349D-4F5C-D898727C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8A64-3586-A7D9-6A4A-C499B98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764DD-135E-C47D-5870-EF42EDCE3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8212-F2DE-ECFB-32E4-374882B3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22E9-E750-D1C1-76CD-14D738D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4A08-3211-031D-9DEA-8AB7A7FD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CF8C-7E8F-F4EA-C3F0-9EF4455B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1D64-7B97-42D3-C6E8-7A55EC72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A7613-8875-22FD-1898-2E510F19F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48687-6C7B-CDBF-131F-3A1D33D9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469EB-9084-9E62-A2BB-10A08696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92B3-3DA2-4ACD-1FD0-7EFBAADC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2134-C09F-1123-C582-F63C2DA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CE1C-9947-5D9E-5E0A-CF76DA94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A9476-B56D-9DAE-63BC-D848F1CF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22ACC-6DB9-56CC-573F-635A7F172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2421B-89B6-7A33-BC09-14624C0E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E1AED-1B65-4AA0-E619-6FFF1968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D61F9-2B75-AF35-6AEB-65B63A22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60B60-0C50-B66F-6EE0-D77FB72D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568E-3591-B13A-CB21-97ADECEC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3C079-DD22-00A6-3FB8-96A6504A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343D3-3B66-0A1C-EBAF-977CA100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B59F-EB0E-05BF-2F80-2C24848B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528E0-5C31-D4A9-95F7-CBF9EFB9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B3803-4FFF-AED8-F067-A25366FF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E9A38-01E9-C6A7-AF43-9397127C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D9B5-277D-FE64-9134-181CCBA7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253E-7C6D-147B-49EA-F72463CF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3AD28-0628-C9DD-D31E-89EE7124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3AF0F-53EC-7D96-89E6-2FF1D9BF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0541-60DC-CB4D-15F0-70973C85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DC68-D1AE-899D-C169-C7681268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7191-DF07-9510-628B-84323558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79D7A-0782-B5DE-1EAF-C179DD7D9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375E-F12E-3C03-DB5D-7CE41605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20281-8EFF-6903-EEB8-8784D389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8E53-F49C-EEB0-FBC6-752007A5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9F4FF-8D14-1F3E-2ADA-36892FBC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4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0CDF2-8B1B-4FFF-1CCC-0CB4B602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F559-0DEC-A371-8F1F-362366C25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E7C7-311F-12F3-3665-830D64890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A2223-F5BF-425E-ADE5-DE6F437ED2FD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7F96-37A5-D4B0-85C3-F39796497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6C1A5-F84C-F285-82B1-6B6F10B21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FDF0F-6636-4655-88B5-5E3F08A0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52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James Coliz</cp:lastModifiedBy>
  <cp:revision>2</cp:revision>
  <dcterms:created xsi:type="dcterms:W3CDTF">2024-12-13T18:56:21Z</dcterms:created>
  <dcterms:modified xsi:type="dcterms:W3CDTF">2024-12-13T19:00:35Z</dcterms:modified>
</cp:coreProperties>
</file>