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4805-E76A-3FBF-643F-26DCEF581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88536-CB99-67C2-F111-358772701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A2F1-D897-2C19-3897-0E74451F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64F5-B406-B5D4-B59B-69FC1BA9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ABF4-5E41-A8FF-B921-D8760E07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96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4062-12F8-8CEF-0268-50F319BE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C2496-4F2D-D969-E0E3-558DAC8A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0992-F802-7D89-F543-48AF6872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91DB-947E-BB87-6D8F-C70EB3B1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3655-CD8F-9B1B-B3AC-31ABC9DB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57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76E8-5C0B-4C8B-BA54-A61FFD115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E3434-3D90-BD0A-4ADF-3C8F049F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9A22-240E-1939-14E0-5E05E550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61A5C-57C3-B20B-600D-AF1D7C46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724D-BCE6-8219-73AB-B9F573D0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536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C412-5E61-EF21-AECF-D1F70C963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DCB4-1E38-ADEF-29E6-1AFCB0B063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7214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5D75-C897-0747-992A-65469C83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023D-1A8B-5C5A-4DD3-0366ADF1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02E1-D38B-2E27-16F5-341E535E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B697-6865-93A4-05F9-E0D2BD57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AC00-9228-8D13-9E72-CED73D8D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20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E320-9837-A7A1-F1B6-317FAC86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154-9C0B-AAFF-EA8E-D167BF142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5D98-D598-8B78-2DA9-C31453EDE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9B1A1-3BFA-132C-9D6B-F361FF84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0247A-A994-8E48-2D40-72843DEF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52A-7598-2E8C-1CBA-9303BD2B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88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633F-CFC3-FF9C-C6CC-DDB6B579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846EF-619E-6412-A5CF-E5A93486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99A39-5E8C-D751-E1F9-EF08BDE68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F7B69-8D08-8DD9-3010-66771122E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91C61-0B06-8F6D-F960-7BE670309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5A0A-17C0-3C2F-EAFC-595D6C67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AAD2C-0B40-7253-A865-CF1A0908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6B989-C089-8A90-D494-7B5FA70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709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6ED8-683A-0F5F-4A05-19566F62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C66F7-183D-8C97-0A8E-37A1FF30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9DBA-0881-33A8-A8A6-3833E55D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35D59-6A29-4330-15C1-A9BB0DF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618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8CD8F-1008-65B6-4718-38E6394B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E21F1-B2A7-4B39-DCBF-F4E76650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8F53A-CF3B-C8FB-A40F-DCDCBBE0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185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6131-B274-ACE5-B59A-EAA82747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E2F2-7EBD-8AC8-B8A5-BFFF765D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B2BD5-AAD3-252B-446C-F52C8A53F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F38B6-7FAF-D1A1-5F27-29D9FAB9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5670B-73A4-6AF4-1349-11C86570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249D5-5AC0-A293-2105-CB4C4260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529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564-5D97-1626-A2F5-70888101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804DC-3055-94E3-A43D-EEA4CA13D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1F3C5-C385-C09C-5473-92D42A000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DA55-5402-7075-C2A6-CF43D0CF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4CEF-3175-B9CF-A222-42D5107F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16AB-883E-F160-DAD2-CE3BAF00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630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90C2-F649-EAA1-EDAB-4C1E819E2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C88BF-813E-45FF-8EC1-89E1F33AA960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6BF1-51D0-9592-B1BC-ED066148A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2EF5-7B81-46FC-79E1-483A874BE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0370-2B33-4E54-A4FF-AC39740269F7}" type="slidenum">
              <a:rPr lang="en-ID" smtClean="0"/>
              <a:t>‹#›</a:t>
            </a:fld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98DD59-B299-10D5-E127-147AF3CA3A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E90139-42F0-1DC7-5190-B479F8B92938}"/>
              </a:ext>
            </a:extLst>
          </p:cNvPr>
          <p:cNvSpPr txBox="1"/>
          <p:nvPr userDrawn="1"/>
        </p:nvSpPr>
        <p:spPr>
          <a:xfrm>
            <a:off x="0" y="6407187"/>
            <a:ext cx="12192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/>
              <a:t>Copyright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318210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1CC93A2-643D-0968-B1D8-4BCB20E7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LID409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FA275-8992-D338-1340-248F7AD0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9665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Wijaya Bryan Christofer</dc:creator>
  <cp:lastModifiedBy>Adam Shakhabov</cp:lastModifiedBy>
  <cp:revision>13</cp:revision>
  <dcterms:created xsi:type="dcterms:W3CDTF">2024-12-04T06:22:22Z</dcterms:created>
  <dcterms:modified xsi:type="dcterms:W3CDTF">2025-01-25T11:06:49Z</dcterms:modified>
</cp:coreProperties>
</file>