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94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
<Relationships xmlns="http://schemas.openxmlformats.org/package/2006/relationships">
  <Relationship Id="rId3" Type="http://schemas.openxmlformats.org/officeDocument/2006/relationships/slide" Target="slides/slide2.xml" />
  <Relationship Id="rId7" Type="http://schemas.openxmlformats.org/officeDocument/2006/relationships/tableStyles" Target="tableStyles.xml" />
  <Relationship Id="rId2" Type="http://schemas.openxmlformats.org/officeDocument/2006/relationships/slide" Target="slides/slide1.xml" />
  <Relationship Id="rId1" Type="http://schemas.openxmlformats.org/officeDocument/2006/relationships/slideMaster" Target="slideMasters/slideMaster1.xml" />
  <Relationship Id="rId6" Type="http://schemas.openxmlformats.org/officeDocument/2006/relationships/theme" Target="theme/theme1.xml" />
  <Relationship Id="rId5" Type="http://schemas.openxmlformats.org/officeDocument/2006/relationships/viewProps" Target="viewProps.xml" />
  <Relationship Id="rId4" Type="http://schemas.openxmlformats.org/officeDocument/2006/relationships/presProps" Target="presProps.xml" />
</Relationships>
</file>

<file path=ppt/slideLayouts/_rels/slideLayout1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10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11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2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3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4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5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6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7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8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_rels/slideLayout9.xml.rels>&#65279;<?xml version="1.0" encoding="UTF-8" standalone="yes"?>
<Relationships xmlns="http://schemas.openxmlformats.org/package/2006/relationships">
  <Relationship Id="rId1" Type="http://schemas.openxmlformats.org/officeDocument/2006/relationships/slideMaster" Target="../slideMasters/slideMaster1.xml" 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00BF1-B209-5458-6AA6-925E070896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C4C0F9-3DD0-2D93-8355-CF00DBA3B5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B3449D-EB50-CFE0-7647-D8FFD3C23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EDDC-0403-45C3-A72B-850CD340AE6F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6130D-7003-22F2-986F-198EE3038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E91AB7-4272-49D4-2168-DA3E2A808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5AE8-EAA4-4B36-9330-5A36D893C2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737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8FF5-70FE-6FE1-C7A2-A0B7327EF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45C2D9-0E42-EFFC-AB70-7E1272C3B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0029CF-1FEF-022B-586D-D1237D055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EDDC-0403-45C3-A72B-850CD340AE6F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9EB112-665B-CA0D-5B9D-FBA667819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AAD57-D037-B574-8B7C-B796BCB1A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5AE8-EAA4-4B36-9330-5A36D893C2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174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793788-E655-47AA-B7DA-EC0BF1737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4E304B-A535-42DF-5AA3-69F9CE7CD6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10E87-549C-2DA0-FC4B-03F6FE8FF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EDDC-0403-45C3-A72B-850CD340AE6F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75D62-6E3B-126A-F5C6-C00BDC9DE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BF9A5-E475-45BF-05D9-894BDFE7F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5AE8-EAA4-4B36-9330-5A36D893C2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359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765B8-0E58-43F0-7061-96DB6FAA4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82185-9D76-2D9A-5926-B09AF8BD10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F0E4C-FF64-9FB2-EDB1-2727B13A5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EDDC-0403-45C3-A72B-850CD340AE6F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B6399-6735-6E63-7A16-70EAE1DAB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3AF76-A452-A2FA-72DB-62F2F3B7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5AE8-EAA4-4B36-9330-5A36D893C2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769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4EE89-9F20-9F2F-FD32-9FA179CE3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4DF58D-48D0-C109-8968-2BF8E62C1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B8ECB-64F7-2FF2-2940-7D15D832C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EDDC-0403-45C3-A72B-850CD340AE6F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D1C6D-6CE7-1EEF-5D23-BA3B008F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C4260-6558-B0E8-3744-B25DCE5F9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5AE8-EAA4-4B36-9330-5A36D893C2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73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4B1E8-F87D-B27A-0621-3F2FD2D59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EA82-4A8F-EED6-369F-697184368D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86761-B821-A530-8B8A-F0072C06C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14C69-A9CF-14CD-7E01-654867F17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EDDC-0403-45C3-A72B-850CD340AE6F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7AEFA-2218-09A1-BB40-2E73482AC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509A2A-08A0-A7F3-8521-A847860A4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5AE8-EAA4-4B36-9330-5A36D893C2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5419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2FF5-F1DD-768F-CD68-CBE65DB1B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3401C-73DF-03EC-5658-FD4178B2BD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D62D5-CB8E-3A16-E3B7-8C8206822C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20E560-776D-B97F-7662-7C636B154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14D946-6DA8-C491-5A2E-706A28C30F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58531D-5A72-89CD-642F-983AF85F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EDDC-0403-45C3-A72B-850CD340AE6F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84A4D2-33F0-646E-1BC7-B8DE7A941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21E3F0-CF24-F625-B7AD-F7B730B80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5AE8-EAA4-4B36-9330-5A36D893C2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336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964F8-2D70-F70F-4C58-4EF84CF80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9996F5-78D8-9EB4-14A8-EC73DB975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EDDC-0403-45C3-A72B-850CD340AE6F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4B64C-D8C2-3723-1B70-956865E7F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74DF83-CEB6-582A-A319-3921A257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5AE8-EAA4-4B36-9330-5A36D893C2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8341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4DDD23-2AB0-44FF-7D20-0642E5C23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EDDC-0403-45C3-A72B-850CD340AE6F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FFC077-89F5-CC0D-8EDF-4CF51822A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75FFE-639E-6B21-BAA5-8E3C6240D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5AE8-EAA4-4B36-9330-5A36D893C2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515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902C1-A637-5C5B-F49D-ABDCC82D4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B9D95-E3E4-5778-668E-476F3F5EB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2DBCB0-A211-BB37-7258-E75F16D61A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0E9444-E382-EE88-5982-2BEEE7A2F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EDDC-0403-45C3-A72B-850CD340AE6F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DFC631-57AB-D5B9-4539-F6696F031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B938E-3D2A-045A-C8AB-51A017954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5AE8-EAA4-4B36-9330-5A36D893C2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706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78199-3DAC-41B8-637B-B0C859CDB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8BDED-0BEA-5587-F5DA-FC6E757C51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75632-D9E1-4B48-9981-154D543746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D24641-F4FB-32F3-2215-29AA685C1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8EDDC-0403-45C3-A72B-850CD340AE6F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E550E-2B7F-C148-EA34-DA1A9788F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A883C-402E-13D6-D6E2-F68BF1D2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75AE8-EAA4-4B36-9330-5A36D893C2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010179"/>
      </p:ext>
    </p:extLst>
  </p:cSld>
  <p:clrMapOvr>
    <a:masterClrMapping/>
  </p:clrMapOvr>
</p:sldLayout>
</file>

<file path=ppt/slideMasters/_rels/slideMaster1.xml.rels>&#65279;<?xml version="1.0" encoding="UTF-8" standalone="yes"?>
<Relationships xmlns="http://schemas.openxmlformats.org/package/2006/relationships">
  <Relationship Id="rId8" Type="http://schemas.openxmlformats.org/officeDocument/2006/relationships/slideLayout" Target="../slideLayouts/slideLayout8.xml" />
  <Relationship Id="rId3" Type="http://schemas.openxmlformats.org/officeDocument/2006/relationships/slideLayout" Target="../slideLayouts/slideLayout3.xml" />
  <Relationship Id="rId7" Type="http://schemas.openxmlformats.org/officeDocument/2006/relationships/slideLayout" Target="../slideLayouts/slideLayout7.xml" />
  <Relationship Id="rId12" Type="http://schemas.openxmlformats.org/officeDocument/2006/relationships/theme" Target="../theme/theme1.xml" />
  <Relationship Id="rId2" Type="http://schemas.openxmlformats.org/officeDocument/2006/relationships/slideLayout" Target="../slideLayouts/slideLayout2.xml" />
  <Relationship Id="rId1" Type="http://schemas.openxmlformats.org/officeDocument/2006/relationships/slideLayout" Target="../slideLayouts/slideLayout1.xml" />
  <Relationship Id="rId6" Type="http://schemas.openxmlformats.org/officeDocument/2006/relationships/slideLayout" Target="../slideLayouts/slideLayout6.xml" />
  <Relationship Id="rId11" Type="http://schemas.openxmlformats.org/officeDocument/2006/relationships/slideLayout" Target="../slideLayouts/slideLayout11.xml" />
  <Relationship Id="rId5" Type="http://schemas.openxmlformats.org/officeDocument/2006/relationships/slideLayout" Target="../slideLayouts/slideLayout5.xml" />
  <Relationship Id="rId10" Type="http://schemas.openxmlformats.org/officeDocument/2006/relationships/slideLayout" Target="../slideLayouts/slideLayout10.xml" />
  <Relationship Id="rId4" Type="http://schemas.openxmlformats.org/officeDocument/2006/relationships/slideLayout" Target="../slideLayouts/slideLayout4.xml" />
  <Relationship Id="rId9" Type="http://schemas.openxmlformats.org/officeDocument/2006/relationships/slideLayout" Target="../slideLayouts/slideLayout9.xml" 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4BA123-7D2C-C754-1F23-21404970F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B7415-B873-5623-CA34-B82853F28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A03613-1F62-6A1B-3D17-9E6106EAAE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A8EDDC-0403-45C3-A72B-850CD340AE6F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A981F-F924-8B4B-D01F-832E86EB63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28AD1-0D4F-28A2-B0FD-645CAD513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275AE8-EAA4-4B36-9330-5A36D893C2C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0453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 />
</Relationships>
</file>

<file path=ppt/slides/_rels/slide2.xml.rels>&#65279;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2.xml" />
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072D3-1F0E-2AB2-B6D9-96BA5EDC80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7FC361-17F9-82A4-1AEC-BE967E6140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41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E2663-0C5D-74AB-C1F8-DF9142CA4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26D6A-DC53-6BEC-9008-56CC9DE48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1985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Wenfeng Cheng</dc:creator>
  <cp:lastModifiedBy>Wenfeng Cheng</cp:lastModifiedBy>
  <cp:revision>1</cp:revision>
  <dcterms:created xsi:type="dcterms:W3CDTF">2025-04-02T09:01:45Z</dcterms:created>
  <dcterms:modified xsi:type="dcterms:W3CDTF">2025-04-02T09:02:03Z</dcterms:modified>
</cp:coreProperties>
</file>