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0DBC2-602D-429F-81EF-A126CA127084}">
          <p14:sldIdLst>
            <p14:sldId id="258"/>
          </p14:sldIdLst>
        </p14:section>
        <p14:section name="Arrows" id="{61E976D0-99DD-4535-BE34-086960A4F829}">
          <p14:sldIdLst/>
        </p14:section>
        <p14:section name="Circular diagrams" id="{736D816C-3E4C-4329-9DEC-5173CB18BF6D}">
          <p14:sldIdLst/>
        </p14:section>
        <p14:section name="Other shapes" id="{6915425E-6EC3-41CD-B24A-34518E29A3D6}">
          <p14:sldIdLst/>
        </p14:section>
        <p14:section name="Diagrams, process charts and timelines" id="{96E83A73-5949-4A4D-9ED8-A4D9CA5D3FB7}">
          <p14:sldIdLst/>
        </p14:section>
        <p14:section name="Maps" id="{E4ABC0BA-367C-4F16-BB28-D662BEB77589}">
          <p14:sldIdLst/>
        </p14:section>
        <p14:section name="Icons" id="{B61DE427-AB50-4A89-8B05-57CA983E5E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1"/>
    <a:srgbClr val="EB8C00"/>
    <a:srgbClr val="968C6D"/>
    <a:srgbClr val="A32020"/>
    <a:srgbClr val="602320"/>
    <a:srgbClr val="DC6900"/>
    <a:srgbClr val="6D6E71"/>
    <a:srgbClr val="000000"/>
    <a:srgbClr val="D5D1C5"/>
    <a:srgbClr val="EA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7" autoAdjust="0"/>
    <p:restoredTop sz="98729" autoAdjust="0"/>
  </p:normalViewPr>
  <p:slideViewPr>
    <p:cSldViewPr snapToObjects="1">
      <p:cViewPr varScale="1">
        <p:scale>
          <a:sx n="104" d="100"/>
          <a:sy n="104" d="100"/>
        </p:scale>
        <p:origin x="1302" y="108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01/02/2020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01/02/2020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739775"/>
            <a:ext cx="522605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</a:t>
            </a:r>
            <a:r>
              <a:rPr lang="en-GB"/>
              <a:t>title text</a:t>
            </a:r>
            <a:endParaRPr lang="en-GB" b="0" i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3A76C-D8A5-4039-8C73-05C0EF2460D1}"/>
              </a:ext>
            </a:extLst>
          </p:cNvPr>
          <p:cNvSpPr txBox="1"/>
          <p:nvPr/>
        </p:nvSpPr>
        <p:spPr>
          <a:xfrm>
            <a:off x="567075" y="21244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sz="2000" dirty="0">
                <a:latin typeface="Georgia" pitchFamily="18" charset="0"/>
              </a:rPr>
              <a:t>P1</a:t>
            </a:r>
            <a:r>
              <a:rPr lang="en-US" sz="2000" b="1" dirty="0">
                <a:latin typeface="Georgia" pitchFamily="18" charset="0"/>
              </a:rPr>
              <a:t> </a:t>
            </a:r>
            <a:r>
              <a:rPr lang="en-US" sz="2000" dirty="0">
                <a:latin typeface="Georgia" pitchFamily="18" charset="0"/>
              </a:rPr>
              <a:t>P2</a:t>
            </a:r>
            <a:endParaRPr lang="ru-UA" sz="20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6</Words>
  <Application>Microsoft Office PowerPoint</Application>
  <PresentationFormat>Произвольный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~2997995</vt:lpstr>
      <vt:lpstr>Test title text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880557_Graphics Elements</dc:title>
  <dc:subject>880557_Editable graphics for PPT</dc:subject>
  <dc:creator>Lynne Andrews</dc:creator>
  <cp:lastModifiedBy>Adam Schachabov</cp:lastModifiedBy>
  <cp:revision>620</cp:revision>
  <cp:lastPrinted>2014-03-04T15:08:26Z</cp:lastPrinted>
  <dcterms:created xsi:type="dcterms:W3CDTF">2011-01-21T13:45:18Z</dcterms:created>
  <dcterms:modified xsi:type="dcterms:W3CDTF">2020-02-01T17:26:53Z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create by">
    <vt:lpwstr>PwC</vt:lpwstr>
  </property>
  <property fmtid="{D5CDD505-2E9C-101B-9397-08002B2CF9AE}" pid="3" name="TB template version">
    <vt:lpwstr>6</vt:lpwstr>
  </property>
  <property fmtid="{D5CDD505-2E9C-101B-9397-08002B2CF9AE}" pid="4" name="TB template type">
    <vt:lpwstr>Report</vt:lpwstr>
  </property>
  <property fmtid="{D5CDD505-2E9C-101B-9397-08002B2CF9AE}" pid="5" name="Template version">
    <vt:lpwstr>1</vt:lpwstr>
  </property>
  <property fmtid="{D5CDD505-2E9C-101B-9397-08002B2CF9AE}" pid="6" name="Jive_LatestUserAccountName">
    <vt:lpwstr>oovechkin001</vt:lpwstr>
  </property>
  <property fmtid="{D5CDD505-2E9C-101B-9397-08002B2CF9AE}" pid="7" name="Offisync_ServerID">
    <vt:lpwstr>ae74e162-b6db-4989-85f5-e7c79995e2ac</vt:lpwstr>
  </property>
  <property fmtid="{D5CDD505-2E9C-101B-9397-08002B2CF9AE}" pid="8" name="Offisync_ProviderInitializationData">
    <vt:lpwstr>https://pwc-spark.com</vt:lpwstr>
  </property>
  <property fmtid="{D5CDD505-2E9C-101B-9397-08002B2CF9AE}" pid="9" name="Offisync_UniqueId">
    <vt:lpwstr>308064</vt:lpwstr>
  </property>
  <property fmtid="{D5CDD505-2E9C-101B-9397-08002B2CF9AE}" pid="10" name="Jive_VersionGuid">
    <vt:lpwstr>4f13db4e-c75f-463e-90ef-05536d428e80</vt:lpwstr>
  </property>
  <property fmtid="{D5CDD505-2E9C-101B-9397-08002B2CF9AE}" pid="11" name="Offisync_UpdateToken">
    <vt:lpwstr>1</vt:lpwstr>
  </property>
</Properties>
</file>