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2" r:id="rId3"/>
    <p:sldMasterId id="2147483664" r:id="rId4"/>
    <p:sldMasterId id="2147483666" r:id="rId5"/>
    <p:sldMasterId id="2147483668" r:id="rId6"/>
  </p:sldMasterIdLst>
  <p:notesMasterIdLst>
    <p:notesMasterId r:id="rId13"/>
  </p:notesMasterIdLst>
  <p:sldIdLst>
    <p:sldId id="257" r:id="rId7"/>
    <p:sldId id="256" r:id="rId8"/>
    <p:sldId id="805" r:id="rId9"/>
    <p:sldId id="804" r:id="rId10"/>
    <p:sldId id="806" r:id="rId11"/>
    <p:sldId id="80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C06E8-48A6-4E03-8711-C45C0018F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6039F-B480-4862-BA08-5CFE87518D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70366" y="756397"/>
            <a:ext cx="5403272" cy="60511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177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70365" y="1462368"/>
            <a:ext cx="5403272" cy="60511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177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360">
                <a:solidFill>
                  <a:schemeClr val="bg1"/>
                </a:solidFill>
                <a:latin typeface="+mj-lt"/>
              </a:defRPr>
            </a:lvl2pPr>
            <a:lvl3pPr marL="346461" indent="0" algn="l">
              <a:buNone/>
              <a:defRPr sz="1360">
                <a:solidFill>
                  <a:schemeClr val="bg1"/>
                </a:solidFill>
                <a:latin typeface="+mj-lt"/>
              </a:defRPr>
            </a:lvl3pPr>
            <a:lvl4pPr marL="692923" indent="0" algn="l">
              <a:buNone/>
              <a:defRPr sz="1360">
                <a:solidFill>
                  <a:schemeClr val="bg1"/>
                </a:solidFill>
                <a:latin typeface="+mj-lt"/>
              </a:defRPr>
            </a:lvl4pPr>
            <a:lvl5pPr marL="1039385" indent="0" algn="l">
              <a:buNone/>
              <a:defRPr sz="1360">
                <a:solidFill>
                  <a:schemeClr val="bg1"/>
                </a:solidFill>
                <a:latin typeface="+mj-lt"/>
              </a:defRPr>
            </a:lvl5pPr>
            <a:lvl6pPr marL="1385847" indent="0" algn="l">
              <a:buNone/>
              <a:defRPr sz="1360">
                <a:solidFill>
                  <a:schemeClr val="bg1"/>
                </a:solidFill>
                <a:latin typeface="+mj-lt"/>
              </a:defRPr>
            </a:lvl6pPr>
            <a:lvl7pPr marL="1732309" indent="0" algn="l">
              <a:buNone/>
              <a:defRPr sz="1360">
                <a:solidFill>
                  <a:schemeClr val="bg1"/>
                </a:solidFill>
                <a:latin typeface="+mj-lt"/>
              </a:defRPr>
            </a:lvl7pPr>
            <a:lvl8pPr marL="2078770" indent="0" algn="l">
              <a:buNone/>
              <a:defRPr sz="1360">
                <a:solidFill>
                  <a:schemeClr val="bg1"/>
                </a:solidFill>
                <a:latin typeface="+mj-lt"/>
              </a:defRPr>
            </a:lvl8pPr>
            <a:lvl9pPr marL="2425232" indent="0" algn="l">
              <a:buNone/>
              <a:defRPr sz="136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70364" y="352986"/>
            <a:ext cx="4156363" cy="100853"/>
          </a:xfrm>
        </p:spPr>
        <p:txBody>
          <a:bodyPr/>
          <a:lstStyle>
            <a:lvl1pPr>
              <a:defRPr sz="816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748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51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41140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349014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slide with Quotes - 3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83577" y="870347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83577" y="1145747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001231" y="87337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83577" y="2239468"/>
            <a:ext cx="4088422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483577" y="2514868"/>
            <a:ext cx="4080738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3578" y="3572811"/>
            <a:ext cx="4088423" cy="166199"/>
          </a:xfrm>
        </p:spPr>
        <p:txBody>
          <a:bodyPr l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483578" y="3848211"/>
            <a:ext cx="4088423" cy="422167"/>
          </a:xfrm>
        </p:spPr>
        <p:txBody>
          <a:bodyPr rIns="0"/>
          <a:lstStyle>
            <a:lvl1pPr marL="184643" indent="-184643">
              <a:defRPr/>
            </a:lvl1pPr>
            <a:lvl2pPr marL="436165" indent="-186928">
              <a:defRPr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9" hasCustomPrompt="1"/>
          </p:nvPr>
        </p:nvSpPr>
        <p:spPr>
          <a:xfrm>
            <a:off x="5001231" y="2239468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0" hasCustomPrompt="1"/>
          </p:nvPr>
        </p:nvSpPr>
        <p:spPr>
          <a:xfrm>
            <a:off x="5001231" y="3572811"/>
            <a:ext cx="3652062" cy="124650"/>
          </a:xfrm>
        </p:spPr>
        <p:txBody>
          <a:bodyPr lIns="90000"/>
          <a:lstStyle>
            <a:lvl1pPr marL="184436" indent="-184436">
              <a:spcBef>
                <a:spcPts val="0"/>
              </a:spcBef>
              <a:buNone/>
              <a:defRPr sz="900" i="0"/>
            </a:lvl1pPr>
            <a:lvl2pPr marL="141780" indent="0">
              <a:buNone/>
              <a:defRPr sz="831" i="1"/>
            </a:lvl2pPr>
            <a:lvl3pPr marL="436330" indent="-190139">
              <a:defRPr/>
            </a:lvl3pPr>
            <a:lvl4pPr marL="436330" indent="-190139">
              <a:defRPr/>
            </a:lvl4pPr>
            <a:lvl5pPr marL="436330" indent="-190139">
              <a:defRPr/>
            </a:lvl5pPr>
          </a:lstStyle>
          <a:p>
            <a:pPr lvl="0"/>
            <a:r>
              <a:rPr lang="en-US" dirty="0"/>
              <a:t>“…Click to edit Master text styles…”</a:t>
            </a:r>
          </a:p>
        </p:txBody>
      </p:sp>
    </p:spTree>
    <p:extLst>
      <p:ext uri="{BB962C8B-B14F-4D97-AF65-F5344CB8AC3E}">
        <p14:creationId xmlns:p14="http://schemas.microsoft.com/office/powerpoint/2010/main" val="9389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05839" y="3"/>
            <a:ext cx="6593349" cy="1305994"/>
          </a:xfrm>
          <a:prstGeom prst="rect">
            <a:avLst/>
          </a:prstGeom>
        </p:spPr>
        <p:txBody>
          <a:bodyPr anchor="b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700" b="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105839" y="1372283"/>
            <a:ext cx="6593349" cy="333866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135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9" name="Shape 9"/>
          <p:cNvSpPr/>
          <p:nvPr/>
        </p:nvSpPr>
        <p:spPr>
          <a:xfrm>
            <a:off x="-12701" y="0"/>
            <a:ext cx="870156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975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9922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ags" Target="../tags/tag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09" y="1462369"/>
            <a:ext cx="8174182" cy="29247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92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92923" rtl="0" eaLnBrk="1" latinLnBrk="0" hangingPunct="1">
        <a:lnSpc>
          <a:spcPct val="100000"/>
        </a:lnSpc>
        <a:spcBef>
          <a:spcPct val="0"/>
        </a:spcBef>
        <a:buNone/>
        <a:defRPr sz="136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Tx/>
        <a:buFontTx/>
        <a:buNone/>
        <a:tabLst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76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•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-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◦"/>
        <a:defRPr sz="748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21903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Font typeface="Georgia" pitchFamily="18" charset="0"/>
        <a:buChar char="›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5476" marR="0" indent="-155476" algn="l" defTabSz="692923" rtl="0" eaLnBrk="1" fontAlgn="auto" latinLnBrk="0" hangingPunct="1">
        <a:lnSpc>
          <a:spcPct val="100000"/>
        </a:lnSpc>
        <a:spcBef>
          <a:spcPts val="0"/>
        </a:spcBef>
        <a:spcAft>
          <a:spcPts val="407"/>
        </a:spcAft>
        <a:buClr>
          <a:schemeClr val="tx1"/>
        </a:buClr>
        <a:buSzPct val="100000"/>
        <a:buFont typeface="+mj-lt"/>
        <a:buAutoNum type="arabicPeriod"/>
        <a:tabLst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10951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alpha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66427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SzPct val="100000"/>
        <a:buFont typeface="+mj-lt"/>
        <a:buAutoNum type="romanLcPeriod"/>
        <a:defRPr sz="748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155476" algn="l" defTabSz="692923" rtl="0" eaLnBrk="1" latinLnBrk="0" hangingPunct="1">
        <a:lnSpc>
          <a:spcPct val="100000"/>
        </a:lnSpc>
        <a:spcBef>
          <a:spcPts val="0"/>
        </a:spcBef>
        <a:spcAft>
          <a:spcPts val="407"/>
        </a:spcAft>
        <a:buFont typeface="Arial" pitchFamily="34" charset="0"/>
        <a:buNone/>
        <a:defRPr sz="748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46461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9292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39385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85847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32309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78770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425232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771693" algn="l" defTabSz="692923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81466588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0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1pPr>
      <a:lvl2pPr marL="137160" indent="0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232200" indent="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3pPr>
      <a:lvl4pPr marL="372330" indent="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4pPr>
      <a:lvl5pPr marL="475200" indent="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Tx/>
        <a:buNone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0174682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49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35000" indent="-13500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 typeface="Arial" pitchFamily="34" charset="0"/>
        <a:buChar char="■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1pPr>
      <a:lvl2pPr marL="233172" indent="-96012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 typeface="Arial" pitchFamily="34" charset="0"/>
        <a:buChar char="•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367200" indent="-13500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 typeface="Arial" pitchFamily="34" charset="0"/>
        <a:buChar char="–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3pPr>
      <a:lvl4pPr marL="475200" indent="-10287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 typeface="Arial" pitchFamily="34" charset="0"/>
        <a:buChar char="-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4pPr>
      <a:lvl5pPr marL="577800" indent="-10260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 typeface="Arial" pitchFamily="34" charset="0"/>
        <a:buChar char="-"/>
        <a:defRPr sz="12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776D4B2-4D7D-45DA-904C-9BD34D8969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2208254"/>
              </p:ext>
            </p:extLst>
          </p:nvPr>
        </p:nvGraphicFramePr>
        <p:xfrm>
          <a:off x="1588" y="1191"/>
          <a:ext cx="1588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776D4B2-4D7D-45DA-904C-9BD34D8969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191"/>
                        <a:ext cx="1588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30C38C2-E269-4B31-ADCA-8BB5CD243D4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 err="1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4507" y="603504"/>
            <a:ext cx="8641080" cy="2537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244507" y="1543050"/>
            <a:ext cx="8641080" cy="102335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35000" indent="-135000" algn="l" defTabSz="685800" rtl="0" eaLnBrk="1" latinLnBrk="0" hangingPunct="1">
        <a:lnSpc>
          <a:spcPct val="90000"/>
        </a:lnSpc>
        <a:spcBef>
          <a:spcPts val="1050"/>
        </a:spcBef>
        <a:buClr>
          <a:srgbClr val="FF6C45"/>
        </a:buClr>
        <a:buSzPct val="100000"/>
        <a:buFont typeface="Arial" pitchFamily="34" charset="0"/>
        <a:buChar char="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3172" indent="-96012" algn="l" defTabSz="685800" rtl="0" eaLnBrk="1" latinLnBrk="0" hangingPunct="1">
        <a:lnSpc>
          <a:spcPct val="90000"/>
        </a:lnSpc>
        <a:spcBef>
          <a:spcPts val="675"/>
        </a:spcBef>
        <a:buClr>
          <a:srgbClr val="FF6C45"/>
        </a:buClr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7200" indent="-135000" algn="l" defTabSz="685800" rtl="0" eaLnBrk="1" latinLnBrk="0" hangingPunct="1">
        <a:lnSpc>
          <a:spcPct val="90000"/>
        </a:lnSpc>
        <a:spcBef>
          <a:spcPts val="450"/>
        </a:spcBef>
        <a:buClr>
          <a:srgbClr val="FF6C45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5200" indent="-102870" algn="l" defTabSz="685800" rtl="0" eaLnBrk="1" latinLnBrk="0" hangingPunct="1">
        <a:lnSpc>
          <a:spcPct val="90000"/>
        </a:lnSpc>
        <a:spcBef>
          <a:spcPts val="150"/>
        </a:spcBef>
        <a:buClr>
          <a:srgbClr val="FF6C45"/>
        </a:buClr>
        <a:buFont typeface="Arial" pitchFamily="34" charset="0"/>
        <a:buChar char="-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77800" indent="-102600" algn="l" defTabSz="685800" rtl="0" eaLnBrk="1" latinLnBrk="0" hangingPunct="1">
        <a:lnSpc>
          <a:spcPct val="90000"/>
        </a:lnSpc>
        <a:spcBef>
          <a:spcPts val="75"/>
        </a:spcBef>
        <a:buClr>
          <a:srgbClr val="FF6C45"/>
        </a:buClr>
        <a:buFont typeface="Arial" pitchFamily="34" charset="0"/>
        <a:buChar char="-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>
          <p15:clr>
            <a:srgbClr val="FF9696"/>
          </p15:clr>
        </p15:guide>
        <p15:guide id="2" orient="horz" pos="1298">
          <p15:clr>
            <a:srgbClr val="FF9696"/>
          </p15:clr>
        </p15:guide>
        <p15:guide id="3" orient="horz" pos="1548">
          <p15:clr>
            <a:srgbClr val="FF9696"/>
          </p15:clr>
        </p15:guide>
        <p15:guide id="4" orient="horz" pos="3566">
          <p15:clr>
            <a:srgbClr val="FF9696"/>
          </p15:clr>
        </p15:guide>
        <p15:guide id="5" orient="horz" pos="3997">
          <p15:clr>
            <a:srgbClr val="FF9696"/>
          </p15:clr>
        </p15:guide>
        <p15:guide id="6" orient="horz" pos="4247">
          <p15:clr>
            <a:srgbClr val="FF9696"/>
          </p15:clr>
        </p15:guide>
        <p15:guide id="7" pos="158">
          <p15:clr>
            <a:srgbClr val="FF9696"/>
          </p15:clr>
        </p15:guide>
        <p15:guide id="8" pos="2652">
          <p15:clr>
            <a:srgbClr val="FF9696"/>
          </p15:clr>
        </p15:guide>
        <p15:guide id="9" pos="2881">
          <p15:clr>
            <a:srgbClr val="FF9696"/>
          </p15:clr>
        </p15:guide>
        <p15:guide id="10" pos="3107">
          <p15:clr>
            <a:srgbClr val="FF9696"/>
          </p15:clr>
        </p15:guide>
        <p15:guide id="11" pos="5602">
          <p15:clr>
            <a:srgbClr val="FF9696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82466629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254000" y="273845"/>
            <a:ext cx="7349067" cy="48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00">
                <a:solidFill>
                  <a:srgbClr val="80808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836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sldNum="0" hdr="0" dt="0"/>
  <p:txStyles>
    <p:titleStyle>
      <a:lvl1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2400" b="1">
          <a:solidFill>
            <a:srgbClr val="FF8103"/>
          </a:solidFill>
          <a:latin typeface="Arial"/>
          <a:ea typeface="Arial"/>
          <a:cs typeface="Arial"/>
          <a:sym typeface="Arial"/>
        </a:defRPr>
      </a:lvl9pPr>
    </p:titleStyle>
    <p:bodyStyle>
      <a:lvl1pPr marL="171450" indent="-17145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1pPr>
      <a:lvl2pPr marL="548639" indent="-205739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2pPr>
      <a:lvl3pPr marL="9144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3pPr>
      <a:lvl4pPr marL="1285875" indent="-257175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4pPr>
      <a:lvl5pPr marL="1665513" indent="-293913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5pPr>
      <a:lvl6pPr marL="19431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6pPr>
      <a:lvl7pPr marL="22860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7pPr>
      <a:lvl8pPr marL="26289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8pPr>
      <a:lvl9pPr marL="2971800" indent="-228600">
        <a:lnSpc>
          <a:spcPct val="90000"/>
        </a:lnSpc>
        <a:spcBef>
          <a:spcPts val="750"/>
        </a:spcBef>
        <a:buSzPct val="100000"/>
        <a:buFont typeface="Arial"/>
        <a:buChar char="•"/>
        <a:defRPr sz="1800">
          <a:solidFill>
            <a:srgbClr val="808080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test2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test3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test4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test5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22830" y="1102261"/>
            <a:ext cx="4298341" cy="605118"/>
          </a:xfrm>
        </p:spPr>
        <p:txBody>
          <a:bodyPr anchor="ctr"/>
          <a:lstStyle/>
          <a:p>
            <a:r>
              <a:rPr lang="en-GB">
                <a:solidFill>
                  <a:srgbClr val="FF0000"/>
                </a:solidFill>
              </a:rPr>
              <a:t>Test subtitle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6380" y="603505"/>
            <a:ext cx="6480810" cy="249299"/>
          </a:xfr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dirty="0">
                <a:solidFill>
                  <a:srgbClr val="00B050"/>
                </a:solidFill>
                <a:latin typeface="Arial"/>
              </a:rPr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05683" y="1127986"/>
            <a:ext cx="3066317" cy="186974"/>
          </a:xfrm>
        </p:spPr>
        <p:txBody>
          <a:bodyPr/>
          <a:lstStyle/>
          <a:p>
            <a:r>
              <a:rPr lang="en-GB" sz="135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05683" y="1403387"/>
            <a:ext cx="3060554" cy="515013"/>
          </a:xfrm>
        </p:spPr>
        <p:txBody>
          <a:bodyPr/>
          <a:lstStyle/>
          <a:p>
            <a:pPr marL="0" indent="0">
              <a:buNone/>
            </a:pPr>
            <a:r>
              <a:rPr lang="en-GB" sz="1350" dirty="0">
                <a:solidFill>
                  <a:srgbClr val="00B050"/>
                </a:solidFill>
              </a:rPr>
              <a:t>test</a:t>
            </a: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93923" y="1131011"/>
            <a:ext cx="2739047" cy="339067"/>
          </a:xfrm>
        </p:spPr>
        <p:txBody>
          <a:bodyPr/>
          <a:lstStyle/>
          <a:p>
            <a:pPr marL="0" lvl="1"/>
            <a:r>
              <a:rPr lang="en-GB" sz="900" dirty="0">
                <a:solidFill>
                  <a:srgbClr val="00B050"/>
                </a:solidFill>
              </a:rPr>
              <a:t>test</a:t>
            </a:r>
          </a:p>
          <a:p>
            <a:pPr marL="628077" lvl="1" indent="-311546"/>
            <a:r>
              <a:rPr lang="en-GB" sz="900" dirty="0">
                <a:solidFill>
                  <a:srgbClr val="00B050"/>
                </a:solidFill>
              </a:rPr>
              <a:t>test</a:t>
            </a:r>
          </a:p>
        </p:txBody>
      </p:sp>
      <p:sp>
        <p:nvSpPr>
          <p:cNvPr id="17" name="Source"/>
          <p:cNvSpPr txBox="1"/>
          <p:nvPr/>
        </p:nvSpPr>
        <p:spPr>
          <a:xfrm>
            <a:off x="1506878" y="4609211"/>
            <a:ext cx="5285277" cy="12086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157" indent="-274157" defTabSz="685800">
              <a:buClrTx/>
            </a:pPr>
            <a:r>
              <a:rPr lang="en-GB" sz="554" dirty="0">
                <a:solidFill>
                  <a:srgbClr val="00B050"/>
                </a:solidFill>
                <a:latin typeface="Arial"/>
              </a:rPr>
              <a:t>Test footer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08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05683" y="944037"/>
            <a:ext cx="3066317" cy="16619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Test</a:t>
            </a:r>
            <a:endParaRPr lang="en-GB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08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05683" y="1219437"/>
            <a:ext cx="3060554" cy="473463"/>
          </a:xfrm>
        </p:spPr>
        <p:txBody>
          <a:bodyPr/>
          <a:lstStyle/>
          <a:p>
            <a:r>
              <a:rPr lang="en-GB" dirty="0"/>
              <a:t>Test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0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105839" y="0"/>
            <a:ext cx="6163641" cy="21308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text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67Qf2Qji_mD8vTQ5N0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STRAIGHT CONNECTOR 14" val="Top=357.1569|Left=40.61465|Width=698.5853|Height=0"/>
  <p:tag name="MONE_MU_STRAIGHT CONNECTOR 13" val="Top=214.1682|Left=40.61465|Width=698.5853|Height=3.005197"/>
  <p:tag name="MONE_MU_SOURCE" val="Top=501.7615|Left=40.8|Width=601.1251|Height=13.74709|FontName=Arial|FontSize=8"/>
  <p:tag name="MONE_MU_CONTENT PLACEHOLDER 11" val="Top=375.0983|Left=426.6142|Width=311.5276|Height=122.0422|FontName=Arial|FontSize=12"/>
  <p:tag name="MONE_MU_CONTENT PLACEHOLDER 10" val="Top=235.1147|Left=426.6142|Width=311.5276|Height=122.0422|FontName=Arial|FontSize=12"/>
  <p:tag name="MONE_MU_CONTENT PLACEHOLDER 9" val="Top=404.0117|Left=40.59457|Width=348.0945|Height=93.12882|FontName=Arial|FontSize=14"/>
  <p:tag name="MONE_MU_TEXT PLACEHOLDER 8" val="Top=375.0983|Left=40.59449|Width=348.75|Height=22.67717|FontName=Arial|FontSize=14"/>
  <p:tag name="MONE_MU_CONTENT PLACEHOLDER 7" val="Top=264.0281|Left=41.25|Width=348.0945|Height=93.12882|FontName=Arial|FontSize=14"/>
  <p:tag name="MONE_MU_TEXT PLACEHOLDER 6" val="Top=235.1147|Left=41.24992|Width=348.75|Height=22.67717|FontName=Arial|FontSize=14"/>
  <p:tag name="MONE_MU_CONTENT PLACEHOLDER 5" val="Top=92.12598|Left=426.6142|Width=311.5276|Height=122.0422|FontName=Arial|FontSize=12"/>
  <p:tag name="MONE_MU_CONTENT PLACEHOLDER 3" val="Top=121.0394|Left=41.25|Width=348.0945|Height=93.12882|FontName=Arial|FontSize=14"/>
  <p:tag name="MONE_MU_TEXT PLACEHOLDER 4" val="Top=92.12598|Left=41.24992|Width=348.75|Height=22.67717|FontName=Arial|FontSize=14"/>
  <p:tag name="MONE_MU_TITLE 2" val="Top=14.97898|Left=40.8|Width=698.4|Height=46.7374|FontName=Arial|FontSize=1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4.xml><?xml version="1.0" encoding="utf-8"?>
<a:theme xmlns:a="http://schemas.openxmlformats.org/drawingml/2006/main" name="1_Blank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5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91F21275-7830-497D-B741-EE12799FC331}" vid="{B781696D-5232-4FA7-BDC5-864874AC5D4C}"/>
    </a:ext>
  </a:extLst>
</a:theme>
</file>

<file path=ppt/theme/theme6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noFill/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Georgia</vt:lpstr>
      <vt:lpstr>Simple Light</vt:lpstr>
      <vt:lpstr>~2997995</vt:lpstr>
      <vt:lpstr>Blank</vt:lpstr>
      <vt:lpstr>1_Blank</vt:lpstr>
      <vt:lpstr>2_Blank</vt:lpstr>
      <vt:lpstr>Default</vt:lpstr>
      <vt:lpstr>think-cell Slide</vt:lpstr>
      <vt:lpstr>PowerPoint Presentation</vt:lpstr>
      <vt:lpstr>PowerPoint Presentation</vt:lpstr>
      <vt:lpstr>Test</vt:lpstr>
      <vt:lpstr>PowerPoint Presentation</vt:lpstr>
      <vt:lpstr>PowerPoint Presentation</vt:lpstr>
      <vt:lpstr>Test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Fabrice Balan</cp:lastModifiedBy>
  <cp:revision>12</cp:revision>
  <dcterms:modified xsi:type="dcterms:W3CDTF">2024-09-15T10:11:41Z</dcterms:modified>
</cp:coreProperties>
</file>