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4" r:id="rId2"/>
    <p:sldId id="256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  <a:srgbClr val="CCFF99"/>
    <a:srgbClr val="FFFFCC"/>
    <a:srgbClr val="99FFCC"/>
    <a:srgbClr val="3123E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0" d="100"/>
          <a:sy n="150" d="100"/>
        </p:scale>
        <p:origin x="146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7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Test</a:t>
            </a:r>
            <a:r>
              <a:rPr lang="en-US" dirty="0"/>
              <a:t> title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F-4790-B0F3-03F6ACC47D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F-4790-B0F3-03F6ACC47D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F-4790-B0F3-03F6ACC47D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F-4790-B0F3-03F6ACC47D8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0F-4995-B173-3F4A655A7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C15EBB-16F8-4F4F-880A-3AB06AABDF95}" type="datetimeFigureOut">
              <a:rPr lang="ru-RU"/>
              <a:pPr>
                <a:defRPr/>
              </a:pPr>
              <a:t>23.04.2023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BA2385-1137-42EA-928E-C8E71A5AFC4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3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CD31B5-97BA-4C18-8297-9E7E3AD6C6F5}" type="slidenum">
              <a:rPr 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3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6C47-F513-4D05-B98E-F3D5B37328A0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B0150-FB99-47B7-A11E-F1EE412D2BB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5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/>
        </p:nvSpPr>
        <p:spPr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1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5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82EB45-AA6E-47D4-81C6-B0F5BB9DBA22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B494A03-185C-455B-AA09-3DECBB5DEA9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15"/>
          <p:cNvSpPr txBox="1">
            <a:spLocks noChangeArrowheads="1"/>
          </p:cNvSpPr>
          <p:nvPr/>
        </p:nvSpPr>
        <p:spPr bwMode="auto">
          <a:xfrm>
            <a:off x="4011462" y="4929188"/>
            <a:ext cx="9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Test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Test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4" name="Pie Chart 1">
            <a:extLst>
              <a:ext uri="{FF2B5EF4-FFF2-40B4-BE49-F238E27FC236}">
                <a16:creationId xmlns:a16="http://schemas.microsoft.com/office/drawing/2014/main" id="{CB7E338C-D80E-4632-91DC-F68D9139D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179631"/>
              </p:ext>
            </p:extLst>
          </p:nvPr>
        </p:nvGraphicFramePr>
        <p:xfrm>
          <a:off x="971600" y="743018"/>
          <a:ext cx="4488160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E9DBEB-C824-44F8-A441-8D5639F5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0150-FB99-47B7-A11E-F1EE412D2BB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/>
        <p:spPr>
          <a:xfrm>
            <a:off x="2591834" y="2516281"/>
            <a:ext cx="1588" cy="1588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2020-02-17T20:02:08Z</dcterms:created>
  <dcterms:modified xsi:type="dcterms:W3CDTF">2023-04-23T15:19:24Z</dcterms:modified>
</cp:coreProperties>
</file>