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9" r:id="rId2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C7CCEF"/>
    <a:srgbClr val="B6ECBC"/>
    <a:srgbClr val="0000FF"/>
    <a:srgbClr val="D60093"/>
    <a:srgbClr val="00FF00"/>
    <a:srgbClr val="BFE3DF"/>
    <a:srgbClr val="B1DC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90" autoAdjust="0"/>
  </p:normalViewPr>
  <p:slideViewPr>
    <p:cSldViewPr>
      <p:cViewPr varScale="1">
        <p:scale>
          <a:sx n="107" d="100"/>
          <a:sy n="107" d="100"/>
        </p:scale>
        <p:origin x="110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3FF2F4-3F17-4786-8247-88DDEF1764B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92259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35F806-FAA4-4CC1-A0F1-A0D4E816625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13611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A474B2-7A5D-4B53-8F65-A8FC4560077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76982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446BE-40C0-4C60-BDBF-2ECC4509BFB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46230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C608DA-DE3E-45A5-BE19-C6E66CC5009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63794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363B0F-1190-40AF-A817-09878F899D7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88174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8A16AD-12CA-4977-B5B9-1C96A202B23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33944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A653D2-BD77-412C-B5D5-B71E06D7983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22580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10204B-A4E1-409D-AF0F-383E0C9D266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521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F37DE7-52BC-4C7D-A2F2-32D021B1696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8483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1422F6-0086-4A09-925B-FDDBE8DB7D9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11440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A0D5A79-D605-4B94-852A-9F4DF291766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2" y="2780928"/>
            <a:ext cx="8784976" cy="3816423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ru-RU" sz="2400" dirty="0"/>
              <a:t>2. Научный Руководитель кружка кафедры</a:t>
            </a:r>
          </a:p>
          <a:p>
            <a:r>
              <a:rPr lang="ru-RU" sz="2400" b="1" dirty="0"/>
              <a:t>Например: </a:t>
            </a:r>
            <a:r>
              <a:rPr lang="ru-RU" sz="2400" dirty="0"/>
              <a:t>К. </a:t>
            </a:r>
            <a:r>
              <a:rPr lang="ru-RU" sz="2400" dirty="0" err="1"/>
              <a:t>мед.н</a:t>
            </a:r>
            <a:r>
              <a:rPr lang="ru-RU" sz="2400" dirty="0"/>
              <a:t>., доцент кафедры факультетской терапии Сонина Е.В.</a:t>
            </a:r>
          </a:p>
          <a:p>
            <a:r>
              <a:rPr lang="ru-RU" sz="2400" dirty="0"/>
              <a:t>3. Отчет о работе СНК за 201_ – 201_ учебный год</a:t>
            </a:r>
          </a:p>
          <a:p>
            <a:r>
              <a:rPr lang="ru-RU" sz="2400" dirty="0"/>
              <a:t>*Приоритетные научные направления работы кружка на 201_-201_ учебный год.</a:t>
            </a:r>
            <a:br>
              <a:rPr lang="ru-RU" sz="2400" dirty="0"/>
            </a:br>
            <a:r>
              <a:rPr lang="ru-RU" sz="2400" dirty="0"/>
              <a:t>*Форма ведения работы:  - индивидуальная</a:t>
            </a:r>
            <a:br>
              <a:rPr lang="ru-RU" sz="2400" dirty="0"/>
            </a:br>
            <a:r>
              <a:rPr lang="ru-RU" sz="2400" dirty="0"/>
              <a:t>	- работа в группе</a:t>
            </a:r>
            <a:br>
              <a:rPr lang="ru-RU" sz="2400" dirty="0"/>
            </a:br>
            <a:r>
              <a:rPr lang="ru-RU" sz="2400" dirty="0"/>
              <a:t>	- отработка практических навыков и т.д.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37384420"/>
      </p:ext>
    </p:extLst>
  </p:cSld>
  <p:clrMapOvr>
    <a:masterClrMapping/>
  </p:clrMapOvr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76</Words>
  <Application>Microsoft Office PowerPoint</Application>
  <PresentationFormat>Экран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3" baseType="lpstr">
      <vt:lpstr>Arial</vt:lpstr>
      <vt:lpstr>Оформление по умолчанию</vt:lpstr>
      <vt:lpstr>Презентация PowerPoint</vt:lpstr>
    </vt:vector>
  </TitlesOfParts>
  <Company>RePack by SPecialiST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Ярмарка кружков  2018-2019</dc:title>
  <dc:creator>ЛЕРА</dc:creator>
  <cp:lastModifiedBy>Adam Schachabov</cp:lastModifiedBy>
  <cp:revision>82</cp:revision>
  <dcterms:created xsi:type="dcterms:W3CDTF">2018-05-29T20:25:18Z</dcterms:created>
  <dcterms:modified xsi:type="dcterms:W3CDTF">2020-04-04T13:04:42Z</dcterms:modified>
</cp:coreProperties>
</file>