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77D9-ABC6-7C50-7C10-3448F7324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FDFD7-2DDF-1EB8-B579-C501289FA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F3CA1-F7ED-3433-F5F4-DC550ED10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1568-798E-419D-BFA8-1763DDEA1BBA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FF31E-5432-A0CA-9480-08FDFB87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8083F-F521-E68C-85BD-36205A8C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2274-E140-4A1D-9FB3-3C92A24E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3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1CA0-D113-9D68-A607-3BB754BA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3E66F-F734-5E33-870A-08E4B5A1B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48AA-D594-27BA-9D1A-F1789024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1568-798E-419D-BFA8-1763DDEA1BBA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B2BE6-A9BD-945E-0E7D-C58A5112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C9E5-16A7-2C75-C025-A8C71756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2274-E140-4A1D-9FB3-3C92A24E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5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A157AC-55E0-13E3-F9CA-66E541D84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3E5DB-B47A-C067-83D2-3F1872A65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707D-0CFE-E3E0-248A-19702D3A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1568-798E-419D-BFA8-1763DDEA1BBA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05DD4-418E-9C79-CBE7-FA64D911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E0432-365E-9893-3C89-C5F6DAEE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2274-E140-4A1D-9FB3-3C92A24E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34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BC30-37C2-DEF4-EC50-3F30498E5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2BB3C-E97A-E261-A840-F918716F4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D5671-EBAD-EA94-3A02-6D96FC3A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1568-798E-419D-BFA8-1763DDEA1BBA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50E08-C5DF-A30A-48C7-48B0B630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B4B9A-BE41-BEDF-72EE-6867A4D1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2274-E140-4A1D-9FB3-3C92A24E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5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CFFE-8713-8011-92BA-5AFD2C793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65127-2D59-E794-32BC-5172B28B2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CC6A8-D7D9-4570-161B-6009989D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1568-798E-419D-BFA8-1763DDEA1BBA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7AE84-4C93-EA70-C7BF-77720181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62C6F-3FE4-E15E-E3F1-F09E1C54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2274-E140-4A1D-9FB3-3C92A24E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3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692C-037B-2038-06B0-6E9390E5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720FF-58FA-B379-9BD6-A0B599933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5A10D-DB46-CC79-A168-827C610F5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7BAFB-F6B8-2279-C9EB-96410DA4D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1568-798E-419D-BFA8-1763DDEA1BBA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F7D72-8CBE-CFCD-8740-CA0061C5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69D6B-8698-8522-EDE6-E11026F7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2274-E140-4A1D-9FB3-3C92A24E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511F-87F7-620C-B3A5-AD75356A5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26E78-84E3-A42A-DB3D-C09D7F41E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5C1E6-81C6-C577-6A60-F5D83ED5D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233A6-1665-F4FF-769F-E121C7B2F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2AFCD-9710-9EF4-F173-24230A2F11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66DF9-4106-D28A-B7B7-3D66175B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1568-798E-419D-BFA8-1763DDEA1BBA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FE0D9E-03F9-C36B-B5DC-4B5EE535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C0447-50A5-AE8F-6A61-FDB86F91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2274-E140-4A1D-9FB3-3C92A24E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0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B928-CEA1-A24F-16B4-1962FFF7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81132-B052-1A34-EC29-1B72040D3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1568-798E-419D-BFA8-1763DDEA1BBA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CD5BE-71BA-139D-BADE-5334E04E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F6074-0692-8211-A918-907053442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2274-E140-4A1D-9FB3-3C92A24E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66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BD9B3-9B7C-DD8C-4451-18FADA0A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1568-798E-419D-BFA8-1763DDEA1BBA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D8344-42C5-FF11-CB82-FAE87EDD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BCCF4-DF2D-043D-11C7-AEF95CE1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2274-E140-4A1D-9FB3-3C92A24E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1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1335-FF65-8196-8152-55AA5A17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DF929-899F-2850-592D-EF980C01C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1A13B-C943-C0A4-B314-A3CBFBB4D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F9E4A-6F04-BC81-E843-D944AB24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1568-798E-419D-BFA8-1763DDEA1BBA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8E4A1-AAB4-5276-0A62-D1B75150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99E76-1F2A-40F0-4FB2-1AB81C5D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2274-E140-4A1D-9FB3-3C92A24E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1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47D6-4955-8171-2795-5F27B7A4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2060F-A1D8-5E49-4D0F-F396570F0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FCEC0-BB39-9FFB-F1C8-3FBA82ACC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2BA71-C725-9AB3-350B-1837A2A0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61568-798E-419D-BFA8-1763DDEA1BBA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C68D7-6ADB-62B4-80E1-020983BDD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68D34-7A68-FECE-EDB9-9B4833A7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A2274-E140-4A1D-9FB3-3C92A24E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8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B3162-4191-D773-D521-8066E4BA3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22446-A741-B33A-1A74-0F1B561AD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7747B-B70E-B487-5432-ABE1020E4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E61568-798E-419D-BFA8-1763DDEA1BBA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46D95-DC14-F738-C00A-8C4AEC89B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91979-BFE8-98F8-1CC1-76933D92E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8A2274-E140-4A1D-9FB3-3C92A24EA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1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C3C7C2-4D04-3099-74D4-78BEC7AFF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Bitcoin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43F34E-FACB-209E-620B-E3AD523FB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decentralized digital currency operating without a central authority.</a:t>
            </a:r>
          </a:p>
          <a:p>
            <a:r>
              <a:rPr lang="en-US" dirty="0"/>
              <a:t>Created in 2009 by an unknown person/group using the name Satoshi Nakamoto.</a:t>
            </a:r>
          </a:p>
          <a:p>
            <a:r>
              <a:rPr lang="en-US" dirty="0"/>
              <a:t>Based on blockchain technology—a public ledger of all transactions.</a:t>
            </a:r>
          </a:p>
          <a:p>
            <a:r>
              <a:rPr lang="en-US" dirty="0"/>
              <a:t>Enables secure, peer-to-peer financial transfers.</a:t>
            </a:r>
          </a:p>
        </p:txBody>
      </p:sp>
    </p:spTree>
    <p:extLst>
      <p:ext uri="{BB962C8B-B14F-4D97-AF65-F5344CB8AC3E}">
        <p14:creationId xmlns:p14="http://schemas.microsoft.com/office/powerpoint/2010/main" val="361383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EFCB0-A7AE-538B-D40A-F822B3FAA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18C593-70E1-00B8-A7A8-A4D4F794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Bitcoin 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67892C-74F0-04B9-BCF1-3CB9CD2A7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Blockchain:</a:t>
            </a:r>
            <a:r>
              <a:rPr lang="en-US" dirty="0"/>
              <a:t> All transactions are recorded in a distributed, immutable ledger.</a:t>
            </a:r>
          </a:p>
          <a:p>
            <a:r>
              <a:rPr lang="en-US" b="1" dirty="0"/>
              <a:t>Mining:</a:t>
            </a:r>
            <a:r>
              <a:rPr lang="en-US" dirty="0"/>
              <a:t> New bitcoins are generated and transactions are verified by network nodes.</a:t>
            </a:r>
          </a:p>
          <a:p>
            <a:r>
              <a:rPr lang="en-US" b="1" dirty="0"/>
              <a:t>Security:</a:t>
            </a:r>
            <a:r>
              <a:rPr lang="en-US" dirty="0"/>
              <a:t> Uses cryptography to secure transactions and control the creation of new units.</a:t>
            </a:r>
          </a:p>
          <a:p>
            <a:r>
              <a:rPr lang="en-US" b="1" dirty="0"/>
              <a:t>Limited Supply:</a:t>
            </a:r>
            <a:r>
              <a:rPr lang="en-US" dirty="0"/>
              <a:t> Capped at 21 million bitcoins to prevent inflation.</a:t>
            </a:r>
          </a:p>
        </p:txBody>
      </p:sp>
    </p:spTree>
    <p:extLst>
      <p:ext uri="{BB962C8B-B14F-4D97-AF65-F5344CB8AC3E}">
        <p14:creationId xmlns:p14="http://schemas.microsoft.com/office/powerpoint/2010/main" val="4216974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What is Bitcoin</vt:lpstr>
      <vt:lpstr>How Bitcoin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Shakhabov</dc:creator>
  <cp:lastModifiedBy>Adam Shakhabov</cp:lastModifiedBy>
  <cp:revision>1</cp:revision>
  <dcterms:created xsi:type="dcterms:W3CDTF">2025-04-05T18:43:44Z</dcterms:created>
  <dcterms:modified xsi:type="dcterms:W3CDTF">2025-04-05T18:46:59Z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59ef8e5-3aaa-41a0-b30c-a77b6f506147_Enabled">
    <vt:lpwstr>true</vt:lpwstr>
  </property>
  <property fmtid="{D5CDD505-2E9C-101B-9397-08002B2CF9AE}" pid="3" name="MSIP_Label_459ef8e5-3aaa-41a0-b30c-a77b6f506147_SetDate">
    <vt:lpwstr>2025-04-05T18:46:59Z</vt:lpwstr>
  </property>
  <property fmtid="{D5CDD505-2E9C-101B-9397-08002B2CF9AE}" pid="4" name="MSIP_Label_459ef8e5-3aaa-41a0-b30c-a77b6f506147_Method">
    <vt:lpwstr>Standard</vt:lpwstr>
  </property>
  <property fmtid="{D5CDD505-2E9C-101B-9397-08002B2CF9AE}" pid="5" name="MSIP_Label_459ef8e5-3aaa-41a0-b30c-a77b6f506147_Name">
    <vt:lpwstr>Internal</vt:lpwstr>
  </property>
  <property fmtid="{D5CDD505-2E9C-101B-9397-08002B2CF9AE}" pid="6" name="MSIP_Label_459ef8e5-3aaa-41a0-b30c-a77b6f506147_SiteId">
    <vt:lpwstr>9343c96b-27bb-4092-add6-977870612481</vt:lpwstr>
  </property>
  <property fmtid="{D5CDD505-2E9C-101B-9397-08002B2CF9AE}" pid="7" name="MSIP_Label_459ef8e5-3aaa-41a0-b30c-a77b6f506147_ActionId">
    <vt:lpwstr>369a09f3-a87e-49b7-b45e-98c1bfd7fe05</vt:lpwstr>
  </property>
  <property fmtid="{D5CDD505-2E9C-101B-9397-08002B2CF9AE}" pid="8" name="MSIP_Label_459ef8e5-3aaa-41a0-b30c-a77b6f506147_ContentBits">
    <vt:lpwstr>0</vt:lpwstr>
  </property>
  <property fmtid="{D5CDD505-2E9C-101B-9397-08002B2CF9AE}" pid="9" name="MSIP_Label_459ef8e5-3aaa-41a0-b30c-a77b6f506147_Tag">
    <vt:lpwstr>10, 3, 0, 1</vt:lpwstr>
  </property>
</Properties>
</file>