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732" r:id="rId6"/>
  </p:sldMasterIdLst>
  <p:notesMasterIdLst>
    <p:notesMasterId r:id="rId8"/>
  </p:notesMasterIdLst>
  <p:handoutMasterIdLst>
    <p:handoutMasterId r:id="rId9"/>
  </p:handoutMasterIdLst>
  <p:sldIdLst>
    <p:sldId id="481" r:id="rId7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4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4031">
          <p15:clr>
            <a:srgbClr val="A4A3A4"/>
          </p15:clr>
        </p15:guide>
        <p15:guide id="4" orient="horz" pos="1480">
          <p15:clr>
            <a:srgbClr val="A4A3A4"/>
          </p15:clr>
        </p15:guide>
        <p15:guide id="5" orient="horz" pos="2699">
          <p15:clr>
            <a:srgbClr val="A4A3A4"/>
          </p15:clr>
        </p15:guide>
        <p15:guide id="6" orient="horz" pos="1196">
          <p15:clr>
            <a:srgbClr val="A4A3A4"/>
          </p15:clr>
        </p15:guide>
        <p15:guide id="7" orient="horz" pos="3861">
          <p15:clr>
            <a:srgbClr val="A4A3A4"/>
          </p15:clr>
        </p15:guide>
        <p15:guide id="8" pos="5488">
          <p15:clr>
            <a:srgbClr val="A4A3A4"/>
          </p15:clr>
        </p15:guide>
        <p15:guide id="9" pos="5078">
          <p15:clr>
            <a:srgbClr val="A4A3A4"/>
          </p15:clr>
        </p15:guide>
        <p15:guide id="10" pos="703">
          <p15:clr>
            <a:srgbClr val="A4A3A4"/>
          </p15:clr>
        </p15:guide>
        <p15:guide id="11" pos="3504">
          <p15:clr>
            <a:srgbClr val="A4A3A4"/>
          </p15:clr>
        </p15:guide>
        <p15:guide id="12" pos="3078">
          <p15:clr>
            <a:srgbClr val="A4A3A4"/>
          </p15:clr>
        </p15:guide>
        <p15:guide id="1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Иванова Татьяна Андреевна" initials="ИТ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7E0FF"/>
    <a:srgbClr val="98D2FF"/>
    <a:srgbClr val="FF6000"/>
    <a:srgbClr val="23B3BC"/>
    <a:srgbClr val="BCC300"/>
    <a:srgbClr val="4AAED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1230" autoAdjust="0"/>
  </p:normalViewPr>
  <p:slideViewPr>
    <p:cSldViewPr snapToObjects="1">
      <p:cViewPr varScale="1">
        <p:scale>
          <a:sx n="150" d="100"/>
          <a:sy n="150" d="100"/>
        </p:scale>
        <p:origin x="1536" y="84"/>
      </p:cViewPr>
      <p:guideLst>
        <p:guide orient="horz" pos="3464"/>
        <p:guide orient="horz" pos="572"/>
        <p:guide orient="horz" pos="4031"/>
        <p:guide orient="horz" pos="1480"/>
        <p:guide orient="horz" pos="2699"/>
        <p:guide orient="horz" pos="1196"/>
        <p:guide orient="horz" pos="3861"/>
        <p:guide pos="5488"/>
        <p:guide pos="5078"/>
        <p:guide pos="703"/>
        <p:guide pos="3504"/>
        <p:guide pos="3078"/>
        <p:guide pos="243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5" d="100"/>
          <a:sy n="75" d="100"/>
        </p:scale>
        <p:origin x="-4026" y="-90"/>
      </p:cViewPr>
      <p:guideLst>
        <p:guide orient="horz" pos="3127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177A4B-83B3-4359-8233-54B463144C1C}" type="datetimeFigureOut">
              <a:rPr lang="ru-RU"/>
              <a:pPr>
                <a:defRPr/>
              </a:pPr>
              <a:t>04.10.2022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6DB849-386C-441A-BF58-DC7A32A297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53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12612A-959B-4F2F-9CFB-E57E7369B9DA}" type="datetimeFigureOut">
              <a:rPr lang="ru-RU"/>
              <a:pPr>
                <a:defRPr/>
              </a:pPr>
              <a:t>04.10.2022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48C9E45-ED0A-48FF-B57B-44A05D1C1D0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1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9011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5605CF-17F4-4D09-9825-9553330FE0E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40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19763" y="1482725"/>
            <a:ext cx="3168650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449999" y="1600199"/>
            <a:ext cx="82296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2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3"/>
          </p:nvPr>
        </p:nvSpPr>
        <p:spPr>
          <a:xfrm>
            <a:off x="4658873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3CC3E2-DF4A-4E99-BF83-53AC87CAA305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4525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верху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1763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20"/>
          </p:nvPr>
        </p:nvSpPr>
        <p:spPr>
          <a:xfrm>
            <a:off x="2459832" y="4111371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2016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/>
          </p:nvPr>
        </p:nvSpPr>
        <p:spPr>
          <a:xfrm>
            <a:off x="448952" y="4111371"/>
            <a:ext cx="2016000" cy="2016000"/>
          </a:xfrm>
          <a:prstGeom prst="rect">
            <a:avLst/>
          </a:prstGeo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1"/>
          </p:nvPr>
        </p:nvSpPr>
        <p:spPr>
          <a:xfrm>
            <a:off x="2459832" y="3185252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23"/>
          </p:nvPr>
        </p:nvSpPr>
        <p:spPr>
          <a:xfrm>
            <a:off x="2459832" y="4761304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20"/>
          </p:nvPr>
        </p:nvSpPr>
        <p:spPr>
          <a:xfrm>
            <a:off x="448952" y="3185252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22"/>
          </p:nvPr>
        </p:nvSpPr>
        <p:spPr>
          <a:xfrm>
            <a:off x="448952" y="4761304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1"/>
          <p:cNvSpPr>
            <a:spLocks noGrp="1"/>
          </p:cNvSpPr>
          <p:nvPr>
            <p:ph sz="quarter" idx="18"/>
          </p:nvPr>
        </p:nvSpPr>
        <p:spPr>
          <a:xfrm>
            <a:off x="468314" y="1620653"/>
            <a:ext cx="8232774" cy="3906104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52438" y="5709657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88900">
              <a:buNone/>
              <a:defRPr lang="ru-RU" sz="2400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криншо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1"/>
          <p:cNvSpPr>
            <a:spLocks noGrp="1"/>
          </p:cNvSpPr>
          <p:nvPr>
            <p:ph sz="quarter" idx="17"/>
          </p:nvPr>
        </p:nvSpPr>
        <p:spPr>
          <a:xfrm>
            <a:off x="450000" y="2606398"/>
            <a:ext cx="2880000" cy="1800000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6"/>
          </p:nvPr>
        </p:nvSpPr>
        <p:spPr>
          <a:xfrm>
            <a:off x="1319900" y="2108763"/>
            <a:ext cx="2880000" cy="1800000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450000" y="4599638"/>
            <a:ext cx="8229600" cy="1530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rtlCol="0" anchor="ctr">
            <a:normAutofit/>
          </a:bodyPr>
          <a:lstStyle>
            <a:lvl1pPr marL="179388" indent="-179388"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11"/>
          <p:cNvSpPr>
            <a:spLocks noGrp="1"/>
          </p:cNvSpPr>
          <p:nvPr>
            <p:ph sz="quarter" idx="18"/>
          </p:nvPr>
        </p:nvSpPr>
        <p:spPr>
          <a:xfrm>
            <a:off x="2189799" y="1611128"/>
            <a:ext cx="2880000" cy="1800000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9"/>
          </p:nvPr>
        </p:nvSpPr>
        <p:spPr>
          <a:xfrm>
            <a:off x="5269246" y="1611128"/>
            <a:ext cx="3420000" cy="2804400"/>
          </a:xfrm>
        </p:spPr>
        <p:txBody>
          <a:bodyPr t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0844"/>
            <a:ext cx="3858416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4140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3"/>
          </p:nvPr>
        </p:nvSpPr>
        <p:spPr>
          <a:xfrm>
            <a:off x="4533819" y="3040844"/>
            <a:ext cx="3871994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1"/>
          </p:nvPr>
        </p:nvSpPr>
        <p:spPr>
          <a:xfrm>
            <a:off x="4533820" y="1603375"/>
            <a:ext cx="4140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38458"/>
            <a:ext cx="249634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772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17"/>
          </p:nvPr>
        </p:nvSpPr>
        <p:spPr>
          <a:xfrm>
            <a:off x="3165871" y="3038458"/>
            <a:ext cx="250388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3165871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0"/>
          <p:cNvSpPr>
            <a:spLocks noGrp="1"/>
          </p:cNvSpPr>
          <p:nvPr>
            <p:ph type="body" sz="quarter" idx="18"/>
          </p:nvPr>
        </p:nvSpPr>
        <p:spPr>
          <a:xfrm>
            <a:off x="5882476" y="3038458"/>
            <a:ext cx="2504287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5882476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:\Documents and Settings\bazhechkina.n\Мои документы\2.3..png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60A643-5AC3-4966-BC72-964F9FC3E667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1886"/>
            <a:ext cx="182494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106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6" name="Текст 10"/>
          <p:cNvSpPr>
            <a:spLocks noGrp="1"/>
          </p:cNvSpPr>
          <p:nvPr>
            <p:ph type="body" sz="quarter" idx="18"/>
          </p:nvPr>
        </p:nvSpPr>
        <p:spPr>
          <a:xfrm>
            <a:off x="2491523" y="3041886"/>
            <a:ext cx="183997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2491523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4533781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7"/>
          </p:nvPr>
        </p:nvSpPr>
        <p:spPr>
          <a:xfrm>
            <a:off x="6576038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0"/>
          <p:cNvSpPr>
            <a:spLocks noGrp="1"/>
          </p:cNvSpPr>
          <p:nvPr>
            <p:ph type="body" sz="quarter" idx="19"/>
          </p:nvPr>
        </p:nvSpPr>
        <p:spPr>
          <a:xfrm>
            <a:off x="4533781" y="3041886"/>
            <a:ext cx="184082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8" name="Текст 10"/>
          <p:cNvSpPr>
            <a:spLocks noGrp="1"/>
          </p:cNvSpPr>
          <p:nvPr>
            <p:ph type="body" sz="quarter" idx="20"/>
          </p:nvPr>
        </p:nvSpPr>
        <p:spPr>
          <a:xfrm>
            <a:off x="6576038" y="3041886"/>
            <a:ext cx="184168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3613" y="2080470"/>
            <a:ext cx="4372181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1">
                <a:solidFill>
                  <a:srgbClr val="003864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1401" y="3340915"/>
            <a:ext cx="4223858" cy="70257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38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4732337" y="817534"/>
            <a:ext cx="4156075" cy="435222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4732338" y="403080"/>
            <a:ext cx="4154100" cy="385485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spcBef>
                <a:spcPts val="0"/>
              </a:spcBef>
              <a:buFontTx/>
              <a:buNone/>
              <a:defRPr sz="1800">
                <a:solidFill>
                  <a:srgbClr val="003864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5721351" y="1434634"/>
            <a:ext cx="3167062" cy="368999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FontTx/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FontTx/>
              <a:buNone/>
              <a:defRPr sz="1400">
                <a:solidFill>
                  <a:srgbClr val="003864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3864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3864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3864"/>
                </a:solidFill>
              </a:defRPr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921" y="274638"/>
            <a:ext cx="7562675" cy="11430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401050" y="6305550"/>
            <a:ext cx="3698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3798DB7-2585-416E-A006-A8A7E8DB7D2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24525" y="1482725"/>
            <a:ext cx="3167063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800" y="1083600"/>
            <a:ext cx="6325200" cy="705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800" y="4849200"/>
            <a:ext cx="7246800" cy="1465200"/>
          </a:xfrm>
        </p:spPr>
        <p:txBody>
          <a:bodyPr lIns="90000" anchor="ctr"/>
          <a:lstStyle>
            <a:lvl1pPr algn="ctr">
              <a:defRPr baseline="0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342800" y="1126800"/>
            <a:ext cx="3240000" cy="32400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450000" y="2214000"/>
            <a:ext cx="8229600" cy="3913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инальный слайд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36588"/>
            <a:ext cx="75184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плашки_рабочая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8838" y="635000"/>
            <a:ext cx="7519987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 rIns="0"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правления бизне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ятиугольник 8"/>
          <p:cNvSpPr/>
          <p:nvPr userDrawn="1"/>
        </p:nvSpPr>
        <p:spPr>
          <a:xfrm>
            <a:off x="4758331" y="1731041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DD4F4F"/>
          </a:solidFill>
          <a:ln w="76200">
            <a:solidFill>
              <a:srgbClr val="DD4F4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4" name="Пятиугольник 8"/>
          <p:cNvSpPr/>
          <p:nvPr userDrawn="1"/>
        </p:nvSpPr>
        <p:spPr>
          <a:xfrm>
            <a:off x="4758331" y="2347254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98D2FF"/>
          </a:solidFill>
          <a:ln w="76200">
            <a:solidFill>
              <a:srgbClr val="98D2F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5" name="Пятиугольник 8"/>
          <p:cNvSpPr/>
          <p:nvPr userDrawn="1"/>
        </p:nvSpPr>
        <p:spPr>
          <a:xfrm>
            <a:off x="4758331" y="2966837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FFB400"/>
          </a:solidFill>
          <a:ln w="76200">
            <a:solidFill>
              <a:srgbClr val="FFB400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6" name="Пятиугольник 8"/>
          <p:cNvSpPr/>
          <p:nvPr userDrawn="1"/>
        </p:nvSpPr>
        <p:spPr>
          <a:xfrm>
            <a:off x="4758331" y="3585192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329ACE"/>
          </a:solidFill>
          <a:ln w="76200">
            <a:solidFill>
              <a:srgbClr val="329ACE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grpSp>
        <p:nvGrpSpPr>
          <p:cNvPr id="17" name="Группа 73"/>
          <p:cNvGrpSpPr>
            <a:grpSpLocks/>
          </p:cNvGrpSpPr>
          <p:nvPr userDrawn="1"/>
        </p:nvGrpSpPr>
        <p:grpSpPr bwMode="auto">
          <a:xfrm>
            <a:off x="6505575" y="1766888"/>
            <a:ext cx="2087563" cy="457200"/>
            <a:chOff x="11423634" y="2562608"/>
            <a:chExt cx="3617311" cy="794655"/>
          </a:xfrm>
        </p:grpSpPr>
        <p:sp>
          <p:nvSpPr>
            <p:cNvPr id="18" name="Пятиугольник 43"/>
            <p:cNvSpPr/>
            <p:nvPr/>
          </p:nvSpPr>
          <p:spPr>
            <a:xfrm>
              <a:off x="11423634" y="2562608"/>
              <a:ext cx="3284463" cy="656694"/>
            </a:xfrm>
            <a:prstGeom prst="homePlate">
              <a:avLst/>
            </a:prstGeom>
            <a:solidFill>
              <a:srgbClr val="DD4F4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19" name="Пятиугольник 44"/>
            <p:cNvSpPr/>
            <p:nvPr/>
          </p:nvSpPr>
          <p:spPr>
            <a:xfrm>
              <a:off x="11511660" y="2631588"/>
              <a:ext cx="3347732" cy="656694"/>
            </a:xfrm>
            <a:prstGeom prst="homePlate">
              <a:avLst/>
            </a:prstGeom>
            <a:solidFill>
              <a:srgbClr val="D8323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0" name="Пятиугольник 45"/>
            <p:cNvSpPr/>
            <p:nvPr/>
          </p:nvSpPr>
          <p:spPr>
            <a:xfrm>
              <a:off x="11605187" y="2686772"/>
              <a:ext cx="3435758" cy="670491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1" name="Группа 74"/>
          <p:cNvGrpSpPr>
            <a:grpSpLocks/>
          </p:cNvGrpSpPr>
          <p:nvPr userDrawn="1"/>
        </p:nvGrpSpPr>
        <p:grpSpPr bwMode="auto">
          <a:xfrm>
            <a:off x="6505575" y="2382838"/>
            <a:ext cx="2074863" cy="458787"/>
            <a:chOff x="11182501" y="3925962"/>
            <a:chExt cx="3320009" cy="794655"/>
          </a:xfrm>
        </p:grpSpPr>
        <p:sp>
          <p:nvSpPr>
            <p:cNvPr id="22" name="Пятиугольник 47"/>
            <p:cNvSpPr/>
            <p:nvPr/>
          </p:nvSpPr>
          <p:spPr>
            <a:xfrm>
              <a:off x="11182501" y="3925962"/>
              <a:ext cx="3002486" cy="657171"/>
            </a:xfrm>
            <a:prstGeom prst="homePlate">
              <a:avLst/>
            </a:prstGeom>
            <a:solidFill>
              <a:srgbClr val="98D2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3" name="Пятиугольник 48"/>
            <p:cNvSpPr/>
            <p:nvPr/>
          </p:nvSpPr>
          <p:spPr>
            <a:xfrm>
              <a:off x="11268867" y="3994703"/>
              <a:ext cx="3063451" cy="657173"/>
            </a:xfrm>
            <a:prstGeom prst="homePlate">
              <a:avLst/>
            </a:prstGeom>
            <a:solidFill>
              <a:srgbClr val="79C6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4" name="Пятиугольник 49"/>
            <p:cNvSpPr/>
            <p:nvPr/>
          </p:nvSpPr>
          <p:spPr>
            <a:xfrm>
              <a:off x="11360313" y="4052447"/>
              <a:ext cx="314219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5" name="Группа 75"/>
          <p:cNvGrpSpPr>
            <a:grpSpLocks/>
          </p:cNvGrpSpPr>
          <p:nvPr userDrawn="1"/>
        </p:nvGrpSpPr>
        <p:grpSpPr bwMode="auto">
          <a:xfrm>
            <a:off x="6505575" y="2998788"/>
            <a:ext cx="2073275" cy="458787"/>
            <a:chOff x="11127123" y="5165457"/>
            <a:chExt cx="3095038" cy="794655"/>
          </a:xfrm>
        </p:grpSpPr>
        <p:sp>
          <p:nvSpPr>
            <p:cNvPr id="26" name="Пятиугольник 51"/>
            <p:cNvSpPr/>
            <p:nvPr/>
          </p:nvSpPr>
          <p:spPr>
            <a:xfrm>
              <a:off x="11127123" y="5165457"/>
              <a:ext cx="2789327" cy="657171"/>
            </a:xfrm>
            <a:prstGeom prst="homePlate">
              <a:avLst/>
            </a:prstGeom>
            <a:solidFill>
              <a:srgbClr val="FFB4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7" name="Пятиугольник 52"/>
            <p:cNvSpPr/>
            <p:nvPr/>
          </p:nvSpPr>
          <p:spPr>
            <a:xfrm>
              <a:off x="11212438" y="5234198"/>
              <a:ext cx="2846203" cy="657173"/>
            </a:xfrm>
            <a:prstGeom prst="homePlate">
              <a:avLst/>
            </a:prstGeom>
            <a:solidFill>
              <a:srgbClr val="FEA3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8" name="Пятиугольник 53"/>
            <p:cNvSpPr/>
            <p:nvPr/>
          </p:nvSpPr>
          <p:spPr>
            <a:xfrm>
              <a:off x="11300124" y="5291942"/>
              <a:ext cx="292203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9" name="Группа 76"/>
          <p:cNvGrpSpPr>
            <a:grpSpLocks/>
          </p:cNvGrpSpPr>
          <p:nvPr userDrawn="1"/>
        </p:nvGrpSpPr>
        <p:grpSpPr bwMode="auto">
          <a:xfrm>
            <a:off x="6527800" y="3614738"/>
            <a:ext cx="2032000" cy="460375"/>
            <a:chOff x="12181658" y="5766995"/>
            <a:chExt cx="2906280" cy="794655"/>
          </a:xfrm>
        </p:grpSpPr>
        <p:sp>
          <p:nvSpPr>
            <p:cNvPr id="30" name="Пятиугольник 55"/>
            <p:cNvSpPr/>
            <p:nvPr/>
          </p:nvSpPr>
          <p:spPr>
            <a:xfrm>
              <a:off x="12181658" y="5766995"/>
              <a:ext cx="2613382" cy="657646"/>
            </a:xfrm>
            <a:prstGeom prst="homePlate">
              <a:avLst/>
            </a:prstGeom>
            <a:solidFill>
              <a:srgbClr val="329AC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1" name="Пятиугольник 56"/>
            <p:cNvSpPr/>
            <p:nvPr/>
          </p:nvSpPr>
          <p:spPr>
            <a:xfrm>
              <a:off x="12267938" y="5835499"/>
              <a:ext cx="2661063" cy="657646"/>
            </a:xfrm>
            <a:prstGeom prst="homePlate">
              <a:avLst/>
            </a:prstGeom>
            <a:solidFill>
              <a:srgbClr val="2C85B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2" name="Пятиугольник 57"/>
            <p:cNvSpPr/>
            <p:nvPr/>
          </p:nvSpPr>
          <p:spPr>
            <a:xfrm>
              <a:off x="12354218" y="5893044"/>
              <a:ext cx="2733720" cy="668606"/>
            </a:xfrm>
            <a:prstGeom prst="homePlate">
              <a:avLst>
                <a:gd name="adj" fmla="val 429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sp>
        <p:nvSpPr>
          <p:cNvPr id="34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161600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5" name="Объект 2"/>
          <p:cNvSpPr>
            <a:spLocks noGrp="1"/>
          </p:cNvSpPr>
          <p:nvPr>
            <p:ph idx="1"/>
          </p:nvPr>
        </p:nvSpPr>
        <p:spPr>
          <a:xfrm>
            <a:off x="449998" y="2218762"/>
            <a:ext cx="4161600" cy="1935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/>
            </a:lvl1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4"/>
          <p:cNvSpPr>
            <a:spLocks noGrp="1"/>
          </p:cNvSpPr>
          <p:nvPr>
            <p:ph sz="quarter" idx="10"/>
          </p:nvPr>
        </p:nvSpPr>
        <p:spPr>
          <a:xfrm>
            <a:off x="4723159" y="1083599"/>
            <a:ext cx="2592388" cy="540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Объект 6"/>
          <p:cNvSpPr>
            <a:spLocks noGrp="1"/>
          </p:cNvSpPr>
          <p:nvPr>
            <p:ph sz="quarter" idx="11"/>
          </p:nvPr>
        </p:nvSpPr>
        <p:spPr>
          <a:xfrm>
            <a:off x="4723159" y="4228297"/>
            <a:ext cx="3954116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Объект 8"/>
          <p:cNvSpPr>
            <a:spLocks noGrp="1"/>
          </p:cNvSpPr>
          <p:nvPr>
            <p:ph sz="quarter" idx="12"/>
          </p:nvPr>
        </p:nvSpPr>
        <p:spPr>
          <a:xfrm>
            <a:off x="6691256" y="4817259"/>
            <a:ext cx="1990781" cy="1312079"/>
          </a:xfrm>
        </p:spPr>
        <p:txBody>
          <a:bodyPr>
            <a:normAutofit/>
          </a:bodyPr>
          <a:lstStyle>
            <a:lvl1pPr marL="180000" indent="-180000">
              <a:buFont typeface="Wingdings" pitchFamily="2" charset="2"/>
              <a:buChar char="§"/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Текст 30"/>
          <p:cNvSpPr>
            <a:spLocks noGrp="1"/>
          </p:cNvSpPr>
          <p:nvPr>
            <p:ph type="body" sz="quarter" idx="13"/>
          </p:nvPr>
        </p:nvSpPr>
        <p:spPr>
          <a:xfrm>
            <a:off x="4758331" y="1731041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30"/>
          <p:cNvSpPr>
            <a:spLocks noGrp="1"/>
          </p:cNvSpPr>
          <p:nvPr>
            <p:ph type="body" sz="quarter" idx="14"/>
          </p:nvPr>
        </p:nvSpPr>
        <p:spPr>
          <a:xfrm>
            <a:off x="4758331" y="234725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30"/>
          <p:cNvSpPr>
            <a:spLocks noGrp="1"/>
          </p:cNvSpPr>
          <p:nvPr>
            <p:ph type="body" sz="quarter" idx="15"/>
          </p:nvPr>
        </p:nvSpPr>
        <p:spPr>
          <a:xfrm>
            <a:off x="4758331" y="2968965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30"/>
          <p:cNvSpPr>
            <a:spLocks noGrp="1"/>
          </p:cNvSpPr>
          <p:nvPr>
            <p:ph type="body" sz="quarter" idx="16"/>
          </p:nvPr>
        </p:nvSpPr>
        <p:spPr>
          <a:xfrm>
            <a:off x="4758331" y="358640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Объект 6"/>
          <p:cNvSpPr>
            <a:spLocks noGrp="1"/>
          </p:cNvSpPr>
          <p:nvPr>
            <p:ph sz="quarter" idx="17"/>
          </p:nvPr>
        </p:nvSpPr>
        <p:spPr>
          <a:xfrm>
            <a:off x="449998" y="4228297"/>
            <a:ext cx="4161600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Объект 8"/>
          <p:cNvSpPr>
            <a:spLocks noGrp="1"/>
          </p:cNvSpPr>
          <p:nvPr>
            <p:ph sz="quarter" idx="18"/>
          </p:nvPr>
        </p:nvSpPr>
        <p:spPr>
          <a:xfrm>
            <a:off x="449999" y="4812497"/>
            <a:ext cx="4161600" cy="1312078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480775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9"/>
          <p:cNvSpPr>
            <a:spLocks noGrp="1"/>
          </p:cNvSpPr>
          <p:nvPr>
            <p:ph sz="quarter" idx="14"/>
          </p:nvPr>
        </p:nvSpPr>
        <p:spPr>
          <a:xfrm>
            <a:off x="4795200" y="0"/>
            <a:ext cx="4348800" cy="4780800"/>
          </a:xfr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65000">
                <a:schemeClr val="bg2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938334" y="2801132"/>
            <a:ext cx="6741322" cy="33258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10"/>
          </p:nvPr>
        </p:nvSpPr>
        <p:spPr>
          <a:xfrm>
            <a:off x="452437" y="2216949"/>
            <a:ext cx="1008000" cy="3909600"/>
          </a:xfr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6"/>
          <p:cNvSpPr>
            <a:spLocks noGrp="1"/>
          </p:cNvSpPr>
          <p:nvPr>
            <p:ph sz="quarter" idx="11"/>
          </p:nvPr>
        </p:nvSpPr>
        <p:spPr>
          <a:xfrm>
            <a:off x="1571614" y="2216949"/>
            <a:ext cx="7108042" cy="504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2"/>
          </p:nvPr>
        </p:nvSpPr>
        <p:spPr>
          <a:xfrm>
            <a:off x="4999824" y="904671"/>
            <a:ext cx="1944688" cy="67171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Объект 10"/>
          <p:cNvSpPr>
            <a:spLocks noGrp="1"/>
          </p:cNvSpPr>
          <p:nvPr>
            <p:ph sz="quarter" idx="13"/>
          </p:nvPr>
        </p:nvSpPr>
        <p:spPr>
          <a:xfrm>
            <a:off x="4999824" y="1598613"/>
            <a:ext cx="3682214" cy="540000"/>
          </a:xfrm>
        </p:spPr>
        <p:txBody>
          <a:bodyPr>
            <a:normAutofit/>
          </a:bodyPr>
          <a:lstStyle>
            <a:lvl1pPr marL="171450" indent="-171450" algn="l">
              <a:spcAft>
                <a:spcPts val="300"/>
              </a:spcAft>
              <a:buFont typeface="Wingdings" pitchFamily="2" charset="2"/>
              <a:buChar char="§"/>
              <a:defRPr sz="9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/>
          <p:cNvSpPr>
            <a:spLocks noGrp="1"/>
          </p:cNvSpPr>
          <p:nvPr>
            <p:ph sz="quarter" idx="19"/>
          </p:nvPr>
        </p:nvSpPr>
        <p:spPr>
          <a:xfrm>
            <a:off x="444149" y="2857499"/>
            <a:ext cx="4140000" cy="1962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00" y="1083600"/>
            <a:ext cx="4410032" cy="68805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313" y="1847850"/>
            <a:ext cx="4411437" cy="612000"/>
          </a:xfrm>
        </p:spPr>
        <p:txBody>
          <a:bodyPr tIns="0" rIns="0" bIns="0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15"/>
          </p:nvPr>
        </p:nvSpPr>
        <p:spPr>
          <a:xfrm>
            <a:off x="5238750" y="804231"/>
            <a:ext cx="2056994" cy="967419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9" name="Объект 10"/>
          <p:cNvSpPr>
            <a:spLocks noGrp="1"/>
          </p:cNvSpPr>
          <p:nvPr>
            <p:ph sz="quarter" idx="16"/>
          </p:nvPr>
        </p:nvSpPr>
        <p:spPr>
          <a:xfrm>
            <a:off x="5238750" y="1847850"/>
            <a:ext cx="3457574" cy="612000"/>
          </a:xfrm>
        </p:spPr>
        <p:txBody>
          <a:bodyPr lIns="36000" tIns="72000" rIns="36000" bIns="36000">
            <a:normAutofit/>
          </a:bodyPr>
          <a:lstStyle>
            <a:lvl1pPr marL="0" indent="0" algn="l">
              <a:spcAft>
                <a:spcPts val="0"/>
              </a:spcAft>
              <a:buFont typeface="Wingdings" pitchFamily="2" charset="2"/>
              <a:buNone/>
              <a:defRPr sz="9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Объект 23"/>
          <p:cNvSpPr>
            <a:spLocks noGrp="1"/>
          </p:cNvSpPr>
          <p:nvPr>
            <p:ph sz="quarter" idx="20"/>
          </p:nvPr>
        </p:nvSpPr>
        <p:spPr>
          <a:xfrm>
            <a:off x="449992" y="5280957"/>
            <a:ext cx="4140000" cy="846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3"/>
          <p:cNvSpPr>
            <a:spLocks noGrp="1"/>
          </p:cNvSpPr>
          <p:nvPr>
            <p:ph sz="quarter" idx="21"/>
          </p:nvPr>
        </p:nvSpPr>
        <p:spPr>
          <a:xfrm>
            <a:off x="5238750" y="2857499"/>
            <a:ext cx="3457574" cy="32688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Объект 27"/>
          <p:cNvSpPr>
            <a:spLocks noGrp="1"/>
          </p:cNvSpPr>
          <p:nvPr>
            <p:ph sz="quarter" idx="22"/>
          </p:nvPr>
        </p:nvSpPr>
        <p:spPr>
          <a:xfrm>
            <a:off x="449263" y="2534338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27"/>
          <p:cNvSpPr>
            <a:spLocks noGrp="1"/>
          </p:cNvSpPr>
          <p:nvPr>
            <p:ph sz="quarter" idx="23"/>
          </p:nvPr>
        </p:nvSpPr>
        <p:spPr>
          <a:xfrm>
            <a:off x="449263" y="4956776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Объект 27"/>
          <p:cNvSpPr>
            <a:spLocks noGrp="1"/>
          </p:cNvSpPr>
          <p:nvPr>
            <p:ph sz="quarter" idx="24"/>
          </p:nvPr>
        </p:nvSpPr>
        <p:spPr>
          <a:xfrm>
            <a:off x="5238750" y="2534338"/>
            <a:ext cx="3457574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3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4658400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07353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2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607353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25691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5"/>
          </p:nvPr>
        </p:nvSpPr>
        <p:spPr>
          <a:xfrm>
            <a:off x="325691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5728"/>
            <a:ext cx="6210302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2469356" y="4400164"/>
            <a:ext cx="6210000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50000" y="4400164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05728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1139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2469356" y="3610687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6"/>
          </p:nvPr>
        </p:nvSpPr>
        <p:spPr>
          <a:xfrm>
            <a:off x="2469356" y="5020234"/>
            <a:ext cx="6210000" cy="1104221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sz="quarter" idx="10"/>
          </p:nvPr>
        </p:nvSpPr>
        <p:spPr>
          <a:xfrm>
            <a:off x="450000" y="220113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50000" y="502152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4"/>
          </p:nvPr>
        </p:nvSpPr>
        <p:spPr>
          <a:xfrm>
            <a:off x="452380" y="3611334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/>
          </p:nvPr>
        </p:nvSpPr>
        <p:spPr>
          <a:xfrm>
            <a:off x="446881" y="3478305"/>
            <a:ext cx="38808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8"/>
          <p:cNvSpPr>
            <a:spLocks noGrp="1"/>
          </p:cNvSpPr>
          <p:nvPr>
            <p:ph sz="quarter" idx="13"/>
          </p:nvPr>
        </p:nvSpPr>
        <p:spPr>
          <a:xfrm>
            <a:off x="4541411" y="3478305"/>
            <a:ext cx="388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4539030" y="2213829"/>
            <a:ext cx="4140000" cy="1265982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881" y="2213829"/>
            <a:ext cx="4140000" cy="1265982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Объект 8"/>
          <p:cNvSpPr>
            <a:spLocks noGrp="1"/>
          </p:cNvSpPr>
          <p:nvPr>
            <p:ph sz="quarter" idx="16"/>
          </p:nvPr>
        </p:nvSpPr>
        <p:spPr>
          <a:xfrm>
            <a:off x="446881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7"/>
          </p:nvPr>
        </p:nvSpPr>
        <p:spPr>
          <a:xfrm>
            <a:off x="318467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590894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318229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590656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342900" indent="-342900">
              <a:buFont typeface="Arial" pitchFamily="34" charset="0"/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6166"/>
            <a:ext cx="2772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446880" y="3478305"/>
            <a:ext cx="1912133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8"/>
          <p:cNvSpPr>
            <a:spLocks noGrp="1"/>
          </p:cNvSpPr>
          <p:nvPr>
            <p:ph sz="quarter" idx="19"/>
          </p:nvPr>
        </p:nvSpPr>
        <p:spPr>
          <a:xfrm>
            <a:off x="2494187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Объект 8"/>
          <p:cNvSpPr>
            <a:spLocks noGrp="1"/>
          </p:cNvSpPr>
          <p:nvPr>
            <p:ph sz="quarter" idx="20"/>
          </p:nvPr>
        </p:nvSpPr>
        <p:spPr>
          <a:xfrm>
            <a:off x="4532731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21"/>
          </p:nvPr>
        </p:nvSpPr>
        <p:spPr>
          <a:xfrm>
            <a:off x="6582621" y="3478305"/>
            <a:ext cx="19116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5878"/>
            <a:ext cx="2160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249180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4532732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180000" indent="-180000"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6"/>
          </p:nvPr>
        </p:nvSpPr>
        <p:spPr>
          <a:xfrm>
            <a:off x="657365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57ACD7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000" y="1601788"/>
            <a:ext cx="8229600" cy="4525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449263" y="2205317"/>
            <a:ext cx="8229600" cy="39232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1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5706272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Autofit/>
          </a:bodyPr>
          <a:lstStyle>
            <a:lvl1pPr marL="93663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>
          <a:xfrm>
            <a:off x="449262" y="2205317"/>
            <a:ext cx="8229600" cy="33040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1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криншота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6" name="Объект 15"/>
          <p:cNvSpPr>
            <a:spLocks noGrp="1"/>
          </p:cNvSpPr>
          <p:nvPr>
            <p:ph sz="quarter" idx="13"/>
          </p:nvPr>
        </p:nvSpPr>
        <p:spPr>
          <a:xfrm>
            <a:off x="5258837" y="2205317"/>
            <a:ext cx="3420000" cy="220245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14"/>
          </p:nvPr>
        </p:nvSpPr>
        <p:spPr>
          <a:xfrm>
            <a:off x="449263" y="4594202"/>
            <a:ext cx="8229600" cy="1530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11"/>
          <p:cNvSpPr>
            <a:spLocks noGrp="1"/>
          </p:cNvSpPr>
          <p:nvPr>
            <p:ph sz="quarter" idx="17"/>
          </p:nvPr>
        </p:nvSpPr>
        <p:spPr>
          <a:xfrm>
            <a:off x="450000" y="2824070"/>
            <a:ext cx="2531723" cy="1582327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11"/>
          <p:cNvSpPr>
            <a:spLocks noGrp="1"/>
          </p:cNvSpPr>
          <p:nvPr>
            <p:ph sz="quarter" idx="16"/>
          </p:nvPr>
        </p:nvSpPr>
        <p:spPr>
          <a:xfrm>
            <a:off x="1494717" y="2514700"/>
            <a:ext cx="2531723" cy="1582327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8"/>
          </p:nvPr>
        </p:nvSpPr>
        <p:spPr>
          <a:xfrm>
            <a:off x="2539434" y="2205330"/>
            <a:ext cx="2531723" cy="1582327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мидж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05318"/>
            <a:ext cx="3240000" cy="2636682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3924000" y="2205318"/>
            <a:ext cx="4752000" cy="3921882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263" y="5011200"/>
            <a:ext cx="3240000" cy="1090800"/>
          </a:xfrm>
          <a:noFill/>
          <a:effectLst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1+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155156" y="3415554"/>
            <a:ext cx="2790000" cy="2738026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2963914" y="2210331"/>
            <a:ext cx="3177369" cy="1217596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856116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172698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506794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59232 w 2807212"/>
              <a:gd name="connsiteY7" fmla="*/ 1122000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29973"/>
              <a:gd name="connsiteY0" fmla="*/ 0 h 1346400"/>
              <a:gd name="connsiteX1" fmla="*/ 1624232 w 2829973"/>
              <a:gd name="connsiteY1" fmla="*/ 0 h 1346400"/>
              <a:gd name="connsiteX2" fmla="*/ 1624232 w 2829973"/>
              <a:gd name="connsiteY2" fmla="*/ 0 h 1346400"/>
              <a:gd name="connsiteX3" fmla="*/ 2245232 w 2829973"/>
              <a:gd name="connsiteY3" fmla="*/ 0 h 1346400"/>
              <a:gd name="connsiteX4" fmla="*/ 2659232 w 2829973"/>
              <a:gd name="connsiteY4" fmla="*/ 0 h 1346400"/>
              <a:gd name="connsiteX5" fmla="*/ 2659232 w 2829973"/>
              <a:gd name="connsiteY5" fmla="*/ 483997 h 1346400"/>
              <a:gd name="connsiteX6" fmla="*/ 2829973 w 2829973"/>
              <a:gd name="connsiteY6" fmla="*/ 672533 h 1346400"/>
              <a:gd name="connsiteX7" fmla="*/ 2661610 w 2829973"/>
              <a:gd name="connsiteY7" fmla="*/ 854133 h 1346400"/>
              <a:gd name="connsiteX8" fmla="*/ 2659232 w 2829973"/>
              <a:gd name="connsiteY8" fmla="*/ 1346400 h 1346400"/>
              <a:gd name="connsiteX9" fmla="*/ 2245232 w 2829973"/>
              <a:gd name="connsiteY9" fmla="*/ 1346400 h 1346400"/>
              <a:gd name="connsiteX10" fmla="*/ 1624232 w 2829973"/>
              <a:gd name="connsiteY10" fmla="*/ 1346400 h 1346400"/>
              <a:gd name="connsiteX11" fmla="*/ 1624232 w 2829973"/>
              <a:gd name="connsiteY11" fmla="*/ 1346400 h 1346400"/>
              <a:gd name="connsiteX12" fmla="*/ 175232 w 2829973"/>
              <a:gd name="connsiteY12" fmla="*/ 1346400 h 1346400"/>
              <a:gd name="connsiteX13" fmla="*/ 175232 w 2829973"/>
              <a:gd name="connsiteY13" fmla="*/ 1122000 h 1346400"/>
              <a:gd name="connsiteX14" fmla="*/ 173829 w 2829973"/>
              <a:gd name="connsiteY14" fmla="*/ 856116 h 1346400"/>
              <a:gd name="connsiteX15" fmla="*/ 0 w 2829973"/>
              <a:gd name="connsiteY15" fmla="*/ 670380 h 1346400"/>
              <a:gd name="connsiteX16" fmla="*/ 176208 w 2829973"/>
              <a:gd name="connsiteY16" fmla="*/ 482260 h 1346400"/>
              <a:gd name="connsiteX17" fmla="*/ 175232 w 2829973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29973" h="1346400">
                <a:moveTo>
                  <a:pt x="175232" y="0"/>
                </a:moveTo>
                <a:lnTo>
                  <a:pt x="1624232" y="0"/>
                </a:lnTo>
                <a:lnTo>
                  <a:pt x="1624232" y="0"/>
                </a:lnTo>
                <a:lnTo>
                  <a:pt x="2245232" y="0"/>
                </a:lnTo>
                <a:lnTo>
                  <a:pt x="2659232" y="0"/>
                </a:lnTo>
                <a:lnTo>
                  <a:pt x="2659232" y="483997"/>
                </a:lnTo>
                <a:lnTo>
                  <a:pt x="2829973" y="672533"/>
                </a:lnTo>
                <a:lnTo>
                  <a:pt x="2661610" y="854133"/>
                </a:lnTo>
                <a:cubicBezTo>
                  <a:pt x="2660817" y="1024977"/>
                  <a:pt x="2660025" y="1175556"/>
                  <a:pt x="2659232" y="1346400"/>
                </a:cubicBezTo>
                <a:lnTo>
                  <a:pt x="2245232" y="1346400"/>
                </a:lnTo>
                <a:lnTo>
                  <a:pt x="1624232" y="1346400"/>
                </a:lnTo>
                <a:lnTo>
                  <a:pt x="1624232" y="1346400"/>
                </a:lnTo>
                <a:lnTo>
                  <a:pt x="175232" y="1346400"/>
                </a:lnTo>
                <a:lnTo>
                  <a:pt x="175232" y="1122000"/>
                </a:lnTo>
                <a:cubicBezTo>
                  <a:pt x="174998" y="987899"/>
                  <a:pt x="176444" y="1015921"/>
                  <a:pt x="173829" y="856116"/>
                </a:cubicBezTo>
                <a:cubicBezTo>
                  <a:pt x="6908" y="678593"/>
                  <a:pt x="174377" y="860051"/>
                  <a:pt x="0" y="670380"/>
                </a:cubicBezTo>
                <a:cubicBezTo>
                  <a:pt x="173995" y="485375"/>
                  <a:pt x="2936" y="670983"/>
                  <a:pt x="176208" y="482260"/>
                </a:cubicBezTo>
                <a:cubicBezTo>
                  <a:pt x="175089" y="372306"/>
                  <a:pt x="176351" y="109954"/>
                  <a:pt x="175232" y="0"/>
                </a:cubicBezTo>
                <a:close/>
              </a:path>
            </a:pathLst>
          </a:custGeom>
          <a:gradFill flip="none" rotWithShape="1">
            <a:gsLst>
              <a:gs pos="45000">
                <a:srgbClr val="2E8DBE"/>
              </a:gs>
              <a:gs pos="55000">
                <a:srgbClr val="2E8DBE"/>
              </a:gs>
              <a:gs pos="100000">
                <a:srgbClr val="004F8D"/>
              </a:gs>
              <a:gs pos="0">
                <a:srgbClr val="004F8D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219825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21874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4758038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2000" dirty="0" smtClean="0"/>
            </a:lvl1pPr>
            <a:lvl2pPr>
              <a:defRPr lang="ru-RU" sz="2000" dirty="0" smtClean="0"/>
            </a:lvl2pPr>
            <a:lvl3pPr>
              <a:defRPr lang="ru-RU" sz="1800" dirty="0" smtClean="0"/>
            </a:lvl3pPr>
            <a:lvl4pPr>
              <a:defRPr lang="ru-RU" sz="1600" dirty="0" smtClean="0"/>
            </a:lvl4pPr>
            <a:lvl5pPr>
              <a:defRPr lang="ru-RU" sz="14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4758038" y="2210411"/>
            <a:ext cx="392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0411"/>
            <a:ext cx="392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3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322465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3169727" y="2214225"/>
            <a:ext cx="2811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195899"/>
            <a:ext cx="248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19493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194930" y="2214225"/>
            <a:ext cx="248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4 этап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4824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2603138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4760977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6"/>
          </p:nvPr>
        </p:nvSpPr>
        <p:spPr>
          <a:xfrm>
            <a:off x="6918815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4824" y="2213829"/>
            <a:ext cx="1752216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 flipH="1">
            <a:off x="6918814" y="2219938"/>
            <a:ext cx="1752216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 flipH="1">
            <a:off x="2497930" y="2213829"/>
            <a:ext cx="19800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9"/>
          </p:nvPr>
        </p:nvSpPr>
        <p:spPr>
          <a:xfrm flipH="1">
            <a:off x="4653547" y="2213829"/>
            <a:ext cx="1983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399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658399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2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3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ок и объект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2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999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999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slideLayout" Target="../slideLayouts/slideLayout74.xml"/><Relationship Id="rId47" Type="http://schemas.openxmlformats.org/officeDocument/2006/relationships/slideLayout" Target="../slideLayouts/slideLayout79.xml"/><Relationship Id="rId50" Type="http://schemas.openxmlformats.org/officeDocument/2006/relationships/image" Target="../media/image8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46" Type="http://schemas.openxmlformats.org/officeDocument/2006/relationships/slideLayout" Target="../slideLayouts/slideLayout78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7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45" Type="http://schemas.openxmlformats.org/officeDocument/2006/relationships/slideLayout" Target="../slideLayouts/slideLayout77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4" Type="http://schemas.openxmlformats.org/officeDocument/2006/relationships/slideLayout" Target="../slideLayouts/slideLayout76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slideLayout" Target="../slideLayouts/slideLayout75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258763"/>
            <a:ext cx="736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028" name="Picture 6"/>
          <p:cNvPicPr>
            <a:picLocks noChangeAspect="1" noChangeArrowheads="1"/>
          </p:cNvPicPr>
          <p:nvPr userDrawn="1"/>
        </p:nvPicPr>
        <p:blipFill>
          <a:blip r:embed="rId34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7293932-BFF7-4B7C-B27D-579BBE4675F6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9" descr="3.png"/>
          <p:cNvPicPr>
            <a:picLocks noChangeAspect="1"/>
          </p:cNvPicPr>
          <p:nvPr userDrawn="1"/>
        </p:nvPicPr>
        <p:blipFill>
          <a:blip r:embed="rId35"/>
          <a:srcRect/>
          <a:stretch>
            <a:fillRect/>
          </a:stretch>
        </p:blipFill>
        <p:spPr bwMode="auto">
          <a:xfrm>
            <a:off x="0" y="6732588"/>
            <a:ext cx="91440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770" r:id="rId5"/>
    <p:sldLayoutId id="2147483769" r:id="rId6"/>
    <p:sldLayoutId id="2147483768" r:id="rId7"/>
    <p:sldLayoutId id="2147483767" r:id="rId8"/>
    <p:sldLayoutId id="2147483766" r:id="rId9"/>
    <p:sldLayoutId id="2147483765" r:id="rId10"/>
    <p:sldLayoutId id="2147483764" r:id="rId11"/>
    <p:sldLayoutId id="2147483763" r:id="rId12"/>
    <p:sldLayoutId id="2147483762" r:id="rId13"/>
    <p:sldLayoutId id="2147483761" r:id="rId14"/>
    <p:sldLayoutId id="2147483760" r:id="rId15"/>
    <p:sldLayoutId id="2147483759" r:id="rId16"/>
    <p:sldLayoutId id="2147483758" r:id="rId17"/>
    <p:sldLayoutId id="2147483757" r:id="rId18"/>
    <p:sldLayoutId id="2147483756" r:id="rId19"/>
    <p:sldLayoutId id="2147483755" r:id="rId20"/>
    <p:sldLayoutId id="2147483754" r:id="rId21"/>
    <p:sldLayoutId id="2147483753" r:id="rId22"/>
    <p:sldLayoutId id="2147483752" r:id="rId23"/>
    <p:sldLayoutId id="2147483751" r:id="rId24"/>
    <p:sldLayoutId id="2147483750" r:id="rId25"/>
    <p:sldLayoutId id="2147483749" r:id="rId26"/>
    <p:sldLayoutId id="2147483748" r:id="rId27"/>
    <p:sldLayoutId id="2147483747" r:id="rId28"/>
    <p:sldLayoutId id="2147483746" r:id="rId29"/>
    <p:sldLayoutId id="2147483745" r:id="rId30"/>
    <p:sldLayoutId id="2147483817" r:id="rId31"/>
    <p:sldLayoutId id="2147483818" r:id="rId32"/>
  </p:sldLayoutIdLst>
  <p:txStyles>
    <p:titleStyle>
      <a:lvl1pPr algn="l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3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1084263"/>
            <a:ext cx="73628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5843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2214563"/>
            <a:ext cx="82296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 userDrawn="1"/>
        </p:nvPicPr>
        <p:blipFill>
          <a:blip r:embed="rId49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399463" y="6350000"/>
            <a:ext cx="36988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10AE55-91E5-41AE-965A-CAD2AC1461CF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pic>
        <p:nvPicPr>
          <p:cNvPr id="35847" name="Picture 10" descr="1.1.png"/>
          <p:cNvPicPr>
            <a:picLocks noChangeAspect="1"/>
          </p:cNvPicPr>
          <p:nvPr userDrawn="1"/>
        </p:nvPicPr>
        <p:blipFill>
          <a:blip r:embed="rId50"/>
          <a:srcRect/>
          <a:stretch>
            <a:fillRect/>
          </a:stretch>
        </p:blipFill>
        <p:spPr bwMode="auto">
          <a:xfrm>
            <a:off x="0" y="387350"/>
            <a:ext cx="181451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2" r:id="rId2"/>
    <p:sldLayoutId id="2147483821" r:id="rId3"/>
    <p:sldLayoutId id="2147483811" r:id="rId4"/>
    <p:sldLayoutId id="2147483810" r:id="rId5"/>
    <p:sldLayoutId id="2147483822" r:id="rId6"/>
    <p:sldLayoutId id="2147483809" r:id="rId7"/>
    <p:sldLayoutId id="2147483823" r:id="rId8"/>
    <p:sldLayoutId id="2147483824" r:id="rId9"/>
    <p:sldLayoutId id="2147483808" r:id="rId10"/>
    <p:sldLayoutId id="2147483807" r:id="rId11"/>
    <p:sldLayoutId id="2147483806" r:id="rId12"/>
    <p:sldLayoutId id="2147483805" r:id="rId13"/>
    <p:sldLayoutId id="2147483804" r:id="rId14"/>
    <p:sldLayoutId id="2147483803" r:id="rId15"/>
    <p:sldLayoutId id="2147483802" r:id="rId16"/>
    <p:sldLayoutId id="2147483801" r:id="rId17"/>
    <p:sldLayoutId id="2147483800" r:id="rId18"/>
    <p:sldLayoutId id="2147483799" r:id="rId19"/>
    <p:sldLayoutId id="2147483798" r:id="rId20"/>
    <p:sldLayoutId id="2147483797" r:id="rId21"/>
    <p:sldLayoutId id="2147483796" r:id="rId22"/>
    <p:sldLayoutId id="2147483795" r:id="rId23"/>
    <p:sldLayoutId id="2147483794" r:id="rId24"/>
    <p:sldLayoutId id="2147483793" r:id="rId25"/>
    <p:sldLayoutId id="2147483792" r:id="rId26"/>
    <p:sldLayoutId id="2147483791" r:id="rId27"/>
    <p:sldLayoutId id="2147483790" r:id="rId28"/>
    <p:sldLayoutId id="2147483789" r:id="rId29"/>
    <p:sldLayoutId id="2147483788" r:id="rId30"/>
    <p:sldLayoutId id="2147483787" r:id="rId31"/>
    <p:sldLayoutId id="2147483786" r:id="rId32"/>
    <p:sldLayoutId id="2147483785" r:id="rId33"/>
    <p:sldLayoutId id="2147483784" r:id="rId34"/>
    <p:sldLayoutId id="2147483783" r:id="rId35"/>
    <p:sldLayoutId id="2147483782" r:id="rId36"/>
    <p:sldLayoutId id="2147483781" r:id="rId37"/>
    <p:sldLayoutId id="2147483780" r:id="rId38"/>
    <p:sldLayoutId id="2147483779" r:id="rId39"/>
    <p:sldLayoutId id="2147483778" r:id="rId40"/>
    <p:sldLayoutId id="2147483777" r:id="rId41"/>
    <p:sldLayoutId id="2147483776" r:id="rId42"/>
    <p:sldLayoutId id="2147483775" r:id="rId43"/>
    <p:sldLayoutId id="2147483774" r:id="rId44"/>
    <p:sldLayoutId id="2147483773" r:id="rId45"/>
    <p:sldLayoutId id="2147483772" r:id="rId46"/>
    <p:sldLayoutId id="2147483771" r:id="rId47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"/>
          <p:cNvSpPr>
            <a:spLocks noGrp="1"/>
          </p:cNvSpPr>
          <p:nvPr>
            <p:ph idx="4294967295"/>
          </p:nvPr>
        </p:nvSpPr>
        <p:spPr>
          <a:xfrm>
            <a:off x="466725" y="2635250"/>
            <a:ext cx="3502025" cy="27511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Лидер европейского ИТ-рынка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Более 10 000 сотрудников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на российском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рынке консалтинга и услуг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ИТ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в Европе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заказной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разработки ПО</a:t>
            </a:r>
          </a:p>
          <a:p>
            <a:pPr fontAlgn="auto">
              <a:spcBef>
                <a:spcPts val="0"/>
              </a:spcBef>
              <a:defRPr/>
            </a:pPr>
            <a:endParaRPr lang="ru-RU" dirty="0">
              <a:solidFill>
                <a:srgbClr val="003864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ain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1D88B4"/>
      </a:hlink>
      <a:folHlink>
        <a:srgbClr val="7F7F7F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be20594f-2eea-40fe-a544-651162df1661">H5QFR5MR6HVR-191-8057</_dlc_DocId>
    <_dlc_DocIdUrl xmlns="be20594f-2eea-40fe-a544-651162df1661">
      <Url>http://hq-ib-spp-01:33033/dro/_layouts/DocIdRedir.aspx?ID=H5QFR5MR6HVR-191-8057</Url>
      <Description>H5QFR5MR6HVR-191-8057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3BB28CB4415674F8F0D138DCF9FF99E" ma:contentTypeVersion="1" ma:contentTypeDescription="Создание документа." ma:contentTypeScope="" ma:versionID="2facfc86a05a16232d395dc449f12516">
  <xsd:schema xmlns:xsd="http://www.w3.org/2001/XMLSchema" xmlns:xs="http://www.w3.org/2001/XMLSchema" xmlns:p="http://schemas.microsoft.com/office/2006/metadata/properties" xmlns:ns2="be20594f-2eea-40fe-a544-651162df1661" targetNamespace="http://schemas.microsoft.com/office/2006/metadata/properties" ma:root="true" ma:fieldsID="f6db882ae31442d98131b6bb4a517e7b" ns2:_="">
    <xsd:import namespace="be20594f-2eea-40fe-a544-651162df166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594f-2eea-40fe-a544-651162df16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683DF9-DA92-4C79-B006-5DF0F1F3DB3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6065F5-54B1-4A17-A77F-B02525987614}">
  <ds:schemaRefs>
    <ds:schemaRef ds:uri="http://schemas.microsoft.com/office/2006/metadata/properties"/>
    <ds:schemaRef ds:uri="be20594f-2eea-40fe-a544-651162df1661"/>
  </ds:schemaRefs>
</ds:datastoreItem>
</file>

<file path=customXml/itemProps3.xml><?xml version="1.0" encoding="utf-8"?>
<ds:datastoreItem xmlns:ds="http://schemas.openxmlformats.org/officeDocument/2006/customXml" ds:itemID="{C1DFF616-BAC0-4B3A-B88E-78A029C18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0594f-2eea-40fe-a544-651162df1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AF9CC26-3D4B-4EC2-B7DC-7D2C0FF807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5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Wingdings</vt:lpstr>
      <vt:lpstr>Arial</vt:lpstr>
      <vt:lpstr>Myriad Pro</vt:lpstr>
      <vt:lpstr>main</vt:lpstr>
      <vt:lpstr>inner2</vt:lpstr>
      <vt:lpstr>PowerPoint Presentation</vt:lpstr>
    </vt:vector>
  </TitlesOfParts>
  <Company>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Shakhabov, Adam (ext)</cp:lastModifiedBy>
  <cp:revision>509</cp:revision>
  <cp:lastPrinted>2012-02-22T06:41:58Z</cp:lastPrinted>
  <dcterms:created xsi:type="dcterms:W3CDTF">2011-11-29T06:26:56Z</dcterms:created>
  <dcterms:modified xsi:type="dcterms:W3CDTF">2022-10-04T10:48:54Z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0x01010013BB28CB4415674F8F0D138DCF9FF99E</vt:lpwstr>
  </property>
  <property fmtid="{D5CDD505-2E9C-101B-9397-08002B2CF9AE}" pid="3" name="_dlc_DocIdItemGuid">
    <vt:lpwstr>b53ec6ba-3240-4fe6-8ea1-812554d33de0</vt:lpwstr>
  </property>
</Properties>
</file>