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0693400" cy="7562850"/>
  <p:notesSz cx="10693400" cy="756285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7E"/>
    <a:srgbClr val="005EB8"/>
    <a:srgbClr val="7D7D7D"/>
    <a:srgbClr val="B0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37" d="100"/>
          <a:sy n="137" d="100"/>
        </p:scale>
        <p:origin x="1230" y="120"/>
      </p:cViewPr>
      <p:guideLst>
        <p:guide orient="horz" pos="2910"/>
        <p:guide pos="30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4" d="100"/>
          <a:sy n="104" d="100"/>
        </p:scale>
        <p:origin x="130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6830F-7043-4DDE-B073-A67108C7A178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FE6B-55F4-46C2-9B70-6B7C58E43A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71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39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01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849" y="7099105"/>
            <a:ext cx="7181850" cy="292965"/>
          </a:xfrm>
        </p:spPr>
        <p:txBody>
          <a:bodyPr lIns="0" tIns="0" rIns="0" bIns="0"/>
          <a:lstStyle>
            <a:lvl1pPr>
              <a:spcAft>
                <a:spcPts val="0"/>
              </a:spcAft>
              <a:defRPr sz="600" b="0" i="0">
                <a:solidFill>
                  <a:srgbClr val="808285"/>
                </a:solidFill>
                <a:latin typeface="Univers for KPMG Light"/>
                <a:cs typeface="Univers for KPMG Light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00" y="394215"/>
            <a:ext cx="9426399" cy="7874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KPMG Cyrillic Extralight"/>
                <a:cs typeface="KPMG Cyrillic Extra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050" y="2184210"/>
            <a:ext cx="9469299" cy="38354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0" i="0">
                <a:solidFill>
                  <a:srgbClr val="D40E8C"/>
                </a:solidFill>
                <a:latin typeface="KPMG Cyrillic Thin"/>
                <a:cs typeface="KPMG Cyrillic Thi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849" y="7099105"/>
            <a:ext cx="7181850" cy="292965"/>
          </a:xfrm>
        </p:spPr>
        <p:txBody>
          <a:bodyPr lIns="0" tIns="0" rIns="0" bIns="0"/>
          <a:lstStyle>
            <a:lvl1pPr>
              <a:spcAft>
                <a:spcPts val="0"/>
              </a:spcAft>
              <a:defRPr sz="600" b="0" i="0">
                <a:solidFill>
                  <a:srgbClr val="808285"/>
                </a:solidFill>
                <a:latin typeface="Univers for KPMG Light"/>
                <a:cs typeface="Univers for KPMG Light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00" y="394215"/>
            <a:ext cx="9426399" cy="7874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0" i="0">
                <a:solidFill>
                  <a:srgbClr val="213B7E"/>
                </a:solidFill>
                <a:latin typeface="KPMG Cyrillic Extralight"/>
                <a:cs typeface="KPMG Cyrillic Extra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849" y="7099105"/>
            <a:ext cx="7181850" cy="292965"/>
          </a:xfrm>
        </p:spPr>
        <p:txBody>
          <a:bodyPr lIns="0" tIns="0" rIns="0" bIns="0"/>
          <a:lstStyle>
            <a:lvl1pPr>
              <a:spcAft>
                <a:spcPts val="0"/>
              </a:spcAft>
              <a:defRPr sz="600" b="0" i="0">
                <a:solidFill>
                  <a:srgbClr val="808285"/>
                </a:solidFill>
                <a:latin typeface="Univers for KPMG Light"/>
                <a:cs typeface="Univers for KPMG Light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PM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00" y="394215"/>
            <a:ext cx="9426399" cy="7874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0" i="0">
                <a:solidFill>
                  <a:srgbClr val="213B7E"/>
                </a:solidFill>
                <a:latin typeface="KPMG Cyrillic Extralight"/>
                <a:cs typeface="KPMG Cyrillic Extra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08285"/>
                </a:solidFill>
                <a:latin typeface="Univers for KPMG Light"/>
                <a:cs typeface="Univers for KPMG Light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08285"/>
                </a:solidFill>
                <a:latin typeface="Univers for KPMG Light"/>
                <a:cs typeface="Univers for KPMG Light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sz="1100" dirty="0"/>
          </a:p>
          <a:p>
            <a:pPr>
              <a:lnSpc>
                <a:spcPct val="107000"/>
              </a:lnSpc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255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849" y="7099105"/>
            <a:ext cx="7181850" cy="29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08285"/>
                </a:solidFill>
                <a:latin typeface="Univers for KPMG Light" panose="020B0403020202020204" pitchFamily="34" charset="0"/>
                <a:cs typeface="Univers for KPMG Light" panose="020B0403020202020204" pitchFamily="34" charset="0"/>
              </a:defRPr>
            </a:lvl1pPr>
          </a:lstStyle>
          <a:p>
            <a:pPr algn="just">
              <a:lnSpc>
                <a:spcPct val="107000"/>
              </a:lnSpc>
            </a:pPr>
            <a:r>
              <a:rPr lang="hy-AM" dirty="0"/>
              <a:t>© 2017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 Արմենիա»  ՓԲԸ, ՀՀ օրենսդրության համաձայն գրանցված ընկերություն, շվեյցարական  KPMG International Cooperative (“KPMG International”) կազմակերպությանն անդամակցող </a:t>
            </a:r>
            <a:r>
              <a:rPr lang="hy-AM" dirty="0">
                <a:cs typeface="Arial" panose="020B0604020202020204" pitchFamily="34" charset="0"/>
              </a:rPr>
              <a:t>«</a:t>
            </a:r>
            <a:r>
              <a:rPr lang="hy-AM" dirty="0"/>
              <a:t>Քեյ-Փի-Էմ-Ջի»  անկախ ֆիրմաների ցանցի անդամ: Բոլոր իրավունքները պաշտպանված են: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y-AM" dirty="0"/>
              <a:t>KPMG անվանումը  և KPMG լոգոտիպը KPMG International կազմակերպության գրանցված ապրանքային նշաններն են 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68176" y="7090105"/>
            <a:ext cx="1924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13B7E"/>
                </a:solidFill>
                <a:latin typeface="Univers for KPMG"/>
                <a:cs typeface="Univers for KPMG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7" y="7105335"/>
            <a:ext cx="516890" cy="2074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 txBox="1">
            <a:spLocks noGrp="1"/>
          </p:cNvSpPr>
          <p:nvPr>
            <p:ph type="title"/>
          </p:nvPr>
        </p:nvSpPr>
        <p:spPr>
          <a:xfrm>
            <a:off x="633500" y="394215"/>
            <a:ext cx="9426399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84"/>
              </a:lnSpc>
            </a:pPr>
            <a:r>
              <a:rPr lang="ru-RU" dirty="0"/>
              <a:t>Что думают налоговые менеджеры?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198659"/>
      </p:ext>
    </p:extLst>
  </p:cSld>
  <p:clrMapOvr>
    <a:masterClrMapping/>
  </p:clrMapOvr>
</p:sld>
</file>

<file path=ppt/theme/theme1.xml><?xml version="1.0" encoding="utf-8"?>
<a:theme xmlns:a="http://schemas.openxmlformats.org/drawingml/2006/main" name="KPMG sen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5E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Custom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KPMG Cyrillic Extralight</vt:lpstr>
      <vt:lpstr>KPMG Cyrillic Thin</vt:lpstr>
      <vt:lpstr>Univers for KPMG</vt:lpstr>
      <vt:lpstr>Univers for KPMG Light</vt:lpstr>
      <vt:lpstr>KPMG seninar</vt:lpstr>
      <vt:lpstr>Что думают налоговые менеджеры?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Pribysh, Yury</dc:creator>
  <cp:lastModifiedBy>Adam Shakhabov</cp:lastModifiedBy>
  <cp:revision>138</cp:revision>
  <dcterms:created xsi:type="dcterms:W3CDTF">2017-01-25T17:58:59Z</dcterms:created>
  <dcterms:modified xsi:type="dcterms:W3CDTF">2022-11-09T10:17:44Z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LastSaved">
    <vt:filetime>2017-01-25T00:00:00Z</vt:filetime>
  </property>
</Properties>
</file>