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tx1"/>
                </a:solidFill>
              </a:rPr>
              <a:t>Оценки по математика П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2774934383202098"/>
          <c:y val="0.23989428404782739"/>
          <c:w val="0.3389459755030621"/>
          <c:h val="0.56490995917177023"/>
        </c:manualLayout>
      </c:layout>
      <c:pieChart>
        <c:varyColors val="1"/>
        <c:ser>
          <c:idx val="0"/>
          <c:order val="0"/>
          <c:dPt>
            <c:idx val="0"/>
            <c:bubble3D val="0"/>
            <c:explosion val="8"/>
            <c:spPr>
              <a:solidFill>
                <a:srgbClr val="C0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367-4CDE-A481-0A89013AE112}"/>
              </c:ext>
            </c:extLst>
          </c:dPt>
          <c:dPt>
            <c:idx val="1"/>
            <c:bubble3D val="0"/>
            <c:explosion val="6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367-4CDE-A481-0A89013AE112}"/>
              </c:ext>
            </c:extLst>
          </c:dPt>
          <c:dPt>
            <c:idx val="2"/>
            <c:bubble3D val="0"/>
            <c:explosion val="7"/>
            <c:spPr>
              <a:solidFill>
                <a:srgbClr val="92D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367-4CDE-A481-0A89013AE112}"/>
              </c:ext>
            </c:extLst>
          </c:dPt>
          <c:dPt>
            <c:idx val="3"/>
            <c:bubble3D val="0"/>
            <c:explosion val="7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367-4CDE-A481-0A89013AE112}"/>
              </c:ext>
            </c:extLst>
          </c:dPt>
          <c:dLbls>
            <c:dLbl>
              <c:idx val="0"/>
              <c:layout>
                <c:manualLayout>
                  <c:x val="1.2336176727909012E-2"/>
                  <c:y val="-2.6939340915718869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67-4CDE-A481-0A89013AE112}"/>
                </c:ext>
              </c:extLst>
            </c:dLbl>
            <c:dLbl>
              <c:idx val="1"/>
              <c:layout>
                <c:manualLayout>
                  <c:x val="-6.6054919681431568E-2"/>
                  <c:y val="-4.75275590551181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367-4CDE-A481-0A89013AE112}"/>
                </c:ext>
              </c:extLst>
            </c:dLbl>
            <c:dLbl>
              <c:idx val="2"/>
              <c:layout>
                <c:manualLayout>
                  <c:x val="-2.4158792650918637E-2"/>
                  <c:y val="-1.28135024788568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367-4CDE-A481-0A89013AE112}"/>
                </c:ext>
              </c:extLst>
            </c:dLbl>
            <c:dLbl>
              <c:idx val="3"/>
              <c:delete val="1"/>
              <c:extLst xmlns:mc="http://schemas.openxmlformats.org/markup-compatibility/2006" xmlns:c14="http://schemas.microsoft.com/office/drawing/2007/8/2/chart"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367-4CDE-A481-0A89013AE1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mc="http://schemas.openxmlformats.org/markup-compatibility/2006" xmlns:c14="http://schemas.microsoft.com/office/drawing/2007/8/2/chart"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('3'!$C$2,'3'!$E$2,'3'!$G$2,'3'!$I$2)</c:f>
              <c:strCache>
                <c:ptCount val="4"/>
                <c:pt idx="0">
                  <c:v>Оценка "2"</c:v>
                </c:pt>
                <c:pt idx="1">
                  <c:v>Оценка "3"</c:v>
                </c:pt>
                <c:pt idx="2">
                  <c:v>Оценка "4"</c:v>
                </c:pt>
                <c:pt idx="3">
                  <c:v>Оценка "5"</c:v>
                </c:pt>
              </c:strCache>
            </c:strRef>
          </c:cat>
          <c:val>
            <c:numRef>
              <c:f>('3'!$C$4,'3'!$E$4,'3'!$G$4,'3'!$I$4)</c:f>
              <c:numCache>
                <c:formatCode>0%</c:formatCode>
                <c:ptCount val="4"/>
                <c:pt idx="0">
                  <c:v>0.84839132061354283</c:v>
                </c:pt>
                <c:pt idx="1">
                  <c:v>0.13477366255144033</c:v>
                </c:pt>
                <c:pt idx="2">
                  <c:v>1.6835016835016835E-2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67-4CDE-A481-0A89013AE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C1B56B">
        <a:lumMod val="75000"/>
      </a:srgbClr>
    </a:solidFill>
    <a:ln w="9525" cap="flat" cmpd="sng" algn="ctr">
      <a:solidFill>
        <a:sysClr val="window" lastClr="FFFFFF"/>
      </a:solidFill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Оценки по математика Б</a:t>
            </a:r>
          </a:p>
        </c:rich>
      </c:tx>
      <c:layout>
        <c:manualLayout>
          <c:xMode val="edge"/>
          <c:yMode val="edge"/>
          <c:x val="0.3014722222222222"/>
          <c:y val="2.8217592592592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305271216097988"/>
          <c:y val="0.25378317293671626"/>
          <c:w val="0.3389459755030621"/>
          <c:h val="0.56490995917177023"/>
        </c:manualLayout>
      </c:layout>
      <c:pieChart>
        <c:varyColors val="1"/>
        <c:ser>
          <c:idx val="0"/>
          <c:order val="0"/>
          <c:tx>
            <c:strRef>
              <c:f>'3'!$A$6</c:f>
              <c:strCache>
                <c:ptCount val="1"/>
                <c:pt idx="0">
                  <c:v>Математика Б</c:v>
                </c:pt>
              </c:strCache>
            </c:strRef>
          </c:tx>
          <c:explosion val="7"/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CE-4195-BFD6-8DB1E4C69BA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CE-4195-BFD6-8DB1E4C69BA3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CE-4195-BFD6-8DB1E4C69BA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CE-4195-BFD6-8DB1E4C69BA3}"/>
              </c:ext>
            </c:extLst>
          </c:dPt>
          <c:dLbls>
            <c:dLbl>
              <c:idx val="0"/>
              <c:layout>
                <c:manualLayout>
                  <c:x val="1.2336176727909012E-2"/>
                  <c:y val="-2.6939340915718869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CE-4195-BFD6-8DB1E4C69BA3}"/>
                </c:ext>
              </c:extLst>
            </c:dLbl>
            <c:dLbl>
              <c:idx val="1"/>
              <c:layout>
                <c:manualLayout>
                  <c:x val="-3.6773622047244096E-2"/>
                  <c:y val="-2.03980752405949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>
                <c:ext xmlns:c15="http://schemas.microsoft.com/office/drawing/2012/chart" uri="{CE6537A1-D6FC-4f65-9D91-7224C49458BB}">
                  <c15:layout>
                    <c:manualLayout>
                      <c:w val="7.7763998250218722E-2"/>
                      <c:h val="6.011592300962379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7CE-4195-BFD6-8DB1E4C69BA3}"/>
                </c:ext>
              </c:extLst>
            </c:dLbl>
            <c:dLbl>
              <c:idx val="2"/>
              <c:layout>
                <c:manualLayout>
                  <c:x val="-1.0269903762029797E-2"/>
                  <c:y val="-1.74431321084864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7CE-4195-BFD6-8DB1E4C69BA3}"/>
                </c:ext>
              </c:extLst>
            </c:dLbl>
            <c:dLbl>
              <c:idx val="3"/>
              <c:layout>
                <c:manualLayout>
                  <c:x val="5.2626421697287838E-2"/>
                  <c:y val="-2.22594050743657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7CE-4195-BFD6-8DB1E4C69B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mc="http://schemas.openxmlformats.org/markup-compatibility/2006" xmlns:c14="http://schemas.microsoft.com/office/drawing/2007/8/2/chart"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('3'!$C$2,'3'!$E$2,'3'!$G$2,'3'!$I$2)</c:f>
              <c:strCache>
                <c:ptCount val="4"/>
                <c:pt idx="0">
                  <c:v>Оценка "2"</c:v>
                </c:pt>
                <c:pt idx="1">
                  <c:v>Оценка "3"</c:v>
                </c:pt>
                <c:pt idx="2">
                  <c:v>Оценка "4"</c:v>
                </c:pt>
                <c:pt idx="3">
                  <c:v>Оценка "5"</c:v>
                </c:pt>
              </c:strCache>
            </c:strRef>
          </c:cat>
          <c:val>
            <c:numRef>
              <c:f>('3'!$C$6,'3'!$E$6,'3'!$G$6,'3'!$I$6)</c:f>
              <c:numCache>
                <c:formatCode>0%</c:formatCode>
                <c:ptCount val="4"/>
                <c:pt idx="0">
                  <c:v>0.32967593773921922</c:v>
                </c:pt>
                <c:pt idx="1">
                  <c:v>0.45054010376796799</c:v>
                </c:pt>
                <c:pt idx="2">
                  <c:v>0.19392702219954069</c:v>
                </c:pt>
                <c:pt idx="3">
                  <c:v>2.5856936293272095E-2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CE-4195-BFD6-8DB1E4C69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C1B56B">
        <a:lumMod val="75000"/>
      </a:srgbClr>
    </a:solidFill>
    <a:ln w="9525" cap="flat" cmpd="sng" algn="ctr">
      <a:solidFill>
        <a:sysClr val="window" lastClr="FFFFFF"/>
      </a:solidFill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2E4F-5295-4E55-AB81-B5C7BECFCEB7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0AF0A-EF4A-4F0B-91FF-7D04AE98C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20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605147"/>
            <a:ext cx="1617582" cy="1617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6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24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5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69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28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067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75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8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02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817" y="681911"/>
            <a:ext cx="1217013" cy="1217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05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65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817" y="681911"/>
            <a:ext cx="1217013" cy="1217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1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817" y="681911"/>
            <a:ext cx="1217013" cy="1217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988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6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1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817" y="681911"/>
            <a:ext cx="1217013" cy="1217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9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817" y="681911"/>
            <a:ext cx="1217013" cy="1217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44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64E0-4E95-401F-9CD1-CB02043A1934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49C4D-3545-41C0-994D-C14533A51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509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диагностической работы</a:t>
            </a:r>
          </a:p>
        </p:txBody>
      </p:sp>
      <p:graphicFrame>
        <p:nvGraphicFramePr>
          <p:cNvPr id="8" name="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114884"/>
              </p:ext>
            </p:extLst>
          </p:nvPr>
        </p:nvGraphicFramePr>
        <p:xfrm>
          <a:off x="339634" y="2096044"/>
          <a:ext cx="57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437599"/>
              </p:ext>
            </p:extLst>
          </p:nvPr>
        </p:nvGraphicFramePr>
        <p:xfrm>
          <a:off x="6173151" y="2096044"/>
          <a:ext cx="57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641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c="http://schemas.openxmlformats.org/drawingml/2006/chart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467</TotalTime>
  <Words>18</Words>
  <Application>Microsoft Office PowerPoint</Application>
  <PresentationFormat>Widescreen</PresentationFormat>
  <Paragraphs>10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Берлин</vt:lpstr>
      <vt:lpstr>Результаты диагностической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 СДАМ ЕГЭ!</dc:title>
  <dc:creator>Шахруди</dc:creator>
  <cp:lastModifiedBy>Adam Shakhabov</cp:lastModifiedBy>
  <cp:revision>79</cp:revision>
  <dcterms:created xsi:type="dcterms:W3CDTF">2015-11-07T07:29:06Z</dcterms:created>
  <dcterms:modified xsi:type="dcterms:W3CDTF">2022-02-02T20:47:43Z</dcterms:modified>
</cp:coreProperties>
</file>