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16E-33E2-406D-B14C-38F394E6B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9A74C-3AD1-456C-BA77-145B63CE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4EDD-7AD2-434B-A729-566B8492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5B65-9D7F-416B-8BA7-83A869C1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14BF-E77C-4792-BA37-BFD1E4C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8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3B4-16EB-4F52-BC31-DEF13592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F1F5E-6DBF-4DD7-B9FF-9A4EA6FB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CE2B-0606-491E-B298-9F0AA2AF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C593-300F-4790-9480-A1C2173D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67C6-4845-4409-BFF5-EEEB4CB5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5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2A0FA-547A-4313-87A5-555FB4C44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5A303-5718-4E6C-B781-D4684E700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6869-FF9C-4AB6-A453-5B89DCD0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2C41-DC8A-4156-82C3-23B91B90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D6E3-7D9F-492F-A2F7-662DFD3F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82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41A3-6443-4590-8EB9-24C9658C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6BFC-FA42-400D-9B39-04D93808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B1CF-6611-408C-97D1-058B3631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E644-4857-4835-9838-C2B9171B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6E12-5623-48D1-9816-9D5EEFD0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86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8FF8-ADBE-4722-9D6F-96597012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CD68-A99F-4E08-A98B-C7911AB9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6E3D-C48E-4BA0-81DE-4EB50B27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AE9A-3968-4AEA-9F9F-D4EFCA00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9737-B18F-462B-9EEB-1867FC2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C2EB-E217-4484-9FF5-B76BD393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94E2-6731-4941-8EFE-D1DF1810B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0B57-EB5B-4257-A4B3-46783FCA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C101-3C01-4002-A126-A7A74D41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74FF-7DAA-4D0F-ADC2-04E116F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5BD3-8934-44B2-B1E5-307591B2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8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82D5-B04A-4325-89E7-08948EFC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B252-66B4-4BBF-8698-5059BC4E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A54C-C9A8-402D-BBDC-510FAA6C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DF287-A0D8-4F50-8AB8-8EAAE55D6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D9255-4FAC-40B9-BB90-F4AFD9B7E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B17D1-C80E-43C2-BD31-4C56E49B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B8111-CC0F-4A12-9CA5-A6CB565C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C485-6931-4103-93D8-29D31695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BF62-BB05-4049-B101-4B243551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8D604-C0BD-4895-AD68-F3BEB3AB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947DE-C09E-41B6-A1CF-AC38FD2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49C7-095D-4ACD-99AD-E8445298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26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F0AFA-4939-4635-B477-DAE27315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E9E1D-31D6-4EDB-A9F0-F03642A1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950A0-5A5B-4720-8EE3-15D23248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5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42AD-14E7-4191-8560-6F05FAE5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5715-E21E-4DB8-ABB1-B9647C30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20558-74A2-4EB6-9142-2A28E458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2E282-F710-4339-8EEC-EB0C7F8F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672B-0C0E-4A20-95D6-C309AC0C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5525-51A1-4EC6-B6CD-B1F7D769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40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F65E-3C66-4AEB-A631-3510EB32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AE6ED-37B3-4F32-BA93-62C2B33E9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6019-BCA2-4D01-8E74-8CA9977D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EF6B-D0CF-4AD7-95DC-096B7E5B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95D0-348C-4C29-960E-2D46EA34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5FC0-45FC-40CF-943E-78263F28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1A4CE-CEB2-40C7-B3B8-19AEAA64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1897-2BDB-4C67-93FD-6D088615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7A68-4C45-4366-8683-2A1560443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4722-0B4B-4751-A351-4FC4A8DE206A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F9DE-DD0A-4283-8ADC-949DFE3D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CBA7-4694-4BEC-889B-08C2CCD84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C61C-93B7-4580-A8BF-400B1864B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deo 1">
            <a:hlinkClick r:id="" action="ppaction://media"/>
            <a:extLst>
              <a:ext uri="{FF2B5EF4-FFF2-40B4-BE49-F238E27FC236}">
                <a16:creationId xmlns:a16="http://schemas.microsoft.com/office/drawing/2014/main" id="{5A0C3CB7-C74C-49FC-BE00-00A21E1710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2286000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Shakhabov, Adam (ext)</cp:lastModifiedBy>
  <cp:revision>1</cp:revision>
  <dcterms:created xsi:type="dcterms:W3CDTF">2022-08-27T14:04:42Z</dcterms:created>
  <dcterms:modified xsi:type="dcterms:W3CDTF">2022-08-27T14:08:39Z</dcterms:modified>
</cp:coreProperties>
</file>