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08"/>
    <p:restoredTop sz="94649"/>
  </p:normalViewPr>
  <p:slideViewPr>
    <p:cSldViewPr snapToGrid="0">
      <p:cViewPr varScale="1">
        <p:scale>
          <a:sx n="103" d="100"/>
          <a:sy n="103" d="100"/>
        </p:scale>
        <p:origin x="184" y="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D7FD6-02FE-1902-6A52-6EDA1FE17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5682AC-66F0-BFB8-6EF6-4D0528EBA0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A4619-F95E-E339-90E8-57A1364FD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1031-921A-C146-8143-667AFF727BA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D82EB-E431-3CDD-F012-E3444BE26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D9387-7845-EE7A-84AB-C246B05C0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0D76-C4BF-7949-9969-A6248DC02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85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03DAB-EBB6-0930-4339-57C9B61B1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D264C3-E2F7-A77A-DBD1-660F1472EC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4FFB5C-D6C8-0EAD-4CE0-E4C66EF74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1031-921A-C146-8143-667AFF727BA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50C95-489A-8ED6-717B-4CB79341B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6BC8A-F3B8-3E77-F67C-4CCEDF35B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0D76-C4BF-7949-9969-A6248DC02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34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2DE7E4-1330-6AA5-2E0C-6E980396C2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B63D07-0FFB-B794-73B7-117AA0FD6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FE52C-DFFE-14FF-834F-F1A7EB347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1031-921A-C146-8143-667AFF727BA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9FF5D-E81F-E989-4985-932ACBC39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3A561-12CA-523B-5ECF-73199D6D2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0D76-C4BF-7949-9969-A6248DC02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72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A0B08-C1CE-7F58-0631-11FE41440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458AE-94A1-6B90-9BB9-33312B1AD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B6BF0-191E-D89D-A57A-60F976072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1031-921A-C146-8143-667AFF727BA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4BF1F5-4BA6-45AD-E44E-1098C08F7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1DF6C-95CB-4EE6-5DF6-D46EEE695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0D76-C4BF-7949-9969-A6248DC02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567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00684-552A-7BB7-8AD1-E23F6A7A8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34B59-ED05-3E4A-F3D6-139C90585E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1CE75-EC2B-9661-DA0F-CBF67AA66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1031-921A-C146-8143-667AFF727BA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DDB66-F006-E48D-DD38-5D07447E3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89568-8FD7-6EEB-51B4-E415E1B5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0D76-C4BF-7949-9969-A6248DC02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299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653EB-2B88-2277-F5E4-DD87A2CC0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1886A-CE8B-AED7-4FB9-F40B5AA65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299F6-5C0C-E828-3264-3A6893716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9F428-E713-D1CD-989B-7BAFDE930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1031-921A-C146-8143-667AFF727BA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678487-02DD-A6F5-CB34-11306865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814031-EDB2-7F34-4FF0-11DC6149E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0D76-C4BF-7949-9969-A6248DC02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9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532D8-8577-A4C9-8FC8-FE3A50B7E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80A8F-7179-D153-9DBC-FA6E00968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5D3BF-B668-6379-0B51-E0301ACC9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8F2525-BF9A-84B7-76D7-5425CA8B19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69348D-475D-2ED3-61AB-4BBF0E1439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2959E-4580-36AB-E84B-AA5949B0F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1031-921A-C146-8143-667AFF727BA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629FD1-EC80-72BE-DBAE-B207C69E7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196433-673D-EF7E-6215-A67DF769E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0D76-C4BF-7949-9969-A6248DC02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81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76256-514C-4AB8-4ECB-A7A9A6962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D0697E-4129-79E7-EBA7-290BDEDD1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1031-921A-C146-8143-667AFF727BA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E9BEB5-EB9A-BC12-F55A-A8B048361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2A8593-BCDA-FFC1-B08F-CE58379F0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0D76-C4BF-7949-9969-A6248DC02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506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8F46A9-4F2C-E57C-6484-3367EEC28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1031-921A-C146-8143-667AFF727BA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09836E-7D8E-DF31-1798-3DC387033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1DA0-945D-EF48-38C4-19989E2DF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0D76-C4BF-7949-9969-A6248DC02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09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0B759-B4C4-B20A-7A05-0336B2B2C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0F0ED-914B-1310-E33D-D0D820359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77844-1496-D0AC-E842-9CA1CA86A8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BEC82-2CEC-4D8C-FB32-48DB84F0A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1031-921A-C146-8143-667AFF727BA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7BC6E-4D7A-F72A-03DE-0DEBBD3F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67816-467F-ED68-EF09-6CD7FB620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0D76-C4BF-7949-9969-A6248DC02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20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3C124-B597-1F7A-269A-02BB10C7F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D8F94-765E-0ABF-67A1-07ABFFA74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A30789-27A6-51AC-CF8F-2FE9D246B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A3EC79-21F1-7384-CFAA-E68E40B65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21031-921A-C146-8143-667AFF727BA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4DA21-C9CD-5644-2300-87C6B0C14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AC9DA6-B49C-EAB4-BA86-8CC312B7D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60D76-C4BF-7949-9969-A6248DC02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49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F8BFE3-B6AF-AF52-243D-026B95645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830EA-F2C8-F1AD-36F9-415DA4F48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2FEFD-7BDE-0366-6E2B-0A2724D20F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721031-921A-C146-8143-667AFF727BA0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A2C99-6E25-6B9A-1774-41739161D0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E742D-6ED8-16E9-602F-B7DFFE2111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D60D76-C4BF-7949-9969-A6248DC02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25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C50E24F-BFA9-7188-70B9-B20899F8EA97}"/>
              </a:ext>
            </a:extLst>
          </p:cNvPr>
          <p:cNvSpPr txBox="1"/>
          <p:nvPr/>
        </p:nvSpPr>
        <p:spPr>
          <a:xfrm>
            <a:off x="5343999" y="2296405"/>
            <a:ext cx="15040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Hello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3845725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010E7F-05A1-BAB1-0770-9CA674F5D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49781A9-7EFA-F7A1-29A5-4AEB2033F1BF}"/>
              </a:ext>
            </a:extLst>
          </p:cNvPr>
          <p:cNvSpPr txBox="1"/>
          <p:nvPr/>
        </p:nvSpPr>
        <p:spPr>
          <a:xfrm>
            <a:off x="5343999" y="2296405"/>
            <a:ext cx="150400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Hello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230801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Cam Murray</dc:creator>
  <cp:lastModifiedBy>Cam Murray</cp:lastModifiedBy>
  <cp:revision>2</cp:revision>
  <dcterms:created xsi:type="dcterms:W3CDTF">2025-03-18T21:00:09Z</dcterms:created>
  <dcterms:modified xsi:type="dcterms:W3CDTF">2025-03-18T21:04:02Z</dcterms:modified>
</cp:coreProperties>
</file>