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41" d="100"/>
          <a:sy n="141" d="100"/>
        </p:scale>
        <p:origin x="80" y="380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>
            <a:extLst>
              <a:ext uri="{FF2B5EF4-FFF2-40B4-BE49-F238E27FC236}">
                <a16:creationId xmlns:a16="http://schemas.microsoft.com/office/drawing/2014/main" id="{B127AFA8-511A-4987-A37B-9452AD454908}"/>
              </a:ext>
            </a:extLst>
          </p:cNvPr>
          <p:cNvSpPr txBox="1"/>
          <p:nvPr/>
        </p:nvSpPr>
        <p:spPr>
          <a:xfrm>
            <a:off x="5999593" y="2667576"/>
            <a:ext cx="646331" cy="3483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dirty="0">
                <a:latin typeface="Showcard Gothic" panose="04020904020102020604" pitchFamily="82" charset="0"/>
                <a:ea typeface="SimSun" panose="02010600030101010101" pitchFamily="2" charset="-122"/>
              </a:rPr>
              <a:t>世界</a:t>
            </a:r>
            <a:endParaRPr lang="en-US" dirty="0">
              <a:latin typeface="Showcard Gothic" panose="04020904020102020604" pitchFamily="82" charset="0"/>
              <a:ea typeface="SimSun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8107B2A-065B-A154-3330-6DCE302F194A}"/>
              </a:ext>
            </a:extLst>
          </p:cNvPr>
          <p:cNvSpPr txBox="1"/>
          <p:nvPr/>
        </p:nvSpPr>
        <p:spPr>
          <a:xfrm>
            <a:off x="5999593" y="2080940"/>
            <a:ext cx="1197828" cy="356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 err="1"/>
              <a:t>TextBox</a:t>
            </a:r>
            <a:r>
              <a:rPr lang="en-US" dirty="0"/>
              <a:t> 6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  <p:sp>
        <p:nvSpPr>
          <p:cNvPr id="13" name="AutoShape 1">
            <a:extLst>
              <a:ext uri="{FF2B5EF4-FFF2-40B4-BE49-F238E27FC236}">
                <a16:creationId xmlns:a16="http://schemas.microsoft.com/office/drawing/2014/main" id="{7B1FB70E-98F0-464A-9F29-ED9C32B7A238}"/>
              </a:ext>
            </a:extLst>
          </p:cNvPr>
          <p:cNvSpPr/>
          <p:nvPr/>
        </p:nvSpPr>
        <p:spPr>
          <a:xfrm>
            <a:off x="7770253" y="2092357"/>
            <a:ext cx="1022401" cy="560905"/>
          </a:xfrm>
          <a:prstGeom prst="ellipse">
            <a:avLst/>
          </a:prstGeom>
          <a:solidFill>
            <a:srgbClr val="005D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e Sans C 55 Medium"/>
                <a:ea typeface="+mn-ea"/>
                <a:cs typeface="+mn-cs"/>
              </a:rPr>
              <a:t>AutoShape 1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8D9B2A9-EF82-42C4-8BEE-3457AE0D4EC0}"/>
              </a:ext>
            </a:extLst>
          </p:cNvPr>
          <p:cNvGrpSpPr/>
          <p:nvPr/>
        </p:nvGrpSpPr>
        <p:grpSpPr>
          <a:xfrm>
            <a:off x="758583" y="4036883"/>
            <a:ext cx="996409" cy="1028857"/>
            <a:chOff x="758583" y="4036883"/>
            <a:chExt cx="996409" cy="1028857"/>
          </a:xfrm>
        </p:grpSpPr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BEACD543-0089-49BE-9A06-20EE7D91E647}"/>
                </a:ext>
              </a:extLst>
            </p:cNvPr>
            <p:cNvSpPr/>
            <p:nvPr/>
          </p:nvSpPr>
          <p:spPr>
            <a:xfrm>
              <a:off x="758583" y="4609205"/>
              <a:ext cx="996409" cy="4565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 2</a:t>
              </a:r>
            </a:p>
          </p:txBody>
        </p:sp>
        <p:sp>
          <p:nvSpPr>
            <p:cNvPr id="10" name="Shape 1">
              <a:extLst>
                <a:ext uri="{FF2B5EF4-FFF2-40B4-BE49-F238E27FC236}">
                  <a16:creationId xmlns:a16="http://schemas.microsoft.com/office/drawing/2014/main" id="{783E294A-7084-435C-B829-ED549AE7A34B}"/>
                </a:ext>
              </a:extLst>
            </p:cNvPr>
            <p:cNvSpPr/>
            <p:nvPr/>
          </p:nvSpPr>
          <p:spPr>
            <a:xfrm>
              <a:off x="758583" y="4036883"/>
              <a:ext cx="996409" cy="4565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Benutzerdefiniert 3">
      <a:majorFont>
        <a:latin typeface="Arial"/>
        <a:ea typeface="SimSun"/>
        <a:cs typeface=""/>
      </a:majorFont>
      <a:minorFont>
        <a:latin typeface="Times New Roman"/>
        <a:ea typeface="MingLiU-Ext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14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3" baseType="lpstr">
      <vt:lpstr>.AppleSystemUIFont</vt:lpstr>
      <vt:lpstr>Core Sans C 55 Medium</vt:lpstr>
      <vt:lpstr>MingLiU-ExtB</vt:lpstr>
      <vt:lpstr>SimSun</vt:lpstr>
      <vt:lpstr>Arial</vt:lpstr>
      <vt:lpstr>Calibri</vt:lpstr>
      <vt:lpstr>Courier New</vt:lpstr>
      <vt:lpstr>Franklin Gothic Medium</vt:lpstr>
      <vt:lpstr>Showcard Gothic</vt:lpstr>
      <vt:lpstr>Times New Roman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86</cp:revision>
  <dcterms:created xsi:type="dcterms:W3CDTF">2018-09-11T21:53:21Z</dcterms:created>
  <dcterms:modified xsi:type="dcterms:W3CDTF">2023-01-31T20:27:33Z</dcterms:modified>
</cp:coreProperties>
</file>