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8714-879C-3945-7300-A29A4326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FF204-1DB4-D46E-89FF-9C31A1A70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52D0B-A64F-F348-E254-7E0862DD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FD3C-31D1-D409-C1D0-F02779CB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F9E6-2199-EFA0-C059-B1588E65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97FD-197F-6499-3E35-7419E729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40C78-4423-6473-A8C5-343C585A8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A785-482A-1FE5-05EC-ACF8F4E1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220C-98E0-010F-EFBB-A8D89E97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B601F-3EF6-94B3-FFCC-6D33C958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1541D-966E-34E8-A5A1-A68CB4A48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433C2-2D11-BCE8-91B2-8DD04502F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9EDC-3312-D23F-B2E3-BBE96C10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3C5EA-9F75-44F5-5FA7-9DA6208C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E28ED-145C-C6AC-2B21-AC87937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2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A64-5262-B3E6-663A-2922F8DF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8431-F6E4-546A-2C5F-964A569B8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186C7-F632-B0B9-1D88-D07CD17F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B332-D595-EF1B-8533-26A5BB96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52A8-EE74-D2FE-523B-03B1A594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5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DDA5-8CC0-4014-6B36-4D0787E1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B2203-E2CA-1AD0-049C-56F9BBAF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277F6-8299-32DF-B30E-C0049462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90E6F-891C-4A98-0494-6E64FEE4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CAB8D-A263-4DDE-415C-2F1BB73C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4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50B5-1823-98A5-3833-43513A41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6E32-A86A-0CB1-AF45-6861F303F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130CB-0A44-339D-CCFC-8FE418C09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6DF2-44B1-26A7-3AB8-739A7637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732AC-780D-28F9-A8DB-21CDF116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0A92-BB8A-281A-6837-795232D3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92A4-2DC1-F32D-3F7A-F194CCF1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51E8-F1A8-7791-8876-5C672B1C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C5038-1E39-16B0-B0FD-D00539DA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8639B-04F4-668E-B755-CD3C05763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80988-2AFD-854D-919A-EFEAC17C7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E9248-A158-FE95-F04B-0B14D77C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1251F-AFF9-48B7-9B92-70A533DC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6566F-CF69-B93F-5052-C0AFA293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E867-9539-40BC-A15F-D8D321FC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21E2E-9254-8E9C-8D6F-A700B6DE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F103D-D4C2-DC0F-B22A-FF12791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45FB6-B9C6-67AD-497F-E948E836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0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7670B-37C8-33F8-2088-BA675E20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AB8A3-47EF-5DFA-A4CC-4EF9BAD0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69DD9-5CC6-521F-BEA1-3C7D6A8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5714-68B1-2F73-DD3C-38B730CC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C4A7-756D-C705-DC49-CC7D7D38B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E1776-ABF2-B436-7452-75E6467B5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7117-B4B8-8715-2197-D2A3E105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DE1CB-49CB-21C6-C361-457466F3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B7CF6-2000-CB5A-244E-7A7B9A74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5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0A66-3479-57DA-7204-19DDD5EB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99944-D26F-8C0E-4B1D-42063A60D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4E398-CEDA-5D83-8D8A-DE01F480A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7687-F49F-8DE9-64F2-817E6DF5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E10E4-D0A6-879D-C7D6-A1F41D77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E9F5B-9C7B-7D90-C3F4-98388310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947DC-8977-908A-3C50-6DA2E1DC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1C36-E81F-61C2-CEBA-2D8C4A42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53149-9EC9-F8B7-7C27-0D9F81859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4C1E-DC2A-45DF-9C25-8496FC229A27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FB88-17C0-EB0A-92B5-5DD9C2AF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6A2E-02DF-F01E-8343-3F8C4EC1D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FDAC-87EF-46FC-89E4-8921EE358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8A5E5D24-EA27-0CB8-EDC9-42ADC0100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75721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07679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1290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 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4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94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Shakhabov</dc:creator>
  <cp:lastModifiedBy>Adam Shakhabov</cp:lastModifiedBy>
  <cp:revision>2</cp:revision>
  <dcterms:created xsi:type="dcterms:W3CDTF">2022-11-24T16:33:20Z</dcterms:created>
  <dcterms:modified xsi:type="dcterms:W3CDTF">2022-11-24T16:33:47Z</dcterms:modified>
</cp:coreProperties>
</file>