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Y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Y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0848" imgH="323743" progId="Word.Document.12">
                  <p:embed/>
                </p:oleObj>
              </mc:Choice>
              <mc:Fallback>
                <p:oleObj name="Document" r:id="rId3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485640" imgH="372960" progId="Package">
                  <p:embed/>
                </p:oleObj>
              </mc:Choice>
              <mc:Fallback>
                <p:oleObj name="Packager Shell Object" showAsIcon="1" r:id="rId5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75F6D-C206-DDCF-6ABB-92FBA8732C70}"/>
              </a:ext>
            </a:extLst>
          </p:cNvPr>
          <p:cNvSpPr/>
          <p:nvPr/>
        </p:nvSpPr>
        <p:spPr>
          <a:xfrm>
            <a:off x="4079019" y="2888859"/>
            <a:ext cx="3053301" cy="15956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Y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</Words>
  <Application>Microsoft Macintosh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Ricardo Szyfer</cp:lastModifiedBy>
  <cp:revision>60</cp:revision>
  <dcterms:modified xsi:type="dcterms:W3CDTF">2023-08-07T18:10:24Z</dcterms:modified>
  <dc:language>en-US</dc:language>
</cp:coreProperties>
</file>