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6B7F9-C2A6-486C-B778-4E71343B4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609448-EA87-489A-B81D-704483017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F3BA8-73F9-49F6-B697-48E002EB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614-E876-4E67-9BB4-ACEF0949F1D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4C27E6-8D42-4813-9220-EFFE2593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14B0DF-68D9-4AE8-B9E7-3792AA63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8BD3-F06D-4714-8B14-DF01F830A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26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571F4-91EC-40D3-BC43-4F786873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884AF0-0EAC-4AFC-81CB-C5F27806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124FC-0C68-4DBE-8339-EF5D831F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614-E876-4E67-9BB4-ACEF0949F1D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9B36B-F030-4FDF-841E-EC64D3EB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96C08-1465-40A2-A035-83298635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8BD3-F06D-4714-8B14-DF01F830A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78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C93B38-8E2A-4867-9845-8ADB4C4FB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4BD496-E7C3-4C1D-9B36-D5D3E20B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23511-BED7-42B6-B483-05D69318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614-E876-4E67-9BB4-ACEF0949F1D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C7DC8A-3D64-47FC-AE2A-FECA318E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F1680-3E8A-49E7-A7BD-40BB5057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8BD3-F06D-4714-8B14-DF01F830A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64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B7C91-EC85-4BB6-B268-BE00259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549B5-0599-41FB-B817-52D4B7C6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1BBC1-37A0-4A0C-9E9C-B6B3B26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614-E876-4E67-9BB4-ACEF0949F1D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44133-061B-4DDE-BAE9-2006C906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3640C0-5CF0-4747-AE40-FF43B642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8BD3-F06D-4714-8B14-DF01F830A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43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7AB58-A11D-4B0A-84B6-797175B9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7E53DF-952A-450E-B7ED-3F248F117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9DD62-50E1-4AC4-BB78-B788F01F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614-E876-4E67-9BB4-ACEF0949F1D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CA2989-645B-4DFB-8AEE-6059A270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453D8-596F-4F7F-8E96-5D5ACF21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8BD3-F06D-4714-8B14-DF01F830A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331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9A1C9-C813-4F70-949D-777EDFE7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145AB-8DB0-45F8-A746-DABEF99A9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584028-76AC-4D9E-9756-B1990CA13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4EFAC6-9330-41F1-9F00-0F33347C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614-E876-4E67-9BB4-ACEF0949F1D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6FD5B5-B5C1-451D-BB86-E5B06918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9F84E3-80C0-47B2-80DC-84BAA2C7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8BD3-F06D-4714-8B14-DF01F830A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490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D700E-4C27-4D57-8CCE-2D11F6AB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D555A-3736-48F1-A9B8-2BD641FA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59CEDC-CDCC-4AF4-933B-F2A5B8A0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CC89EF-B2A0-4C47-9888-8EB748322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1F1A55-2FE2-4804-B614-CF6C9BB66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717DDE-957B-4531-B6AD-27FF092E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614-E876-4E67-9BB4-ACEF0949F1D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C37FE2-CD5C-4B96-853C-BAF6925F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EEE142-6224-4064-A383-1CBDB220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8BD3-F06D-4714-8B14-DF01F830A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84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1B29-CF4D-4608-9758-58141375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7A5246-D914-45AE-B83F-0CCE02B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614-E876-4E67-9BB4-ACEF0949F1D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AE4541-58FA-40FC-B97D-A0D12F8C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07D749-124B-41DF-B39A-821C0EF4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8BD3-F06D-4714-8B14-DF01F830A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2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A84463-2941-42E3-91FC-5BF572ED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614-E876-4E67-9BB4-ACEF0949F1D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EBB792-5FCA-4F4E-A3EA-0B2D0C1B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A54FF5-680B-4D0E-8A5D-F651D559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8BD3-F06D-4714-8B14-DF01F830A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449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4927-ADAA-4A6D-9C01-4D8579ED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FEEC7-D346-4DC1-AF04-42797B59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EC5DF0-1DC7-41EB-BD0C-0476214E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02285E-CB7D-4AF5-9C5D-AE0FE2A1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614-E876-4E67-9BB4-ACEF0949F1D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A94CD1-71FE-4CDE-855F-84842EDB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6CB951-EEA8-4DF5-A920-0A8091CC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8BD3-F06D-4714-8B14-DF01F830A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384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530EC-2947-40A3-BEC8-E3402D02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A14129-1AEE-4AA6-9807-01380D14E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E6BCB-001C-41DE-98E2-1A45A2430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726BB3-19DC-406D-B43A-12FB36B8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614-E876-4E67-9BB4-ACEF0949F1D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CEE7FF-49DD-45B2-92A3-E969C420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576E5-BA41-4C3B-B0A1-4C86D0C1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8BD3-F06D-4714-8B14-DF01F830A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383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3045CB-79BD-42D9-885C-A2B9D4FA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555B70-7109-400B-9610-78872C0B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2EFCF-98F4-4A0F-8CC3-58E253156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B614-E876-4E67-9BB4-ACEF0949F1D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12417-507B-44B6-A7B7-0A509F7E5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A27158-6930-4F9C-BC3F-5FCD9C096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C8BD3-F06D-4714-8B14-DF01F830A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30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E35EC5-A298-4B87-8CE2-4C49B2240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6"/>
          <a:stretch/>
        </p:blipFill>
        <p:spPr>
          <a:xfrm>
            <a:off x="0" y="596348"/>
            <a:ext cx="12192000" cy="62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3E29E4-BA47-4B7C-94AD-0B56CC793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3"/>
          <a:stretch/>
        </p:blipFill>
        <p:spPr>
          <a:xfrm>
            <a:off x="0" y="622852"/>
            <a:ext cx="12192000" cy="62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9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Poliadmin</dc:creator>
  <cp:lastModifiedBy>Poliadmin</cp:lastModifiedBy>
  <cp:revision>1</cp:revision>
  <dcterms:created xsi:type="dcterms:W3CDTF">2022-05-03T21:44:35Z</dcterms:created>
  <dcterms:modified xsi:type="dcterms:W3CDTF">2022-05-03T21:45:46Z</dcterms:modified>
</cp:coreProperties>
</file>