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3" r:id="rId5"/>
    <p:sldId id="265" r:id="rId6"/>
    <p:sldId id="258" r:id="rId7"/>
    <p:sldId id="261" r:id="rId8"/>
    <p:sldId id="260" r:id="rId9"/>
    <p:sldId id="259" r:id="rId10"/>
    <p:sldId id="262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72" d="100"/>
          <a:sy n="72" d="100"/>
        </p:scale>
        <p:origin x="-12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9CBA8-80B4-4898-90C0-308702FAAEFC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03E45-CA35-4416-BF61-0E46C163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16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3E45-CA35-4416-BF61-0E46C16392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1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5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1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0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99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8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5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5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98C4-F376-43A2-887A-458B3F039195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F68E-81CB-4D60-8D2F-8CCAEEACD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0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27584" y="620688"/>
            <a:ext cx="73448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Нейронные сети и машинное обучение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8024" y="3746009"/>
            <a:ext cx="3744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Гончаров Сергей Максимович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Семеновых Татьяна Игоревна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827584" y="29969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7854" y="6364641"/>
            <a:ext cx="248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2017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Documents\mo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17" y="139612"/>
            <a:ext cx="6732240" cy="67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ОИПД\neu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8501"/>
            <a:ext cx="6408712" cy="65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08542" y="3342302"/>
            <a:ext cx="17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ввода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75479" y="746120"/>
            <a:ext cx="1835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ProgressBar</a:t>
            </a:r>
            <a:r>
              <a:rPr lang="ru-RU" b="1" dirty="0" smtClean="0"/>
              <a:t>-ы, показывающие текущий прогресс обучения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5436096" y="1268760"/>
            <a:ext cx="1839383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6" idx="1"/>
          </p:cNvCxnSpPr>
          <p:nvPr/>
        </p:nvCxnSpPr>
        <p:spPr>
          <a:xfrm flipV="1">
            <a:off x="5458025" y="1484784"/>
            <a:ext cx="1817454" cy="918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4288" y="4149080"/>
            <a:ext cx="1946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Кнопка для очищения области ввода</a:t>
            </a:r>
            <a:endParaRPr lang="ru-RU" b="1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5415431" y="4581128"/>
            <a:ext cx="1748857" cy="126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75479" y="537321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Кнопка для </a:t>
            </a:r>
            <a:r>
              <a:rPr lang="ru-RU" b="1" dirty="0" err="1" smtClean="0"/>
              <a:t>распознования</a:t>
            </a:r>
            <a:r>
              <a:rPr lang="ru-RU" b="1" dirty="0" smtClean="0"/>
              <a:t> цифры</a:t>
            </a:r>
            <a:endParaRPr lang="ru-RU" b="1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5460937" y="5828971"/>
            <a:ext cx="1748857" cy="126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7461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Рандомизировать</a:t>
            </a:r>
            <a:r>
              <a:rPr lang="ru-RU" b="1" dirty="0" smtClean="0"/>
              <a:t> веса в файлах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709239" y="746120"/>
            <a:ext cx="262361" cy="9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051720" y="653787"/>
            <a:ext cx="334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6089" y="46912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Начать процесс обучения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9944" y="32213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Область вывода </a:t>
            </a:r>
            <a:endParaRPr lang="ru-RU" b="1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4067944" y="3120771"/>
            <a:ext cx="648072" cy="285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87624" y="2967335"/>
            <a:ext cx="6907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Спасибо за внимание!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6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работу нейросетей на примере создания собственной нейронной сети для распознавания цифр с изображения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понятий о машинном обучении и нейронных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сетях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 и алгоритмов машинного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 в среде разработки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программирования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Картинки по запросу нейронные се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2" y="2998797"/>
            <a:ext cx="8350128" cy="37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1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echnomag.bmstu.ru/data/2012/08/16/1234227357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8889"/>
            <a:ext cx="858792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habrastorage.org/files/150/8ef/062/1508ef06235444c3bc74a942812b4eb7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7624" y="188640"/>
            <a:ext cx="6336704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technomag.bmstu.ru/data/2012/08/16/1234227357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8889"/>
            <a:ext cx="858792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s\6276e1d365ba4f8497cd41fb110d761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332656"/>
            <a:ext cx="8900046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files/143/409/eb0/143409eb03354e29a2f91019bbe23ec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3212976"/>
            <a:ext cx="8649851" cy="13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abrastorage.org/files/3ea/aee/86b/3eaaee86b0014e5e9ee72b4b9afc35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4725145"/>
            <a:ext cx="8649852" cy="15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habrastorage.org/files/f99/ca2/cd9/f99ca2cd9f6e4a96bee47e2fb9978daa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42628" y="692696"/>
            <a:ext cx="8649852" cy="23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ocuments\fbaf37c608b246f09e73a9f8f78945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bae306f46e8419ba4a843200e223d0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7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113</Words>
  <Application>Microsoft Office PowerPoint</Application>
  <PresentationFormat>Экран (4:3)</PresentationFormat>
  <Paragraphs>23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14</cp:revision>
  <dcterms:created xsi:type="dcterms:W3CDTF">2017-04-10T15:43:15Z</dcterms:created>
  <dcterms:modified xsi:type="dcterms:W3CDTF">2017-12-07T16:05:05Z</dcterms:modified>
</cp:coreProperties>
</file>