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66" r:id="rId2"/>
    <p:sldId id="257" r:id="rId3"/>
    <p:sldId id="256" r:id="rId4"/>
    <p:sldId id="267" r:id="rId5"/>
    <p:sldId id="265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6" autoAdjust="0"/>
    <p:restoredTop sz="94660"/>
  </p:normalViewPr>
  <p:slideViewPr>
    <p:cSldViewPr snapToGrid="0">
      <p:cViewPr>
        <p:scale>
          <a:sx n="100" d="100"/>
          <a:sy n="100" d="100"/>
        </p:scale>
        <p:origin x="7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1F885-2945-4457-B5BA-B9C84560103D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1E554-2812-4C68-A736-F78BED9F8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80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Фотографии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1E554-2812-4C68-A736-F78BED9F8EB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65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70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80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1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73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43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87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9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90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56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21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49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EA15-D362-4F95-B9F6-C4C9F4116F5F}" type="datetimeFigureOut">
              <a:rPr lang="ru-RU" smtClean="0"/>
              <a:t>29.03.2018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6D01-41DD-4ABA-BA1F-08DDF6746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102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6732" y="2989037"/>
            <a:ext cx="5635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https://prezi.com/view/bnVjIHlbXM0YU2iJ8C04/</a:t>
            </a:r>
            <a:endParaRPr lang="ru-RU" sz="32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137182" y="601437"/>
            <a:ext cx="713422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Online-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Презентация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74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lh6.googleusercontent.com/CzCgz75o-AV_-FjUg18mZH7t8wTV0UmX4vL8wvV6Be17vqcwJxBVMCSWKj0JBwhWAV6xXdBD9kZ7ObiPKFmiN9NNL3RApf_5Q0YVfcuRor_2QFY1WvtT-LmVBeHrHBFDbeMIwjEqy8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https://lh6.googleusercontent.com/CzCgz75o-AV_-FjUg18mZH7t8wTV0UmX4vL8wvV6Be17vqcwJxBVMCSWKj0JBwhWAV6xXdBD9kZ7ObiPKFmiN9NNL3RApf_5Q0YVfcuRor_2QFY1WvtT-LmVBeHrHBFDbeMIwjEqy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0"/>
            <a:ext cx="113625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Picoto</a:t>
            </a:r>
            <a:r>
              <a:rPr lang="en-US" sz="4400" dirty="0" smtClean="0"/>
              <a:t>█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624721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Твои фото. Твой стиль.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8470"/>
            <a:ext cx="3852863" cy="68529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0"/>
            <a:ext cx="3857625" cy="68614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38" y="0"/>
            <a:ext cx="3857625" cy="68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2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6101" y="1401535"/>
            <a:ext cx="2290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Сервер</a:t>
            </a:r>
            <a:r>
              <a:rPr lang="en-US" sz="3600" dirty="0" smtClean="0"/>
              <a:t>█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0682" y="2969987"/>
            <a:ext cx="3540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+ Python</a:t>
            </a:r>
            <a:endParaRPr lang="ru-RU" sz="32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1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28" y="1914747"/>
            <a:ext cx="10857143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8395" y="1209174"/>
            <a:ext cx="7298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Стек технологий</a:t>
            </a:r>
            <a:endParaRPr lang="ru-RU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8922" y="283845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8922" y="3867561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Magenta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8922" y="4896672"/>
            <a:ext cx="249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Moxy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8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0620" y="559087"/>
            <a:ext cx="6522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Сергей Гончаров</a:t>
            </a:r>
            <a:endParaRPr lang="ru-RU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620" y="4684650"/>
            <a:ext cx="5814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Full-stack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разработчик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1" y="559088"/>
            <a:ext cx="4511911" cy="564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2826</TotalTime>
  <Words>29</Words>
  <Application>Microsoft Office PowerPoint</Application>
  <PresentationFormat>Широкоэкранный</PresentationFormat>
  <Paragraphs>14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Презентация PowerPoint</vt:lpstr>
      <vt:lpstr>Презентация PowerPoint</vt:lpstr>
      <vt:lpstr> Picoto█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photoStyle</dc:title>
  <dc:creator>User</dc:creator>
  <cp:lastModifiedBy>RePack by Diakov</cp:lastModifiedBy>
  <cp:revision>42</cp:revision>
  <dcterms:created xsi:type="dcterms:W3CDTF">2018-01-21T08:06:16Z</dcterms:created>
  <dcterms:modified xsi:type="dcterms:W3CDTF">2018-03-30T10:23:04Z</dcterms:modified>
</cp:coreProperties>
</file>