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6" r:id="rId2"/>
    <p:sldId id="257" r:id="rId3"/>
    <p:sldId id="256" r:id="rId4"/>
    <p:sldId id="265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>
        <p:scale>
          <a:sx n="100" d="100"/>
          <a:sy n="100" d="100"/>
        </p:scale>
        <p:origin x="7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70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3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9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0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21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49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10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a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1" y="1"/>
            <a:ext cx="1028300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lh6.googleusercontent.com/CzCgz75o-AV_-FjUg18mZH7t8wTV0UmX4vL8wvV6Be17vqcwJxBVMCSWKj0JBwhWAV6xXdBD9kZ7ObiPKFmiN9NNL3RApf_5Q0YVfcuRor_2QFY1WvtT-LmVBeHrHBFDbeMIwjEqy8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https://lh6.googleusercontent.com/CzCgz75o-AV_-FjUg18mZH7t8wTV0UmX4vL8wvV6Be17vqcwJxBVMCSWKj0JBwhWAV6xXdBD9kZ7ObiPKFmiN9NNL3RApf_5Q0YVfcuRor_2QFY1WvtT-LmVBeHrHBFDbeMIwjEqy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0"/>
            <a:ext cx="113625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Picoto</a:t>
            </a:r>
            <a:r>
              <a:rPr lang="en-US" sz="4400" dirty="0" smtClean="0"/>
              <a:t>█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24721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Твои фото. Твой стиль.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6101" y="1401535"/>
            <a:ext cx="229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Сервер</a:t>
            </a:r>
            <a:r>
              <a:rPr lang="en-US" sz="3600" dirty="0" smtClean="0"/>
              <a:t>█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0682" y="2969987"/>
            <a:ext cx="35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+ Python</a:t>
            </a:r>
            <a:endParaRPr lang="ru-RU" sz="3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8" y="1914747"/>
            <a:ext cx="10857143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8395" y="1209174"/>
            <a:ext cx="7298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Стек технологий</a:t>
            </a:r>
            <a:endParaRPr lang="ru-RU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8922" y="283845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922" y="3867561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Magenta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8922" y="4896672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Moxy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0620" y="559087"/>
            <a:ext cx="6522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Сергей Гончаров</a:t>
            </a:r>
            <a:endParaRPr lang="ru-RU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620" y="4684650"/>
            <a:ext cx="581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Full-stack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разработчик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" y="559088"/>
            <a:ext cx="4511911" cy="56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</TotalTime>
  <Words>23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Презентация PowerPoint</vt:lpstr>
      <vt:lpstr>Презентация PowerPoint</vt:lpstr>
      <vt:lpstr> Picoto█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photoStyle</dc:title>
  <dc:creator>User</dc:creator>
  <cp:lastModifiedBy>RePack by Diakov</cp:lastModifiedBy>
  <cp:revision>37</cp:revision>
  <dcterms:created xsi:type="dcterms:W3CDTF">2018-01-21T08:06:16Z</dcterms:created>
  <dcterms:modified xsi:type="dcterms:W3CDTF">2018-03-29T13:53:37Z</dcterms:modified>
</cp:coreProperties>
</file>