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70" r:id="rId9"/>
    <p:sldId id="271" r:id="rId10"/>
    <p:sldId id="272" r:id="rId11"/>
    <p:sldId id="269" r:id="rId12"/>
    <p:sldId id="267" r:id="rId13"/>
    <p:sldId id="275" r:id="rId14"/>
    <p:sldId id="274" r:id="rId15"/>
    <p:sldId id="273" r:id="rId16"/>
    <p:sldId id="266" r:id="rId17"/>
    <p:sldId id="264" r:id="rId18"/>
    <p:sldId id="260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35672-4FA2-42F6-ABDA-C91CE1801795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D3FD7-1F74-4844-B975-7A6FBB56AE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732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3FD7-1F74-4844-B975-7A6FBB56AE5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946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95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606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93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1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841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859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6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81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8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191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380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CCBF-C189-4E39-8EAF-5E30AB019637}" type="datetimeFigureOut">
              <a:rPr lang="es-AR" smtClean="0"/>
              <a:t>9/10/2019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A43A-EAB5-4BE3-BDBB-D3C166E2CAC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1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SefNzyhigQ" TargetMode="External"/><Relationship Id="rId2" Type="http://schemas.openxmlformats.org/officeDocument/2006/relationships/hyperlink" Target="https://www.youtube.com/watch?v=qiF4HSKplc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mbAhA3w8UEA" TargetMode="External"/><Relationship Id="rId4" Type="http://schemas.openxmlformats.org/officeDocument/2006/relationships/hyperlink" Target="https://www.youtube.com/watch?v=8qkLtNMibds&amp;t=937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es-AR" b="1" dirty="0" err="1" smtClean="0"/>
              <a:t>Denavit</a:t>
            </a:r>
            <a:r>
              <a:rPr lang="es-AR" b="1" dirty="0" smtClean="0"/>
              <a:t> –</a:t>
            </a:r>
            <a:r>
              <a:rPr lang="es-AR" b="1" dirty="0" err="1"/>
              <a:t>H</a:t>
            </a:r>
            <a:r>
              <a:rPr lang="es-AR" b="1" dirty="0" err="1" smtClean="0"/>
              <a:t>artemberg</a:t>
            </a:r>
            <a:endParaRPr lang="es-AR" b="1" dirty="0"/>
          </a:p>
        </p:txBody>
      </p:sp>
      <p:sp>
        <p:nvSpPr>
          <p:cNvPr id="3" name="2 Rectángulo"/>
          <p:cNvSpPr/>
          <p:nvPr/>
        </p:nvSpPr>
        <p:spPr>
          <a:xfrm>
            <a:off x="395536" y="1412776"/>
            <a:ext cx="90730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r>
              <a:rPr lang="es-AR" dirty="0"/>
              <a:t> </a:t>
            </a:r>
          </a:p>
          <a:p>
            <a:r>
              <a:rPr lang="es-AR" dirty="0"/>
              <a:t> </a:t>
            </a:r>
          </a:p>
          <a:p>
            <a:r>
              <a:rPr lang="es-AR" u="sng" dirty="0">
                <a:hlinkClick r:id="rId2"/>
              </a:rPr>
              <a:t>https://www.youtube.com/watch?v=qiF4HSKplcs</a:t>
            </a:r>
            <a:endParaRPr lang="es-AR" dirty="0"/>
          </a:p>
          <a:p>
            <a:r>
              <a:rPr lang="es-AR" dirty="0"/>
              <a:t> </a:t>
            </a:r>
          </a:p>
          <a:p>
            <a:r>
              <a:rPr lang="es-AR" dirty="0"/>
              <a:t> </a:t>
            </a:r>
          </a:p>
          <a:p>
            <a:r>
              <a:rPr lang="es-AR" dirty="0"/>
              <a:t> </a:t>
            </a:r>
          </a:p>
          <a:p>
            <a:r>
              <a:rPr lang="es-AR" dirty="0"/>
              <a:t> </a:t>
            </a:r>
          </a:p>
          <a:p>
            <a:r>
              <a:rPr lang="es-AR" u="sng" dirty="0">
                <a:hlinkClick r:id="rId3"/>
              </a:rPr>
              <a:t>https://www.youtube.com/watch?v=9SefNzyhigQ</a:t>
            </a:r>
            <a:endParaRPr lang="es-AR" dirty="0"/>
          </a:p>
          <a:p>
            <a:r>
              <a:rPr lang="es-AR" dirty="0"/>
              <a:t> </a:t>
            </a:r>
          </a:p>
          <a:p>
            <a:r>
              <a:rPr lang="es-AR" dirty="0"/>
              <a:t> </a:t>
            </a:r>
          </a:p>
          <a:p>
            <a:r>
              <a:rPr lang="es-AR" dirty="0"/>
              <a:t> </a:t>
            </a:r>
          </a:p>
          <a:p>
            <a:r>
              <a:rPr lang="es-AR" u="sng" dirty="0">
                <a:hlinkClick r:id="rId4"/>
              </a:rPr>
              <a:t>https://www.youtube.com/watch?v=8qkLtNMibds&amp;t=937s</a:t>
            </a:r>
            <a:endParaRPr lang="es-AR" dirty="0"/>
          </a:p>
          <a:p>
            <a:r>
              <a:rPr lang="es-AR" dirty="0"/>
              <a:t> </a:t>
            </a:r>
          </a:p>
          <a:p>
            <a:r>
              <a:rPr lang="es-AR" dirty="0"/>
              <a:t> </a:t>
            </a:r>
          </a:p>
          <a:p>
            <a:r>
              <a:rPr lang="es-AR" dirty="0"/>
              <a:t> </a:t>
            </a:r>
          </a:p>
          <a:p>
            <a:r>
              <a:rPr lang="es-AR" u="sng" dirty="0">
                <a:hlinkClick r:id="rId5"/>
              </a:rPr>
              <a:t>https://www.youtube.com/watch?v=mbAhA3w8UEA</a:t>
            </a:r>
            <a:endParaRPr lang="es-AR" dirty="0"/>
          </a:p>
          <a:p>
            <a:r>
              <a:rPr lang="es-AR" dirty="0"/>
              <a:t> </a:t>
            </a:r>
          </a:p>
          <a:p>
            <a:r>
              <a:rPr lang="es-AR" dirty="0"/>
              <a:t> </a:t>
            </a:r>
          </a:p>
          <a:p>
            <a:r>
              <a:rPr lang="es-A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258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4791" r="14907" b="5764"/>
          <a:stretch/>
        </p:blipFill>
        <p:spPr bwMode="auto">
          <a:xfrm>
            <a:off x="-21704" y="0"/>
            <a:ext cx="9186014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788024" y="4261048"/>
            <a:ext cx="4536504" cy="1872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4791" r="14907" b="5764"/>
          <a:stretch/>
        </p:blipFill>
        <p:spPr bwMode="auto">
          <a:xfrm>
            <a:off x="-21704" y="0"/>
            <a:ext cx="9186014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9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5207" r="14352" b="6049"/>
          <a:stretch/>
        </p:blipFill>
        <p:spPr bwMode="auto">
          <a:xfrm>
            <a:off x="-30480" y="-76200"/>
            <a:ext cx="938784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3779912" y="3212976"/>
            <a:ext cx="4851382" cy="2880320"/>
            <a:chOff x="3825074" y="3212976"/>
            <a:chExt cx="4851382" cy="2880320"/>
          </a:xfrm>
        </p:grpSpPr>
        <p:sp>
          <p:nvSpPr>
            <p:cNvPr id="5" name="4 Rectángulo"/>
            <p:cNvSpPr/>
            <p:nvPr/>
          </p:nvSpPr>
          <p:spPr>
            <a:xfrm>
              <a:off x="3825074" y="4033867"/>
              <a:ext cx="4536504" cy="20594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164288" y="3212976"/>
              <a:ext cx="1512168" cy="20594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42090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5207" r="14352" b="6049"/>
          <a:stretch/>
        </p:blipFill>
        <p:spPr bwMode="auto">
          <a:xfrm>
            <a:off x="-30480" y="-76200"/>
            <a:ext cx="938784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64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4" t="4583" r="22141" b="26458"/>
          <a:stretch/>
        </p:blipFill>
        <p:spPr bwMode="auto">
          <a:xfrm>
            <a:off x="0" y="548680"/>
            <a:ext cx="913980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6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1" r="29722" b="947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6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8" r="20000"/>
          <a:stretch/>
        </p:blipFill>
        <p:spPr bwMode="auto">
          <a:xfrm>
            <a:off x="-283767" y="3717032"/>
            <a:ext cx="10408920" cy="336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" t="8333" r="53281" b="43542"/>
          <a:stretch/>
        </p:blipFill>
        <p:spPr bwMode="auto">
          <a:xfrm>
            <a:off x="1403648" y="27324"/>
            <a:ext cx="5332000" cy="352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-1116632" y="4869160"/>
            <a:ext cx="12529392" cy="2520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07" r="20000"/>
          <a:stretch/>
        </p:blipFill>
        <p:spPr bwMode="auto">
          <a:xfrm>
            <a:off x="-283767" y="4969735"/>
            <a:ext cx="10408920" cy="234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9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06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1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9" r="14745" b="5073"/>
          <a:stretch/>
        </p:blipFill>
        <p:spPr bwMode="auto">
          <a:xfrm>
            <a:off x="0" y="721396"/>
            <a:ext cx="9036496" cy="535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65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87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9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19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6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4791" r="14907" b="5764"/>
          <a:stretch/>
        </p:blipFill>
        <p:spPr bwMode="auto">
          <a:xfrm>
            <a:off x="-21704" y="0"/>
            <a:ext cx="9186014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6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4791" r="14907" b="5764"/>
          <a:stretch/>
        </p:blipFill>
        <p:spPr bwMode="auto">
          <a:xfrm>
            <a:off x="-21704" y="0"/>
            <a:ext cx="9186014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051720" y="4221088"/>
            <a:ext cx="4536504" cy="1872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09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4791" r="14907" b="5764"/>
          <a:stretch/>
        </p:blipFill>
        <p:spPr bwMode="auto">
          <a:xfrm>
            <a:off x="-21704" y="0"/>
            <a:ext cx="9186014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347864" y="4261048"/>
            <a:ext cx="4536504" cy="1872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52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Office PowerPoint</Application>
  <PresentationFormat>Presentación en pantalla (4:3)</PresentationFormat>
  <Paragraphs>22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Denavit –Hartemberg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Denavit –Hartemberg</dc:title>
  <dc:creator>Hugo</dc:creator>
  <cp:lastModifiedBy>Hugo</cp:lastModifiedBy>
  <cp:revision>8</cp:revision>
  <dcterms:created xsi:type="dcterms:W3CDTF">2019-10-02T15:42:57Z</dcterms:created>
  <dcterms:modified xsi:type="dcterms:W3CDTF">2019-10-09T13:27:10Z</dcterms:modified>
</cp:coreProperties>
</file>