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3" r:id="rId7"/>
    <p:sldId id="260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419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699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54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269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0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892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18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610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03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997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246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F34D-8985-41B8-951D-8CD4B80645BF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965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1470025"/>
          </a:xfrm>
        </p:spPr>
        <p:txBody>
          <a:bodyPr/>
          <a:lstStyle/>
          <a:p>
            <a:r>
              <a:rPr lang="es-AR" dirty="0" smtClean="0"/>
              <a:t>Ejercicio de la pagina 100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2" t="18453" r="10870" b="6250"/>
          <a:stretch/>
        </p:blipFill>
        <p:spPr bwMode="auto">
          <a:xfrm>
            <a:off x="899592" y="1916832"/>
            <a:ext cx="737555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259632" y="134076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i="1" dirty="0" smtClean="0">
                <a:solidFill>
                  <a:srgbClr val="FF0000"/>
                </a:solidFill>
              </a:rPr>
              <a:t>Ejercicio de la pagina 100 de libro de Barrientos </a:t>
            </a:r>
            <a:endParaRPr lang="es-AR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37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" t="20635" r="27714" b="8532"/>
          <a:stretch/>
        </p:blipFill>
        <p:spPr bwMode="auto">
          <a:xfrm>
            <a:off x="179512" y="548680"/>
            <a:ext cx="881017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28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" t="18254" r="26617" b="10119"/>
          <a:stretch/>
        </p:blipFill>
        <p:spPr bwMode="auto">
          <a:xfrm>
            <a:off x="323528" y="620688"/>
            <a:ext cx="8100392" cy="451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77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2" t="20437" r="6629" b="12103"/>
          <a:stretch/>
        </p:blipFill>
        <p:spPr bwMode="auto">
          <a:xfrm>
            <a:off x="179512" y="980728"/>
            <a:ext cx="8679543" cy="493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77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8" t="19841" r="14662" b="10714"/>
          <a:stretch/>
        </p:blipFill>
        <p:spPr bwMode="auto">
          <a:xfrm>
            <a:off x="683568" y="38296"/>
            <a:ext cx="7010401" cy="508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" t="26799" r="15926" b="31723"/>
          <a:stretch/>
        </p:blipFill>
        <p:spPr bwMode="auto">
          <a:xfrm>
            <a:off x="2483768" y="4725144"/>
            <a:ext cx="6377672" cy="1882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7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" t="26799" r="15926" b="59261"/>
          <a:stretch/>
        </p:blipFill>
        <p:spPr bwMode="auto">
          <a:xfrm>
            <a:off x="0" y="476672"/>
            <a:ext cx="9004275" cy="89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0" t="41975" r="23721" b="31723"/>
          <a:stretch/>
        </p:blipFill>
        <p:spPr bwMode="auto">
          <a:xfrm>
            <a:off x="1" y="2276872"/>
            <a:ext cx="9004274" cy="246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13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267744" y="2001907"/>
            <a:ext cx="43204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Este ejemplo se encuentra resuelto en </a:t>
            </a:r>
            <a:r>
              <a:rPr lang="es-AR" sz="2800" dirty="0" err="1" smtClean="0"/>
              <a:t>Matlab</a:t>
            </a:r>
            <a:r>
              <a:rPr lang="es-AR" sz="2800" dirty="0" smtClean="0"/>
              <a:t> en el programa :</a:t>
            </a:r>
          </a:p>
          <a:p>
            <a:endParaRPr lang="es-AR" sz="2800" dirty="0" smtClean="0"/>
          </a:p>
          <a:p>
            <a:r>
              <a:rPr lang="es-AR" sz="2800" dirty="0" err="1" smtClean="0">
                <a:solidFill>
                  <a:srgbClr val="FF0000"/>
                </a:solidFill>
              </a:rPr>
              <a:t>Ejercicio_de_barrientos.m</a:t>
            </a:r>
            <a:endParaRPr lang="es-AR" sz="2800" dirty="0" smtClean="0">
              <a:solidFill>
                <a:srgbClr val="FF0000"/>
              </a:solidFill>
            </a:endParaRPr>
          </a:p>
          <a:p>
            <a:endParaRPr lang="es-AR" sz="2800" dirty="0"/>
          </a:p>
          <a:p>
            <a:r>
              <a:rPr lang="es-AR" sz="2800" dirty="0" smtClean="0"/>
              <a:t> que acompaña esta entrega 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7947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</Words>
  <Application>Microsoft Office PowerPoint</Application>
  <PresentationFormat>Presentación en pantalla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Ejercicio de la pagina 100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de la pagina 100</dc:title>
  <dc:creator>Hugo</dc:creator>
  <cp:lastModifiedBy>Hugo</cp:lastModifiedBy>
  <cp:revision>7</cp:revision>
  <dcterms:created xsi:type="dcterms:W3CDTF">2017-10-26T14:24:14Z</dcterms:created>
  <dcterms:modified xsi:type="dcterms:W3CDTF">2019-10-09T13:10:56Z</dcterms:modified>
</cp:coreProperties>
</file>