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269aa5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269aa5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269aa5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269aa5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f95c0a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f95c0a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f95c0a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f95c0a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f95c0a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f95c0a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f95c0a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f95c0a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 (DAW)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MTI. Erik de Jesús Sánchez Maldonado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Conociéndonos...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Tu nombre.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¿Cómo te gusta que te digan?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te gusta hacer?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¿A qué te dedicas?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te gustaría hacer al terminar la carrera?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expectativa tienes de esta clase?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esperas de tu profesor?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la clase...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tan familiares son para ti las aplicaciones web?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¿Has tenido algún acercamiento en el desarrollo de alguna?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idea tienes del funcionamiento de internet?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¿Conoces alguna arquitectura o diseño de aplicaciones que funcione sobre internet?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tan familiar es para ti la programación?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¿Has usado algún lenguaje de programación que funcione en web?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¿Cómo crees que esta materia podría relacionarse con lo que actualmente sabes?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veremos en DAW?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Conceptos básicos del desarrollo web (servidores, protocolos, interacción de componentes).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Conceptos básicos, buenas prácticas, técnicas de “programación” e integración de: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HTML/HTML5.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CSS.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PHP.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Javascript.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Arquitecturas básicas y útiles para el diseño y desarrollo de aplicaciones web.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Formatos de intercambio de datos útiles en el desarrollo web.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 NO veremos en DAW?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71475"/>
            <a:ext cx="85206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Administración y configuración avanzada de servidores.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Ingeniería de software (análisis y modelado).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Uso de frameworks de desarrollo para las tecnologías vistas en el curso.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Diseño e implementación de bases de datos.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Análisis de usabilidad y “user experience” (UX).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Diseño gráfico para aplicaciones web.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Conceptos básicos de programación.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Internet de las cosas.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pesar de no abarcar todos estos temas, es posible que se “toquen” o mencionen algunos conceptos relacionados a ellos debido a la naturaleza del curso.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 espero de los alumnos?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04875"/>
            <a:ext cx="85206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Proactividad.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Autoaprendizaje e investigación.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Creatividad y emprendimiento.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Habilidades de programación.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Capacidad de análisis.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Confianza y apertura.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Que cuestionen y externen sus dudas.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 espero de mi?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35500" y="1152475"/>
            <a:ext cx="86922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Transmitir mi conocimiento y experiencia en desarrollo web de forma efectiva.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Servir de guía durante el desarrollo de sus proyectos y el aprendizaje de los conceptos.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Capacidad para aterrizar los conceptos teóricos en la práctica.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Actualización y conocimiento sobre las tecnologías y conceptos vistos.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Ser capaz de inspirar confianza en los alumnos para cualquier comentario y retroalimentación que quieran hacer.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Rigor en la evaluación en aras del aprendizaje de los alumnos.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Justicia en la evaluación de las actividades y en las fechas de entrega.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Capacidad de comprensión y flexibilidad para escuchar, hablar y negociar con los alumnos.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