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bc109ee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bc109ee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bc109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bc109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bc109e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bc109e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bc109e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bc109e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bc109e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bc109e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bc109ee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bc109ee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bc109ee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bc109ee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bc109e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bc109e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bc109ee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bc109e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66" name="Google Shape;66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://www.json.org/json-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 (JSON)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W3schools. JSON. Recuperado el 16 de octubre del 2017 de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https://www.w3schools.com/js/js_json_intro.asp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Introducción a JSON. Recuperado el 16 de octubre de 2017 de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http://www.json.org/json-es.html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JSON?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87900" y="1413625"/>
            <a:ext cx="60447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Formato para almacenamiento e intercambio de datos.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Útil para  guardar información  manipulable en archivos de texto.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 ligero y ocupa poco espacio.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 independiente de la plataforma.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600"/>
              <a:t>Permite establecer un estándar para compartir información entre aplicaciones.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Se envía como texto y se interpreta en la aplicación.</a:t>
            </a:r>
            <a:endParaRPr sz="1600"/>
          </a:p>
        </p:txBody>
      </p:sp>
      <p:pic>
        <p:nvPicPr>
          <p:cNvPr id="125" name="Google Shape;125;p26"/>
          <p:cNvPicPr preferRelativeResize="0"/>
          <p:nvPr/>
        </p:nvPicPr>
        <p:blipFill rotWithShape="1">
          <a:blip r:embed="rId3">
            <a:alphaModFix/>
          </a:blip>
          <a:srcRect b="0" l="15557" r="15934" t="0"/>
          <a:stretch/>
        </p:blipFill>
        <p:spPr>
          <a:xfrm>
            <a:off x="6321900" y="1220325"/>
            <a:ext cx="2583325" cy="37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JSON?</a:t>
            </a:r>
            <a:endParaRPr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387900" y="1566025"/>
            <a:ext cx="8368200" cy="30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Basado en la notación para definir objetos de javascript.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Es un subconjunto más sencillo de ésta pero es compatible con ella.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Intercambio “natural” de información entre el browser (javascript) y el servidor.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Fácil de leer y escribir por los humanos.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Fácil de interpretar y generar por las máquinas.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mayoría de los lenguajes de programación cuentan con funciones para manipularlo.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JSON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87900" y="1566025"/>
            <a:ext cx="83682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basa en dos estructuras de datos fundamentales: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Colecciones de pares nombre/valor.</a:t>
            </a:r>
            <a:endParaRPr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Conocidos como objetos, estructuras, diccionarios, tablas hash o arreglos asociativos en los lenguajes de programación.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Listas ordenadas de valores.</a:t>
            </a:r>
            <a:endParaRPr/>
          </a:p>
          <a:p>
            <a:pPr indent="-330200" lvl="0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➔"/>
            </a:pPr>
            <a:r>
              <a:rPr lang="en" sz="1600"/>
              <a:t>Conocidos como arreglos, vectores, listas o secuencias en los lenguajes de programación.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fundamentales</a:t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11700" y="2023225"/>
            <a:ext cx="5647200" cy="30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Conjunto desordenado de pares nombre/valor.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Delimitado por los llaves </a:t>
            </a:r>
            <a:r>
              <a:rPr b="1" lang="en" sz="1600">
                <a:solidFill>
                  <a:srgbClr val="F9CB9C"/>
                </a:solidFill>
              </a:rPr>
              <a:t>{ }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Los pares nombre/valor se separan por coma ( </a:t>
            </a:r>
            <a:r>
              <a:rPr b="1" lang="en" sz="1600">
                <a:solidFill>
                  <a:srgbClr val="F9CB9C"/>
                </a:solidFill>
              </a:rPr>
              <a:t>,</a:t>
            </a:r>
            <a:r>
              <a:rPr lang="en" sz="1600">
                <a:solidFill>
                  <a:srgbClr val="FFFFFF"/>
                </a:solidFill>
              </a:rPr>
              <a:t> ) y llevan el siguiente formato:</a:t>
            </a:r>
            <a:endParaRPr sz="16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“nombre” : valor.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Los nombres deben ser strings (estar entre comillas).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El valor puede ser de cualquiera de los tipos permitidos.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Ej. “edad” : 24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806375" y="2509500"/>
            <a:ext cx="3322800" cy="134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Diana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Rodríguez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04800" y="1600200"/>
            <a:ext cx="4310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2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fundamentales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87900" y="2099425"/>
            <a:ext cx="8368200" cy="19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Colección de valores ordenados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Delimitado por los corchetes </a:t>
            </a:r>
            <a:r>
              <a:rPr b="1" lang="en">
                <a:solidFill>
                  <a:srgbClr val="F9CB9C"/>
                </a:solidFill>
              </a:rPr>
              <a:t>[ ]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valores se separan por coma ( </a:t>
            </a:r>
            <a:r>
              <a:rPr b="1" lang="en">
                <a:solidFill>
                  <a:srgbClr val="F9CB9C"/>
                </a:solidFill>
              </a:rPr>
              <a:t>,</a:t>
            </a:r>
            <a:r>
              <a:rPr lang="en">
                <a:solidFill>
                  <a:srgbClr val="FFFFFF"/>
                </a:solidFill>
              </a:rPr>
              <a:t> ).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Pueden almacenar valores de múltiples tipos.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2523450" y="4318900"/>
            <a:ext cx="4097100" cy="42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uva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manzana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limón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sandía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" sz="15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381000" y="1600200"/>
            <a:ext cx="4310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Arreglos</a:t>
            </a:r>
            <a:endParaRPr b="1" sz="2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Elementos fundamentales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870825"/>
            <a:ext cx="55998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Representan alguno de los siguientes tipos de datos: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b="1" lang="en" sz="1600">
                <a:solidFill>
                  <a:srgbClr val="FFFFFF"/>
                </a:solidFill>
              </a:rPr>
              <a:t>Strings: </a:t>
            </a:r>
            <a:r>
              <a:rPr lang="en" sz="1600">
                <a:solidFill>
                  <a:srgbClr val="FFFFFF"/>
                </a:solidFill>
              </a:rPr>
              <a:t>cadenas de caracteres colocadas entre comillas dobles (</a:t>
            </a:r>
            <a:r>
              <a:rPr lang="en" sz="1600">
                <a:solidFill>
                  <a:srgbClr val="F9CB9C"/>
                </a:solidFill>
              </a:rPr>
              <a:t>“ “</a:t>
            </a:r>
            <a:r>
              <a:rPr lang="en" sz="1600">
                <a:solidFill>
                  <a:srgbClr val="FFFFFF"/>
                </a:solidFill>
              </a:rPr>
              <a:t>).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b="1" lang="en" sz="1600">
                <a:solidFill>
                  <a:srgbClr val="FFFFFF"/>
                </a:solidFill>
              </a:rPr>
              <a:t>Números.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b="1" lang="en" sz="1600">
                <a:solidFill>
                  <a:srgbClr val="FFFFFF"/>
                </a:solidFill>
              </a:rPr>
              <a:t>Booleanos.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b="1" lang="en" sz="1600">
                <a:solidFill>
                  <a:srgbClr val="FFFFFF"/>
                </a:solidFill>
              </a:rPr>
              <a:t>Objetos.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b="1" lang="en" sz="1600">
                <a:solidFill>
                  <a:srgbClr val="FFFFFF"/>
                </a:solidFill>
              </a:rPr>
              <a:t>Arreglos.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➢"/>
            </a:pPr>
            <a:r>
              <a:rPr b="1" lang="en" sz="1600">
                <a:solidFill>
                  <a:srgbClr val="FFFFFF"/>
                </a:solidFill>
              </a:rPr>
              <a:t>null.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304800" y="1524000"/>
            <a:ext cx="4310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Valores</a:t>
            </a:r>
            <a:endParaRPr b="1" sz="2000"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50" y="1642225"/>
            <a:ext cx="3272675" cy="32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de sintaxis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87900" y="1642225"/>
            <a:ext cx="83682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La información se separa en pares nombre/valor.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elementos de información (pares de datos, objetos y arreglos) se separan por coma ( </a:t>
            </a:r>
            <a:r>
              <a:rPr b="1" lang="en">
                <a:solidFill>
                  <a:srgbClr val="F9CB9C"/>
                </a:solidFill>
              </a:rPr>
              <a:t>,</a:t>
            </a:r>
            <a:r>
              <a:rPr lang="en">
                <a:solidFill>
                  <a:srgbClr val="FFFFFF"/>
                </a:solidFill>
              </a:rPr>
              <a:t> ).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objetos se delimitan por llaves </a:t>
            </a:r>
            <a:r>
              <a:rPr b="1" lang="en">
                <a:solidFill>
                  <a:srgbClr val="F9CB9C"/>
                </a:solidFill>
              </a:rPr>
              <a:t>{ }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arreglos se delimitan por corchetes </a:t>
            </a:r>
            <a:r>
              <a:rPr b="1" lang="en">
                <a:solidFill>
                  <a:srgbClr val="F9CB9C"/>
                </a:solidFill>
              </a:rPr>
              <a:t>[ ]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diferentes tipos de elementos pueden combinarse y anidarse entre sí, separándose por comas, para formar estructuras complejas.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JSON complejo</a:t>
            </a: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1554750" y="1409450"/>
            <a:ext cx="6034500" cy="37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Diana Rodríguez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pasatiempos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[“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baile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lectura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cine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Manuel Gutiérrez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pasatiempos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[“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basquetbol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dormir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viajar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Mariana Domínguez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	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pasatiempos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 : [“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origami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boxeo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teatro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”]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