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C309A3-F49C-43D3-9114-1C06AD47D1C8}">
  <a:tblStyle styleId="{7EC309A3-F49C-43D3-9114-1C06AD47D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42d639f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42d639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42d639f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42d639f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42d639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42d639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42d639f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42d639f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42d639f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42d639f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42d639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42d639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42d639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42d639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2d639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42d639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42d639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42d639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2d639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2d639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42d639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42d639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42d639f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42d639f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42d639f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42d639f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42d639f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42d639f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hp.net/manual/es/function.fopen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Archivos en PHP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387875" y="2047875"/>
            <a:ext cx="85062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puntero de un archivo indica el lugar donde se comenzará a leer/escribir.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función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bool feof(resource $file)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indica si el puntero se encuentra en el final del archivo.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string fgets(resource $file)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Lee una línea del archivo y mueve el puntero al inicio de la siguiente.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especificar un parámetro que indica la cantidad de bytes (caracteres) a leer.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falso si no hay más datos que leer.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423875" y="1416850"/>
            <a:ext cx="579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Manipulación del contenido línea por línea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387875" y="2047875"/>
            <a:ext cx="85062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string fread(resource $file, int $length)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Lee un número determinado de caracteres (bytes) de un archivo en modo binario.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lectura comienza desde la posición actual del puntero.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falso en caso de error.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Int fwrite(resource $file, string $content)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Escribe el contenido de $content en el archivo representado por $file comenzando desde la ubicación actual del puntero.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el número de bytes escritos o falso en caso de error.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423875" y="1416850"/>
            <a:ext cx="579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Manipulación del contenido línea por línea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87875" y="2124075"/>
            <a:ext cx="8506200" cy="22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bool fclose(resource $file)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Cierra el archivo representado por $file. Devuelve falso en caso de error.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Todo archivo debe cerrarse para liberar recursos al dejar de usarse.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array file($path)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Abre un archivo, lo pasa línea por línea a un arreglo y después lo cierra.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423875" y="1416850"/>
            <a:ext cx="579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Manipulación del contenido línea por línea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recorrer un archivo?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66" y="1600200"/>
            <a:ext cx="3022884" cy="3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600200"/>
            <a:ext cx="4763925" cy="3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87900" y="1261225"/>
            <a:ext cx="83682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 formulario para registrar un producto con los siguientes campos: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Nombre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Precio.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Cantidad.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 script que reciba la petición del formulario y haga lo siguiente: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Verificar si el archivo existe</a:t>
            </a:r>
            <a:r>
              <a:rPr lang="en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Generar un string con los datos formateados.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Añadir la línea con los datos del producto.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Mostrar los productos registrados en un formato amigable.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y el Sistema de Archivos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87900" y="1489825"/>
            <a:ext cx="83682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Sistema de archivos (file system): </a:t>
            </a:r>
            <a:r>
              <a:rPr lang="en">
                <a:solidFill>
                  <a:srgbClr val="FFFFFF"/>
                </a:solidFill>
              </a:rPr>
              <a:t>nombre dado a la estructura de archivos y directorios de un sistema operativo.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Organizado de forma jerárquica. El directorio de más alto nivel es conocido como </a:t>
            </a:r>
            <a:r>
              <a:rPr b="1" lang="en">
                <a:solidFill>
                  <a:srgbClr val="F9CB9C"/>
                </a:solidFill>
              </a:rPr>
              <a:t>root directory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Contiene todos los archivos y directorios del sistema.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windows se identifica comúnmente como </a:t>
            </a:r>
            <a:r>
              <a:rPr b="1" lang="en" sz="1600">
                <a:solidFill>
                  <a:srgbClr val="FFFFFF"/>
                </a:solidFill>
              </a:rPr>
              <a:t>c:\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En los sistemas UNIX (linux, mac) se identifica comúnmente como </a:t>
            </a:r>
            <a:r>
              <a:rPr b="1" lang="en" sz="1600">
                <a:solidFill>
                  <a:srgbClr val="FFFFFF"/>
                </a:solidFill>
              </a:rPr>
              <a:t>/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y el Sistema de Archivos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87900" y="1489825"/>
            <a:ext cx="83682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Un directorio es un archivo especial usado para organizar otros archivos (directorios y archivos).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Contiene un listado de los elementos que están dentro de él.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Contiene información para encontrar los elementos dentro de él.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Operaciones que se pueden hacer con archivos: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845100" y="3547225"/>
            <a:ext cx="31410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➔"/>
            </a:pPr>
            <a:r>
              <a:rPr b="1" lang="en" sz="1600">
                <a:solidFill>
                  <a:srgbClr val="F9CB9C"/>
                </a:solidFill>
              </a:rPr>
              <a:t>Consultar su contenido.</a:t>
            </a:r>
            <a:endParaRPr b="1" sz="1600">
              <a:solidFill>
                <a:srgbClr val="F9CB9C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➔"/>
            </a:pPr>
            <a:r>
              <a:rPr b="1" lang="en" sz="1600">
                <a:solidFill>
                  <a:srgbClr val="F9CB9C"/>
                </a:solidFill>
              </a:rPr>
              <a:t>Escribir contenido en ellos.</a:t>
            </a:r>
            <a:endParaRPr b="1" sz="1600">
              <a:solidFill>
                <a:srgbClr val="F9CB9C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➔"/>
            </a:pPr>
            <a:r>
              <a:rPr b="1" lang="en" sz="1600">
                <a:solidFill>
                  <a:srgbClr val="F9CB9C"/>
                </a:solidFill>
              </a:rPr>
              <a:t>Crearlos.</a:t>
            </a:r>
            <a:endParaRPr b="1" sz="1600">
              <a:solidFill>
                <a:srgbClr val="F9CB9C"/>
              </a:solidFill>
            </a:endParaRPr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121700" y="3547225"/>
            <a:ext cx="18456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Borrarlos.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Moverlos.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Copiarlos.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6026700" y="3471025"/>
            <a:ext cx="30864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Renombrarlos.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Asignar/cambiar permisos.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➔"/>
            </a:pPr>
            <a:r>
              <a:rPr b="1" lang="en" sz="1600">
                <a:solidFill>
                  <a:srgbClr val="F9CB9C"/>
                </a:solidFill>
              </a:rPr>
              <a:t>Verificar su existencia.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1750" y="381825"/>
            <a:ext cx="9062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Funciones Útiles para Obtener Información de Archivos</a:t>
            </a:r>
            <a:endParaRPr sz="2600"/>
          </a:p>
        </p:txBody>
      </p:sp>
      <p:graphicFrame>
        <p:nvGraphicFramePr>
          <p:cNvPr id="139" name="Google Shape;139;p28"/>
          <p:cNvGraphicFramePr/>
          <p:nvPr/>
        </p:nvGraphicFramePr>
        <p:xfrm>
          <a:off x="417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{7EC309A3-F49C-43D3-9114-1C06AD47D1C8}</a:tableStyleId>
              </a:tblPr>
              <a:tblGrid>
                <a:gridCol w="2995450"/>
                <a:gridCol w="6067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 file_exists(string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 si un archivo existe o no en el sistema. Funciona para archivos y directorios.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 is_writable(string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un archivo o directorio existente tiene permisos de escritura para el usuario que ejecuta el script. Falso en caso de error.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 is_readable(string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 si un archivo directorio existente tiene permisos de lectura para el usuario que ejecuta el script. Devuelve falso en caso de error.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filesize(string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el tamaño en bytes del archivo. Falso en caso de error.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basename(string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Obtiene el nombre del archivo al que apunta la ruta (sin el path del archivo).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417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{7EC309A3-F49C-43D3-9114-1C06AD47D1C8}</a:tableStyleId>
              </a:tblPr>
              <a:tblGrid>
                <a:gridCol w="2840650"/>
                <a:gridCol w="622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dirname</a:t>
                      </a: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Obtiene la ruta del directorio donde se encuentra el archivo.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 pathinfo</a:t>
                      </a: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(string $path)</a:t>
                      </a:r>
                      <a:endParaRPr b="1"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un arreglo con los datos del nombre, directorio y extensión del archivo. array(“dirname” =&gt; “directorio”, “basename” =&gt; “archivo”, “extension” =&gt; “extensión”).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9"/>
          <p:cNvSpPr txBox="1"/>
          <p:nvPr/>
        </p:nvSpPr>
        <p:spPr>
          <a:xfrm>
            <a:off x="759625" y="3821900"/>
            <a:ext cx="7560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Las funciones de manejo de archivos que reciben rutas del sistema de archivos puede recibir rutas absolutas o relativas.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41750" y="381825"/>
            <a:ext cx="9062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Funciones Útiles para Obtener Información de Archivos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387875" y="1554950"/>
            <a:ext cx="83682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lo único que se quiere es obtener todo el contenido de un archivo, se puede usar la función: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string file_get_contents(string $path)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ruta puede ser absoluta, relativa o incluso una URL.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Proceso: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Abre el archivo.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Obtiene el contenido.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Cierra el archivo.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el archivo como string.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387875" y="1554950"/>
            <a:ext cx="85062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lo único que se quiere es escribir una cadena en un archivo existente, se puede usar la función: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 file_put_contents(string $path, string $content)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el número de bytes (caracteres) escritos o falso en caso de error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 el archivo si no existe.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 recibir un tercer parámetro (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FILE_APPEND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que indica que el contenido se adicionará al existente.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no se activa este parámetro se sobreescribirá el contenido del archivo.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387875" y="2124075"/>
            <a:ext cx="85062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resource fopen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(string $path, string $mode)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Devuelve la referencia al archivo para su manipulación o falso en caso de error.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parámetro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$mode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indica el modo en que se abrirá el archivo.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 consultarse en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http://php.net/manual/es/function.fopen.php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423875" y="1416850"/>
            <a:ext cx="579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Manipulación del contenido línea por línea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Lectura/Escritura de Archivos</a:t>
            </a:r>
            <a:endParaRPr/>
          </a:p>
        </p:txBody>
      </p:sp>
      <p:sp>
        <p:nvSpPr>
          <p:cNvPr id="171" name="Google Shape;171;p33"/>
          <p:cNvSpPr txBox="1"/>
          <p:nvPr/>
        </p:nvSpPr>
        <p:spPr>
          <a:xfrm>
            <a:off x="387875" y="1743075"/>
            <a:ext cx="8506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Modos de apertura comunes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423875" y="1264450"/>
            <a:ext cx="579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Manipulación del contenido línea por línea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3" name="Google Shape;173;p33"/>
          <p:cNvGraphicFramePr/>
          <p:nvPr/>
        </p:nvGraphicFramePr>
        <p:xfrm>
          <a:off x="41700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{7EC309A3-F49C-43D3-9114-1C06AD47D1C8}</a:tableStyleId>
              </a:tblPr>
              <a:tblGrid>
                <a:gridCol w="816625"/>
                <a:gridCol w="8245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Solo lectura con el puntero al inicio.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r+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Lectura/escritura con el puntero al inicio.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Solo escritura con el puntero al inicio. Crea el archivo si no existe, si existe elimina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w+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Lectura/escritura con el puntero al inicio. Crea el archivo si no existe, si existe elimina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Escritura con el puntero al final (append). Si el archivo no existe se crea.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a+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Lectura/escritura con el puntero al final (append). Si el archivo no existe se crea.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