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777966c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777966c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ed5eb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ed5eb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ed5eb3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ed5eb3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777966c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777966c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777966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777966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77966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77966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777966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777966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777966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777966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777966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777966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777966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777966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777966c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777966c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77966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777966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php.net/manual/en/ref.session.php" TargetMode="External"/><Relationship Id="rId5" Type="http://schemas.openxmlformats.org/officeDocument/2006/relationships/hyperlink" Target="http://www.w3schools.com/php/php_session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Sesiones en PHP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337425"/>
            <a:ext cx="83682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Hacer una página de login.</a:t>
            </a:r>
            <a:endParaRPr sz="17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 el usuario ya inició sesión enviarlo a la página 3.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Si el usuario no ha iniciado sesión mostrar el formulario de login.</a:t>
            </a:r>
            <a:endParaRPr sz="15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Capturar en la sesión los datos enviados por el usuario y la hora de acceso.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Poner un link hacia una tercera página.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 la tercera página, mostrar los datos almacenados en $_GET, $_POST y en $_SESSION.</a:t>
            </a:r>
            <a:endParaRPr sz="17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Poner un botón llamado “terminar sesión” que se encargue de destruir los datos de sesión.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SzPts val="1500"/>
              <a:buAutoNum type="alphaLcPeriod"/>
            </a:pPr>
            <a:r>
              <a:rPr lang="en" sz="1500"/>
              <a:t>El botón debe enviar a la página de login que hará la lógica necesaria.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-30000" y="1413625"/>
            <a:ext cx="91440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Usando la página de registro de productos de las sesiones anteriores. Agregar las siguientes páginas y lógica usando sesiones: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Hacer una página de login. Los usuarios se guardarán en un JSON o un array en la aplicación.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 el usuario ya ha  iniciado sesión enviarlo a la página de registro de productos.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Habrá dos tipos de usuarios, el anónimo y el logueado.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 logueado podrá entrar a la página de registro de productos y listado de productos una vez que haya hecho login.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 anonimo podrá entrar únicamente a la página de listado de productos.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Hacer un menú de navegación que dé acceso a las páginas correspondientes a cada usuario.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-30000" y="1413625"/>
            <a:ext cx="91440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Capturar en la sesión los datos enviados por el usuario y la hora de acceso.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Mostrarlos en el encabezado de la aplicación.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Poner un link  llamado “terminar sesión” en el menú, que se encargue de destruir los datos de sesión.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AutoNum type="alphaLcPeriod"/>
            </a:pPr>
            <a:r>
              <a:rPr lang="en"/>
              <a:t>El botón debe enviar a un PHP que se encargará de realizar la lógica mencionada y redirigir a la página de login.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566025"/>
            <a:ext cx="847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PHP. Session Functions.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http://php.net/manual/en/ref.session.php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W3Schools. PHP 5 Sessions.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http://www.w3schools.com/php/php_sessions.asp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las sesiones?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136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Forma de almacenar y compartir información entre las diferentes páginas que integran un sitio web.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información no se pierde al terminar la petición HTTP.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información no es visible para el usuario.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Solo para el programador a través de PHP.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programador controla lo que el usuario ve.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Generalmente usadas para guardar: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Información sobre el usuario.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Datos de acceso común y frecuente para las diferentes páginas.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¿Dónde se almacena la información?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100" y="1489825"/>
            <a:ext cx="59343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 almacena en pequeños archivos en el navegador llamados </a:t>
            </a:r>
            <a:r>
              <a:rPr b="1" lang="en">
                <a:solidFill>
                  <a:srgbClr val="F9CB9C"/>
                </a:solidFill>
              </a:rPr>
              <a:t>cookies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Su información es enviada del navegador al servidor y viceversa.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Pertenecen a un dominio específico y solo pueden ser usadas por éste.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Tienen un tiempo de expiración después del cual son borradas del navegador.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programador puede enviar, recibir y modificar cookies particulares en el navegador del cliente.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Resultado de imagen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57" y="1489825"/>
            <a:ext cx="2812343" cy="3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¿Dónde se almacena la información?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3100" y="1566025"/>
            <a:ext cx="54462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servidor web asigna un identificador especial a la cookie correspondiente a la sesión de cada cliente (navegador).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Este identificador sirve para que el servidor web sepa el origen de los datos.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La información almacenada está codificada para que solo el servidor pueda interpretarla.</a:t>
            </a:r>
            <a:endParaRPr/>
          </a:p>
        </p:txBody>
      </p:sp>
      <p:pic>
        <p:nvPicPr>
          <p:cNvPr descr="Resultado de imagen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475" y="1668025"/>
            <a:ext cx="3487725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Acceso a la información de sesión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337425"/>
            <a:ext cx="83682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través de la variable global </a:t>
            </a:r>
            <a:r>
              <a:rPr b="1" lang="en">
                <a:solidFill>
                  <a:srgbClr val="F9CB9C"/>
                </a:solidFill>
              </a:rPr>
              <a:t>$_SESSION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 un arreglo asociativo como </a:t>
            </a:r>
            <a:r>
              <a:rPr b="1" lang="en" sz="1600">
                <a:solidFill>
                  <a:srgbClr val="FFFFFF"/>
                </a:solidFill>
              </a:rPr>
              <a:t>$_GET </a:t>
            </a:r>
            <a:r>
              <a:rPr lang="en" sz="1600">
                <a:solidFill>
                  <a:srgbClr val="FFFFFF"/>
                </a:solidFill>
              </a:rPr>
              <a:t>y </a:t>
            </a:r>
            <a:r>
              <a:rPr b="1" lang="en" sz="1600">
                <a:solidFill>
                  <a:srgbClr val="FFFFFF"/>
                </a:solidFill>
              </a:rPr>
              <a:t>$_POST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Igual que </a:t>
            </a:r>
            <a:r>
              <a:rPr b="1" lang="en" sz="1600">
                <a:solidFill>
                  <a:srgbClr val="FFFFFF"/>
                </a:solidFill>
              </a:rPr>
              <a:t>$_GET</a:t>
            </a:r>
            <a:r>
              <a:rPr lang="en" sz="1600">
                <a:solidFill>
                  <a:srgbClr val="FFFFFF"/>
                </a:solidFill>
              </a:rPr>
              <a:t> y </a:t>
            </a:r>
            <a:r>
              <a:rPr b="1" lang="en" sz="1600">
                <a:solidFill>
                  <a:srgbClr val="FFFFFF"/>
                </a:solidFill>
              </a:rPr>
              <a:t>$_POST</a:t>
            </a:r>
            <a:r>
              <a:rPr lang="en" sz="1600">
                <a:solidFill>
                  <a:srgbClr val="FFFFFF"/>
                </a:solidFill>
              </a:rPr>
              <a:t> está disponible para su uso en cualquier momento.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Puede almacenar cualquier valor permitido por PHP aunque no se recomienda guardar datos complejos como arreglos u objetos.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074200" y="3324225"/>
            <a:ext cx="4995600" cy="18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session_start();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//Modificación de la sesión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$_SESSION[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“username”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“esanchez”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$_SESSION[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“user_type”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“admin”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//Consulta de la sesión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echo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“Bienvenido: 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. $_SESSION[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“username”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Funcionamiento de las sesiones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75" y="1607350"/>
            <a:ext cx="7300825" cy="32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para usar sesiones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13625"/>
            <a:ext cx="83682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Las cookies deben estar habilitadas en el navegador del cliente.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Del lado de PHP se debe invocar la función </a:t>
            </a:r>
            <a:r>
              <a:rPr b="1" lang="en">
                <a:solidFill>
                  <a:srgbClr val="F9CB9C"/>
                </a:solidFill>
              </a:rPr>
              <a:t>session_start()</a:t>
            </a:r>
            <a:r>
              <a:rPr lang="en">
                <a:solidFill>
                  <a:srgbClr val="FFFFFF"/>
                </a:solidFill>
              </a:rPr>
              <a:t> una sola vez en cada script.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Habilita el uso de la variable $_SESSION y sus valores.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Es una función inteligente, si ya existe una sesión creada la usa, si no crea una nueva.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Para terminar una sesión se tienen que usar dos funciones: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session_unset( ): </a:t>
            </a:r>
            <a:r>
              <a:rPr lang="en" sz="1600">
                <a:solidFill>
                  <a:srgbClr val="FFFFFF"/>
                </a:solidFill>
              </a:rPr>
              <a:t>elimina todas las variables de la sesión.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session_destroy( ): </a:t>
            </a:r>
            <a:r>
              <a:rPr lang="en" sz="1600">
                <a:solidFill>
                  <a:srgbClr val="FFFFFF"/>
                </a:solidFill>
              </a:rPr>
              <a:t>destruye la sesión en el servidor.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Consideraciones al usar sesiones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566025"/>
            <a:ext cx="83682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se quiere establecer un tiempo de expiración de sesión se recomienda hacer un script propio que se encargue de destruirla después de X tiempo.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La cookie puede desaparecer.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Porque expiró (el usuario estuvo inactivo demasiado tiempo).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Porque borraron la cookie del navegador.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 recomienda usar la sesión para almacenar información de acceso rápido que esté respaldada en un lugar de donde pueda recuperarse.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Consideraciones al usar sesiones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3400" y="1642225"/>
            <a:ext cx="47364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Una buena práctica es verificar que la información exista en la sesión antes de usarla.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 puede hacer utilizando la función </a:t>
            </a:r>
            <a:r>
              <a:rPr b="1" lang="en" sz="1600">
                <a:solidFill>
                  <a:srgbClr val="F9CB9C"/>
                </a:solidFill>
              </a:rPr>
              <a:t>isset($variable)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Una estrategia es establecer una bandera que indique si la sesión está iniciada para evitar revisar cada valor. </a:t>
            </a:r>
            <a:endParaRPr sz="1600"/>
          </a:p>
        </p:txBody>
      </p:sp>
      <p:sp>
        <p:nvSpPr>
          <p:cNvPr id="116" name="Google Shape;116;p21"/>
          <p:cNvSpPr txBox="1"/>
          <p:nvPr/>
        </p:nvSpPr>
        <p:spPr>
          <a:xfrm>
            <a:off x="4893600" y="1495425"/>
            <a:ext cx="4250400" cy="33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//Iniciar el uso de la sesión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session_start();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//Establecer la bandera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$_SESSION[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“session_started”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//Verificar la bandera</a:t>
            </a:r>
            <a:endParaRPr b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if(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$_SESSION[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“session_started”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]){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	echo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“La sesión aún existe.”</a:t>
            </a: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