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6"/>
  </p:notesMasterIdLst>
  <p:handoutMasterIdLst>
    <p:handoutMasterId r:id="rId17"/>
  </p:handoutMasterIdLst>
  <p:sldIdLst>
    <p:sldId id="256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>
            <a:lvl1pPr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9" t="30469" r="16897" b="28483"/>
          <a:stretch/>
        </p:blipFill>
        <p:spPr>
          <a:xfrm>
            <a:off x="0" y="5994172"/>
            <a:ext cx="2757228" cy="9060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539" y="6031937"/>
            <a:ext cx="1693461" cy="8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553569" cy="3329581"/>
          </a:xfrm>
        </p:spPr>
        <p:txBody>
          <a:bodyPr/>
          <a:lstStyle/>
          <a:p>
            <a:r>
              <a:rPr lang="es-ES" sz="8000" noProof="1" smtClean="0"/>
              <a:t>Sistemas de Proyección</a:t>
            </a:r>
            <a:endParaRPr lang="es-ES" sz="8000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noProof="1"/>
              <a:t>Escuela mecánica industrial </a:t>
            </a:r>
            <a:r>
              <a:rPr lang="es-ES" noProof="1" smtClean="0"/>
              <a:t>|</a:t>
            </a:r>
            <a:r>
              <a:rPr lang="es-ES" noProof="1"/>
              <a:t> Jorge Peñalva Soto </a:t>
            </a:r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125539"/>
            <a:ext cx="6310312" cy="536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1703388" y="333375"/>
            <a:ext cx="874871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s-ES_tradnl" altLang="es-MX" sz="2800" b="1">
                <a:solidFill>
                  <a:srgbClr val="FF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TERCER CUADRANTE (SISTEMA AMERICANO)</a:t>
            </a:r>
          </a:p>
          <a:p>
            <a:pPr algn="ctr"/>
            <a:r>
              <a:rPr kumimoji="1" lang="es-ES_tradnl" altLang="es-MX" sz="2800" b="1">
                <a:solidFill>
                  <a:srgbClr val="FF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MÉTODO NATURAL</a:t>
            </a:r>
          </a:p>
        </p:txBody>
      </p:sp>
    </p:spTree>
    <p:extLst>
      <p:ext uri="{BB962C8B-B14F-4D97-AF65-F5344CB8AC3E}">
        <p14:creationId xmlns:p14="http://schemas.microsoft.com/office/powerpoint/2010/main" val="143841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Proyectando </a:t>
            </a:r>
            <a:r>
              <a:rPr lang="es-MX" dirty="0" smtClean="0"/>
              <a:t>las vistas</a:t>
            </a:r>
            <a:endParaRPr lang="es-MX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56" y="1318145"/>
            <a:ext cx="7999113" cy="4666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663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(sistema americano)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15" y="1728911"/>
            <a:ext cx="5245768" cy="4767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820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907" t="14491" r="10989" b="15146"/>
          <a:stretch/>
        </p:blipFill>
        <p:spPr>
          <a:xfrm>
            <a:off x="2277492" y="1394972"/>
            <a:ext cx="6577262" cy="48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063751" y="404814"/>
            <a:ext cx="82089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s-ES_tradnl" altLang="es-MX" sz="2400" b="1">
                <a:solidFill>
                  <a:srgbClr val="FF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PROYECCIÓN ORTOGONAL (SISTEMA DIÉDRICO)</a:t>
            </a:r>
          </a:p>
        </p:txBody>
      </p:sp>
      <p:sp>
        <p:nvSpPr>
          <p:cNvPr id="4099" name="Freeform 5"/>
          <p:cNvSpPr>
            <a:spLocks/>
          </p:cNvSpPr>
          <p:nvPr/>
        </p:nvSpPr>
        <p:spPr bwMode="auto">
          <a:xfrm>
            <a:off x="5913439" y="3519489"/>
            <a:ext cx="7937" cy="7937"/>
          </a:xfrm>
          <a:custGeom>
            <a:avLst/>
            <a:gdLst>
              <a:gd name="T0" fmla="*/ 0 w 84"/>
              <a:gd name="T1" fmla="*/ 0 h 101"/>
              <a:gd name="T2" fmla="*/ 749952 w 84"/>
              <a:gd name="T3" fmla="*/ 382862 h 101"/>
              <a:gd name="T4" fmla="*/ 44598 w 84"/>
              <a:gd name="T5" fmla="*/ 623722 h 101"/>
              <a:gd name="T6" fmla="*/ 0 w 84"/>
              <a:gd name="T7" fmla="*/ 0 h 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101">
                <a:moveTo>
                  <a:pt x="0" y="0"/>
                </a:moveTo>
                <a:lnTo>
                  <a:pt x="84" y="62"/>
                </a:lnTo>
                <a:lnTo>
                  <a:pt x="5" y="1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0" name="Freeform 6"/>
          <p:cNvSpPr>
            <a:spLocks/>
          </p:cNvSpPr>
          <p:nvPr/>
        </p:nvSpPr>
        <p:spPr bwMode="auto">
          <a:xfrm>
            <a:off x="6154739" y="3398838"/>
            <a:ext cx="14287" cy="6350"/>
          </a:xfrm>
          <a:custGeom>
            <a:avLst/>
            <a:gdLst>
              <a:gd name="T0" fmla="*/ 0 w 164"/>
              <a:gd name="T1" fmla="*/ 0 h 61"/>
              <a:gd name="T2" fmla="*/ 1244624 w 164"/>
              <a:gd name="T3" fmla="*/ 238385 h 61"/>
              <a:gd name="T4" fmla="*/ 645093 w 164"/>
              <a:gd name="T5" fmla="*/ 661025 h 61"/>
              <a:gd name="T6" fmla="*/ 0 w 164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4" h="61">
                <a:moveTo>
                  <a:pt x="0" y="0"/>
                </a:moveTo>
                <a:lnTo>
                  <a:pt x="164" y="22"/>
                </a:lnTo>
                <a:lnTo>
                  <a:pt x="85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1" name="Freeform 7"/>
          <p:cNvSpPr>
            <a:spLocks/>
          </p:cNvSpPr>
          <p:nvPr/>
        </p:nvSpPr>
        <p:spPr bwMode="auto">
          <a:xfrm>
            <a:off x="6284914" y="3063875"/>
            <a:ext cx="7937" cy="6350"/>
          </a:xfrm>
          <a:custGeom>
            <a:avLst/>
            <a:gdLst>
              <a:gd name="T0" fmla="*/ 0 w 79"/>
              <a:gd name="T1" fmla="*/ 0 h 82"/>
              <a:gd name="T2" fmla="*/ 797417 w 79"/>
              <a:gd name="T3" fmla="*/ 347779 h 82"/>
              <a:gd name="T4" fmla="*/ 0 w 79"/>
              <a:gd name="T5" fmla="*/ 491738 h 82"/>
              <a:gd name="T6" fmla="*/ 0 w 79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" h="82">
                <a:moveTo>
                  <a:pt x="0" y="0"/>
                </a:moveTo>
                <a:lnTo>
                  <a:pt x="79" y="58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4102" name="Group 8"/>
          <p:cNvGrpSpPr>
            <a:grpSpLocks/>
          </p:cNvGrpSpPr>
          <p:nvPr/>
        </p:nvGrpSpPr>
        <p:grpSpPr bwMode="auto">
          <a:xfrm>
            <a:off x="2208214" y="2133601"/>
            <a:ext cx="3527425" cy="2735263"/>
            <a:chOff x="1478" y="1467"/>
            <a:chExt cx="1488" cy="1078"/>
          </a:xfrm>
        </p:grpSpPr>
        <p:sp>
          <p:nvSpPr>
            <p:cNvPr id="4385" name="Freeform 9"/>
            <p:cNvSpPr>
              <a:spLocks/>
            </p:cNvSpPr>
            <p:nvPr/>
          </p:nvSpPr>
          <p:spPr bwMode="auto">
            <a:xfrm>
              <a:off x="1950" y="1808"/>
              <a:ext cx="543" cy="396"/>
            </a:xfrm>
            <a:custGeom>
              <a:avLst/>
              <a:gdLst>
                <a:gd name="T0" fmla="*/ 0 w 9768"/>
                <a:gd name="T1" fmla="*/ 0 h 7133"/>
                <a:gd name="T2" fmla="*/ 30 w 9768"/>
                <a:gd name="T3" fmla="*/ 22 h 7133"/>
                <a:gd name="T4" fmla="*/ 30 w 9768"/>
                <a:gd name="T5" fmla="*/ 22 h 7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68" h="7133">
                  <a:moveTo>
                    <a:pt x="0" y="0"/>
                  </a:moveTo>
                  <a:lnTo>
                    <a:pt x="9767" y="7133"/>
                  </a:lnTo>
                  <a:lnTo>
                    <a:pt x="9768" y="71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86" name="Freeform 10"/>
            <p:cNvSpPr>
              <a:spLocks/>
            </p:cNvSpPr>
            <p:nvPr/>
          </p:nvSpPr>
          <p:spPr bwMode="auto">
            <a:xfrm>
              <a:off x="2278" y="1644"/>
              <a:ext cx="543" cy="396"/>
            </a:xfrm>
            <a:custGeom>
              <a:avLst/>
              <a:gdLst>
                <a:gd name="T0" fmla="*/ 0 w 9768"/>
                <a:gd name="T1" fmla="*/ 0 h 7133"/>
                <a:gd name="T2" fmla="*/ 30 w 9768"/>
                <a:gd name="T3" fmla="*/ 22 h 7133"/>
                <a:gd name="T4" fmla="*/ 30 w 9768"/>
                <a:gd name="T5" fmla="*/ 22 h 7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68" h="7133">
                  <a:moveTo>
                    <a:pt x="0" y="0"/>
                  </a:moveTo>
                  <a:lnTo>
                    <a:pt x="9767" y="7133"/>
                  </a:lnTo>
                  <a:lnTo>
                    <a:pt x="9768" y="71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87" name="Freeform 11"/>
            <p:cNvSpPr>
              <a:spLocks/>
            </p:cNvSpPr>
            <p:nvPr/>
          </p:nvSpPr>
          <p:spPr bwMode="auto">
            <a:xfrm>
              <a:off x="2164" y="2040"/>
              <a:ext cx="657" cy="328"/>
            </a:xfrm>
            <a:custGeom>
              <a:avLst/>
              <a:gdLst>
                <a:gd name="T0" fmla="*/ 36 w 11828"/>
                <a:gd name="T1" fmla="*/ 0 h 5890"/>
                <a:gd name="T2" fmla="*/ 0 w 11828"/>
                <a:gd name="T3" fmla="*/ 18 h 5890"/>
                <a:gd name="T4" fmla="*/ 0 w 11828"/>
                <a:gd name="T5" fmla="*/ 18 h 58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828" h="5890">
                  <a:moveTo>
                    <a:pt x="11828" y="0"/>
                  </a:moveTo>
                  <a:lnTo>
                    <a:pt x="0" y="5890"/>
                  </a:lnTo>
                  <a:lnTo>
                    <a:pt x="1" y="589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88" name="Freeform 12"/>
            <p:cNvSpPr>
              <a:spLocks/>
            </p:cNvSpPr>
            <p:nvPr/>
          </p:nvSpPr>
          <p:spPr bwMode="auto">
            <a:xfrm>
              <a:off x="1621" y="1971"/>
              <a:ext cx="543" cy="397"/>
            </a:xfrm>
            <a:custGeom>
              <a:avLst/>
              <a:gdLst>
                <a:gd name="T0" fmla="*/ 30 w 9768"/>
                <a:gd name="T1" fmla="*/ 22 h 7133"/>
                <a:gd name="T2" fmla="*/ 0 w 9768"/>
                <a:gd name="T3" fmla="*/ 0 h 7133"/>
                <a:gd name="T4" fmla="*/ 0 w 9768"/>
                <a:gd name="T5" fmla="*/ 0 h 7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68" h="7133">
                  <a:moveTo>
                    <a:pt x="9768" y="713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89" name="Freeform 13"/>
            <p:cNvSpPr>
              <a:spLocks/>
            </p:cNvSpPr>
            <p:nvPr/>
          </p:nvSpPr>
          <p:spPr bwMode="auto">
            <a:xfrm>
              <a:off x="1950" y="1467"/>
              <a:ext cx="1" cy="341"/>
            </a:xfrm>
            <a:custGeom>
              <a:avLst/>
              <a:gdLst>
                <a:gd name="T0" fmla="*/ 0 w 1"/>
                <a:gd name="T1" fmla="*/ 0 h 6141"/>
                <a:gd name="T2" fmla="*/ 0 w 1"/>
                <a:gd name="T3" fmla="*/ 19 h 6141"/>
                <a:gd name="T4" fmla="*/ 1 w 1"/>
                <a:gd name="T5" fmla="*/ 19 h 61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141">
                  <a:moveTo>
                    <a:pt x="0" y="0"/>
                  </a:moveTo>
                  <a:lnTo>
                    <a:pt x="0" y="6141"/>
                  </a:lnTo>
                  <a:lnTo>
                    <a:pt x="1" y="614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90" name="Freeform 14"/>
            <p:cNvSpPr>
              <a:spLocks/>
            </p:cNvSpPr>
            <p:nvPr/>
          </p:nvSpPr>
          <p:spPr bwMode="auto">
            <a:xfrm>
              <a:off x="2493" y="1863"/>
              <a:ext cx="1" cy="682"/>
            </a:xfrm>
            <a:custGeom>
              <a:avLst/>
              <a:gdLst>
                <a:gd name="T0" fmla="*/ 0 w 1"/>
                <a:gd name="T1" fmla="*/ 38 h 12281"/>
                <a:gd name="T2" fmla="*/ 0 w 1"/>
                <a:gd name="T3" fmla="*/ 0 h 12281"/>
                <a:gd name="T4" fmla="*/ 1 w 1"/>
                <a:gd name="T5" fmla="*/ 0 h 122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2281">
                  <a:moveTo>
                    <a:pt x="0" y="1228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91" name="Freeform 15"/>
            <p:cNvSpPr>
              <a:spLocks/>
            </p:cNvSpPr>
            <p:nvPr/>
          </p:nvSpPr>
          <p:spPr bwMode="auto">
            <a:xfrm>
              <a:off x="1950" y="1467"/>
              <a:ext cx="543" cy="396"/>
            </a:xfrm>
            <a:custGeom>
              <a:avLst/>
              <a:gdLst>
                <a:gd name="T0" fmla="*/ 30 w 9767"/>
                <a:gd name="T1" fmla="*/ 22 h 7134"/>
                <a:gd name="T2" fmla="*/ 0 w 9767"/>
                <a:gd name="T3" fmla="*/ 0 h 7134"/>
                <a:gd name="T4" fmla="*/ 0 w 9767"/>
                <a:gd name="T5" fmla="*/ 0 h 71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67" h="7134">
                  <a:moveTo>
                    <a:pt x="9767" y="713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92" name="Freeform 16"/>
            <p:cNvSpPr>
              <a:spLocks/>
            </p:cNvSpPr>
            <p:nvPr/>
          </p:nvSpPr>
          <p:spPr bwMode="auto">
            <a:xfrm>
              <a:off x="1950" y="2149"/>
              <a:ext cx="20" cy="15"/>
            </a:xfrm>
            <a:custGeom>
              <a:avLst/>
              <a:gdLst>
                <a:gd name="T0" fmla="*/ 0 w 370"/>
                <a:gd name="T1" fmla="*/ 0 h 269"/>
                <a:gd name="T2" fmla="*/ 1 w 370"/>
                <a:gd name="T3" fmla="*/ 1 h 269"/>
                <a:gd name="T4" fmla="*/ 1 w 370"/>
                <a:gd name="T5" fmla="*/ 1 h 2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0" h="269">
                  <a:moveTo>
                    <a:pt x="0" y="0"/>
                  </a:moveTo>
                  <a:lnTo>
                    <a:pt x="369" y="269"/>
                  </a:lnTo>
                  <a:lnTo>
                    <a:pt x="370" y="26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93" name="Freeform 17"/>
            <p:cNvSpPr>
              <a:spLocks/>
            </p:cNvSpPr>
            <p:nvPr/>
          </p:nvSpPr>
          <p:spPr bwMode="auto">
            <a:xfrm>
              <a:off x="1988" y="2176"/>
              <a:ext cx="34" cy="26"/>
            </a:xfrm>
            <a:custGeom>
              <a:avLst/>
              <a:gdLst>
                <a:gd name="T0" fmla="*/ 0 w 621"/>
                <a:gd name="T1" fmla="*/ 0 h 453"/>
                <a:gd name="T2" fmla="*/ 2 w 621"/>
                <a:gd name="T3" fmla="*/ 1 h 453"/>
                <a:gd name="T4" fmla="*/ 2 w 621"/>
                <a:gd name="T5" fmla="*/ 1 h 4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1" h="453">
                  <a:moveTo>
                    <a:pt x="0" y="0"/>
                  </a:moveTo>
                  <a:lnTo>
                    <a:pt x="620" y="453"/>
                  </a:lnTo>
                  <a:lnTo>
                    <a:pt x="621" y="45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94" name="Freeform 18"/>
            <p:cNvSpPr>
              <a:spLocks/>
            </p:cNvSpPr>
            <p:nvPr/>
          </p:nvSpPr>
          <p:spPr bwMode="auto">
            <a:xfrm>
              <a:off x="2039" y="2214"/>
              <a:ext cx="35" cy="25"/>
            </a:xfrm>
            <a:custGeom>
              <a:avLst/>
              <a:gdLst>
                <a:gd name="T0" fmla="*/ 0 w 622"/>
                <a:gd name="T1" fmla="*/ 0 h 453"/>
                <a:gd name="T2" fmla="*/ 2 w 622"/>
                <a:gd name="T3" fmla="*/ 1 h 453"/>
                <a:gd name="T4" fmla="*/ 2 w 622"/>
                <a:gd name="T5" fmla="*/ 1 h 4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2" h="453">
                  <a:moveTo>
                    <a:pt x="0" y="0"/>
                  </a:moveTo>
                  <a:lnTo>
                    <a:pt x="621" y="453"/>
                  </a:lnTo>
                  <a:lnTo>
                    <a:pt x="622" y="45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95" name="Freeform 19"/>
            <p:cNvSpPr>
              <a:spLocks/>
            </p:cNvSpPr>
            <p:nvPr/>
          </p:nvSpPr>
          <p:spPr bwMode="auto">
            <a:xfrm>
              <a:off x="2091" y="2252"/>
              <a:ext cx="35" cy="25"/>
            </a:xfrm>
            <a:custGeom>
              <a:avLst/>
              <a:gdLst>
                <a:gd name="T0" fmla="*/ 0 w 621"/>
                <a:gd name="T1" fmla="*/ 0 h 453"/>
                <a:gd name="T2" fmla="*/ 2 w 621"/>
                <a:gd name="T3" fmla="*/ 1 h 453"/>
                <a:gd name="T4" fmla="*/ 2 w 621"/>
                <a:gd name="T5" fmla="*/ 1 h 4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1" h="453">
                  <a:moveTo>
                    <a:pt x="0" y="0"/>
                  </a:moveTo>
                  <a:lnTo>
                    <a:pt x="620" y="453"/>
                  </a:lnTo>
                  <a:lnTo>
                    <a:pt x="621" y="45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96" name="Freeform 20"/>
            <p:cNvSpPr>
              <a:spLocks/>
            </p:cNvSpPr>
            <p:nvPr/>
          </p:nvSpPr>
          <p:spPr bwMode="auto">
            <a:xfrm>
              <a:off x="2143" y="2290"/>
              <a:ext cx="34" cy="25"/>
            </a:xfrm>
            <a:custGeom>
              <a:avLst/>
              <a:gdLst>
                <a:gd name="T0" fmla="*/ 0 w 621"/>
                <a:gd name="T1" fmla="*/ 0 h 453"/>
                <a:gd name="T2" fmla="*/ 2 w 621"/>
                <a:gd name="T3" fmla="*/ 1 h 453"/>
                <a:gd name="T4" fmla="*/ 2 w 621"/>
                <a:gd name="T5" fmla="*/ 1 h 4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1" h="453">
                  <a:moveTo>
                    <a:pt x="0" y="0"/>
                  </a:moveTo>
                  <a:lnTo>
                    <a:pt x="620" y="453"/>
                  </a:lnTo>
                  <a:lnTo>
                    <a:pt x="621" y="45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97" name="Freeform 21"/>
            <p:cNvSpPr>
              <a:spLocks/>
            </p:cNvSpPr>
            <p:nvPr/>
          </p:nvSpPr>
          <p:spPr bwMode="auto">
            <a:xfrm>
              <a:off x="2194" y="2327"/>
              <a:ext cx="21" cy="15"/>
            </a:xfrm>
            <a:custGeom>
              <a:avLst/>
              <a:gdLst>
                <a:gd name="T0" fmla="*/ 0 w 370"/>
                <a:gd name="T1" fmla="*/ 0 h 269"/>
                <a:gd name="T2" fmla="*/ 1 w 370"/>
                <a:gd name="T3" fmla="*/ 1 h 269"/>
                <a:gd name="T4" fmla="*/ 1 w 370"/>
                <a:gd name="T5" fmla="*/ 1 h 2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0" h="269">
                  <a:moveTo>
                    <a:pt x="0" y="0"/>
                  </a:moveTo>
                  <a:lnTo>
                    <a:pt x="369" y="269"/>
                  </a:lnTo>
                  <a:lnTo>
                    <a:pt x="370" y="26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98" name="Freeform 22"/>
            <p:cNvSpPr>
              <a:spLocks/>
            </p:cNvSpPr>
            <p:nvPr/>
          </p:nvSpPr>
          <p:spPr bwMode="auto">
            <a:xfrm>
              <a:off x="2215" y="2342"/>
              <a:ext cx="278" cy="203"/>
            </a:xfrm>
            <a:custGeom>
              <a:avLst/>
              <a:gdLst>
                <a:gd name="T0" fmla="*/ 0 w 4999"/>
                <a:gd name="T1" fmla="*/ 0 h 3651"/>
                <a:gd name="T2" fmla="*/ 15 w 4999"/>
                <a:gd name="T3" fmla="*/ 11 h 3651"/>
                <a:gd name="T4" fmla="*/ 15 w 4999"/>
                <a:gd name="T5" fmla="*/ 11 h 36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99" h="3651">
                  <a:moveTo>
                    <a:pt x="0" y="0"/>
                  </a:moveTo>
                  <a:lnTo>
                    <a:pt x="4998" y="3651"/>
                  </a:lnTo>
                  <a:lnTo>
                    <a:pt x="4999" y="365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99" name="Freeform 23"/>
            <p:cNvSpPr>
              <a:spLocks/>
            </p:cNvSpPr>
            <p:nvPr/>
          </p:nvSpPr>
          <p:spPr bwMode="auto">
            <a:xfrm>
              <a:off x="1950" y="2119"/>
              <a:ext cx="1" cy="30"/>
            </a:xfrm>
            <a:custGeom>
              <a:avLst/>
              <a:gdLst>
                <a:gd name="T0" fmla="*/ 0 w 1"/>
                <a:gd name="T1" fmla="*/ 2 h 535"/>
                <a:gd name="T2" fmla="*/ 0 w 1"/>
                <a:gd name="T3" fmla="*/ 0 h 535"/>
                <a:gd name="T4" fmla="*/ 1 w 1"/>
                <a:gd name="T5" fmla="*/ 0 h 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535">
                  <a:moveTo>
                    <a:pt x="0" y="53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00" name="Freeform 24"/>
            <p:cNvSpPr>
              <a:spLocks/>
            </p:cNvSpPr>
            <p:nvPr/>
          </p:nvSpPr>
          <p:spPr bwMode="auto">
            <a:xfrm>
              <a:off x="1950" y="2054"/>
              <a:ext cx="1" cy="43"/>
            </a:xfrm>
            <a:custGeom>
              <a:avLst/>
              <a:gdLst>
                <a:gd name="T0" fmla="*/ 0 w 1"/>
                <a:gd name="T1" fmla="*/ 2 h 779"/>
                <a:gd name="T2" fmla="*/ 0 w 1"/>
                <a:gd name="T3" fmla="*/ 0 h 779"/>
                <a:gd name="T4" fmla="*/ 1 w 1"/>
                <a:gd name="T5" fmla="*/ 0 h 7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79">
                  <a:moveTo>
                    <a:pt x="0" y="77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01" name="Freeform 25"/>
            <p:cNvSpPr>
              <a:spLocks/>
            </p:cNvSpPr>
            <p:nvPr/>
          </p:nvSpPr>
          <p:spPr bwMode="auto">
            <a:xfrm>
              <a:off x="1950" y="1989"/>
              <a:ext cx="1" cy="43"/>
            </a:xfrm>
            <a:custGeom>
              <a:avLst/>
              <a:gdLst>
                <a:gd name="T0" fmla="*/ 0 w 1"/>
                <a:gd name="T1" fmla="*/ 2 h 781"/>
                <a:gd name="T2" fmla="*/ 0 w 1"/>
                <a:gd name="T3" fmla="*/ 0 h 781"/>
                <a:gd name="T4" fmla="*/ 1 w 1"/>
                <a:gd name="T5" fmla="*/ 0 h 7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81">
                  <a:moveTo>
                    <a:pt x="0" y="78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02" name="Freeform 26"/>
            <p:cNvSpPr>
              <a:spLocks/>
            </p:cNvSpPr>
            <p:nvPr/>
          </p:nvSpPr>
          <p:spPr bwMode="auto">
            <a:xfrm>
              <a:off x="1950" y="1924"/>
              <a:ext cx="1" cy="43"/>
            </a:xfrm>
            <a:custGeom>
              <a:avLst/>
              <a:gdLst>
                <a:gd name="T0" fmla="*/ 0 w 1"/>
                <a:gd name="T1" fmla="*/ 2 h 780"/>
                <a:gd name="T2" fmla="*/ 0 w 1"/>
                <a:gd name="T3" fmla="*/ 0 h 780"/>
                <a:gd name="T4" fmla="*/ 1 w 1"/>
                <a:gd name="T5" fmla="*/ 0 h 7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80">
                  <a:moveTo>
                    <a:pt x="0" y="78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03" name="Freeform 27"/>
            <p:cNvSpPr>
              <a:spLocks/>
            </p:cNvSpPr>
            <p:nvPr/>
          </p:nvSpPr>
          <p:spPr bwMode="auto">
            <a:xfrm>
              <a:off x="1950" y="1859"/>
              <a:ext cx="1" cy="43"/>
            </a:xfrm>
            <a:custGeom>
              <a:avLst/>
              <a:gdLst>
                <a:gd name="T0" fmla="*/ 0 w 1"/>
                <a:gd name="T1" fmla="*/ 2 h 780"/>
                <a:gd name="T2" fmla="*/ 0 w 1"/>
                <a:gd name="T3" fmla="*/ 0 h 780"/>
                <a:gd name="T4" fmla="*/ 1 w 1"/>
                <a:gd name="T5" fmla="*/ 0 h 7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80">
                  <a:moveTo>
                    <a:pt x="0" y="78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04" name="Freeform 28"/>
            <p:cNvSpPr>
              <a:spLocks/>
            </p:cNvSpPr>
            <p:nvPr/>
          </p:nvSpPr>
          <p:spPr bwMode="auto">
            <a:xfrm>
              <a:off x="1950" y="1808"/>
              <a:ext cx="1" cy="29"/>
            </a:xfrm>
            <a:custGeom>
              <a:avLst/>
              <a:gdLst>
                <a:gd name="T0" fmla="*/ 0 w 1"/>
                <a:gd name="T1" fmla="*/ 2 h 535"/>
                <a:gd name="T2" fmla="*/ 0 w 1"/>
                <a:gd name="T3" fmla="*/ 0 h 535"/>
                <a:gd name="T4" fmla="*/ 1 w 1"/>
                <a:gd name="T5" fmla="*/ 0 h 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535">
                  <a:moveTo>
                    <a:pt x="0" y="53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05" name="Freeform 29"/>
            <p:cNvSpPr>
              <a:spLocks/>
            </p:cNvSpPr>
            <p:nvPr/>
          </p:nvSpPr>
          <p:spPr bwMode="auto">
            <a:xfrm>
              <a:off x="1621" y="1808"/>
              <a:ext cx="329" cy="163"/>
            </a:xfrm>
            <a:custGeom>
              <a:avLst/>
              <a:gdLst>
                <a:gd name="T0" fmla="*/ 0 w 5915"/>
                <a:gd name="T1" fmla="*/ 9 h 2945"/>
                <a:gd name="T2" fmla="*/ 18 w 5915"/>
                <a:gd name="T3" fmla="*/ 0 h 2945"/>
                <a:gd name="T4" fmla="*/ 18 w 5915"/>
                <a:gd name="T5" fmla="*/ 0 h 29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15" h="2945">
                  <a:moveTo>
                    <a:pt x="0" y="2945"/>
                  </a:moveTo>
                  <a:lnTo>
                    <a:pt x="5914" y="0"/>
                  </a:lnTo>
                  <a:lnTo>
                    <a:pt x="59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06" name="Freeform 30"/>
            <p:cNvSpPr>
              <a:spLocks/>
            </p:cNvSpPr>
            <p:nvPr/>
          </p:nvSpPr>
          <p:spPr bwMode="auto">
            <a:xfrm>
              <a:off x="1950" y="1790"/>
              <a:ext cx="35" cy="18"/>
            </a:xfrm>
            <a:custGeom>
              <a:avLst/>
              <a:gdLst>
                <a:gd name="T0" fmla="*/ 0 w 623"/>
                <a:gd name="T1" fmla="*/ 1 h 310"/>
                <a:gd name="T2" fmla="*/ 2 w 623"/>
                <a:gd name="T3" fmla="*/ 0 h 310"/>
                <a:gd name="T4" fmla="*/ 2 w 623"/>
                <a:gd name="T5" fmla="*/ 0 h 3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3" h="310">
                  <a:moveTo>
                    <a:pt x="0" y="310"/>
                  </a:moveTo>
                  <a:lnTo>
                    <a:pt x="622" y="0"/>
                  </a:lnTo>
                  <a:lnTo>
                    <a:pt x="62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07" name="Freeform 31"/>
            <p:cNvSpPr>
              <a:spLocks/>
            </p:cNvSpPr>
            <p:nvPr/>
          </p:nvSpPr>
          <p:spPr bwMode="auto">
            <a:xfrm>
              <a:off x="2005" y="1759"/>
              <a:ext cx="42" cy="21"/>
            </a:xfrm>
            <a:custGeom>
              <a:avLst/>
              <a:gdLst>
                <a:gd name="T0" fmla="*/ 0 w 752"/>
                <a:gd name="T1" fmla="*/ 1 h 374"/>
                <a:gd name="T2" fmla="*/ 2 w 752"/>
                <a:gd name="T3" fmla="*/ 0 h 374"/>
                <a:gd name="T4" fmla="*/ 2 w 752"/>
                <a:gd name="T5" fmla="*/ 0 h 3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2" h="374">
                  <a:moveTo>
                    <a:pt x="0" y="374"/>
                  </a:moveTo>
                  <a:lnTo>
                    <a:pt x="751" y="0"/>
                  </a:lnTo>
                  <a:lnTo>
                    <a:pt x="75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08" name="Freeform 32"/>
            <p:cNvSpPr>
              <a:spLocks/>
            </p:cNvSpPr>
            <p:nvPr/>
          </p:nvSpPr>
          <p:spPr bwMode="auto">
            <a:xfrm>
              <a:off x="2068" y="1728"/>
              <a:ext cx="42" cy="21"/>
            </a:xfrm>
            <a:custGeom>
              <a:avLst/>
              <a:gdLst>
                <a:gd name="T0" fmla="*/ 0 w 753"/>
                <a:gd name="T1" fmla="*/ 1 h 374"/>
                <a:gd name="T2" fmla="*/ 2 w 753"/>
                <a:gd name="T3" fmla="*/ 0 h 374"/>
                <a:gd name="T4" fmla="*/ 2 w 753"/>
                <a:gd name="T5" fmla="*/ 0 h 3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3" h="374">
                  <a:moveTo>
                    <a:pt x="0" y="374"/>
                  </a:moveTo>
                  <a:lnTo>
                    <a:pt x="752" y="0"/>
                  </a:lnTo>
                  <a:lnTo>
                    <a:pt x="75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09" name="Freeform 33"/>
            <p:cNvSpPr>
              <a:spLocks/>
            </p:cNvSpPr>
            <p:nvPr/>
          </p:nvSpPr>
          <p:spPr bwMode="auto">
            <a:xfrm>
              <a:off x="2130" y="1697"/>
              <a:ext cx="42" cy="21"/>
            </a:xfrm>
            <a:custGeom>
              <a:avLst/>
              <a:gdLst>
                <a:gd name="T0" fmla="*/ 0 w 752"/>
                <a:gd name="T1" fmla="*/ 1 h 374"/>
                <a:gd name="T2" fmla="*/ 2 w 752"/>
                <a:gd name="T3" fmla="*/ 0 h 374"/>
                <a:gd name="T4" fmla="*/ 2 w 752"/>
                <a:gd name="T5" fmla="*/ 0 h 3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2" h="374">
                  <a:moveTo>
                    <a:pt x="0" y="374"/>
                  </a:moveTo>
                  <a:lnTo>
                    <a:pt x="751" y="0"/>
                  </a:lnTo>
                  <a:lnTo>
                    <a:pt x="75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10" name="Freeform 34"/>
            <p:cNvSpPr>
              <a:spLocks/>
            </p:cNvSpPr>
            <p:nvPr/>
          </p:nvSpPr>
          <p:spPr bwMode="auto">
            <a:xfrm>
              <a:off x="2193" y="1669"/>
              <a:ext cx="35" cy="18"/>
            </a:xfrm>
            <a:custGeom>
              <a:avLst/>
              <a:gdLst>
                <a:gd name="T0" fmla="*/ 0 w 623"/>
                <a:gd name="T1" fmla="*/ 1 h 310"/>
                <a:gd name="T2" fmla="*/ 2 w 623"/>
                <a:gd name="T3" fmla="*/ 0 h 310"/>
                <a:gd name="T4" fmla="*/ 2 w 623"/>
                <a:gd name="T5" fmla="*/ 0 h 3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3" h="310">
                  <a:moveTo>
                    <a:pt x="0" y="310"/>
                  </a:moveTo>
                  <a:lnTo>
                    <a:pt x="622" y="0"/>
                  </a:lnTo>
                  <a:lnTo>
                    <a:pt x="62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11" name="Freeform 35"/>
            <p:cNvSpPr>
              <a:spLocks/>
            </p:cNvSpPr>
            <p:nvPr/>
          </p:nvSpPr>
          <p:spPr bwMode="auto">
            <a:xfrm>
              <a:off x="2228" y="1644"/>
              <a:ext cx="51" cy="25"/>
            </a:xfrm>
            <a:custGeom>
              <a:avLst/>
              <a:gdLst>
                <a:gd name="T0" fmla="*/ 0 w 917"/>
                <a:gd name="T1" fmla="*/ 1 h 455"/>
                <a:gd name="T2" fmla="*/ 3 w 917"/>
                <a:gd name="T3" fmla="*/ 0 h 455"/>
                <a:gd name="T4" fmla="*/ 3 w 917"/>
                <a:gd name="T5" fmla="*/ 0 h 4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7" h="455">
                  <a:moveTo>
                    <a:pt x="0" y="455"/>
                  </a:moveTo>
                  <a:lnTo>
                    <a:pt x="916" y="0"/>
                  </a:lnTo>
                  <a:lnTo>
                    <a:pt x="9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12" name="Freeform 36"/>
            <p:cNvSpPr>
              <a:spLocks/>
            </p:cNvSpPr>
            <p:nvPr/>
          </p:nvSpPr>
          <p:spPr bwMode="auto">
            <a:xfrm>
              <a:off x="2133" y="2294"/>
              <a:ext cx="1" cy="6"/>
            </a:xfrm>
            <a:custGeom>
              <a:avLst/>
              <a:gdLst>
                <a:gd name="T0" fmla="*/ 0 w 25"/>
                <a:gd name="T1" fmla="*/ 0 h 116"/>
                <a:gd name="T2" fmla="*/ 0 w 25"/>
                <a:gd name="T3" fmla="*/ 0 h 116"/>
                <a:gd name="T4" fmla="*/ 0 w 25"/>
                <a:gd name="T5" fmla="*/ 0 h 116"/>
                <a:gd name="T6" fmla="*/ 0 w 25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16">
                  <a:moveTo>
                    <a:pt x="0" y="0"/>
                  </a:moveTo>
                  <a:lnTo>
                    <a:pt x="20" y="15"/>
                  </a:lnTo>
                  <a:lnTo>
                    <a:pt x="25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13" name="Freeform 37"/>
            <p:cNvSpPr>
              <a:spLocks/>
            </p:cNvSpPr>
            <p:nvPr/>
          </p:nvSpPr>
          <p:spPr bwMode="auto">
            <a:xfrm>
              <a:off x="2128" y="2286"/>
              <a:ext cx="6" cy="14"/>
            </a:xfrm>
            <a:custGeom>
              <a:avLst/>
              <a:gdLst>
                <a:gd name="T0" fmla="*/ 0 w 116"/>
                <a:gd name="T1" fmla="*/ 0 h 245"/>
                <a:gd name="T2" fmla="*/ 0 w 116"/>
                <a:gd name="T3" fmla="*/ 0 h 245"/>
                <a:gd name="T4" fmla="*/ 0 w 116"/>
                <a:gd name="T5" fmla="*/ 1 h 245"/>
                <a:gd name="T6" fmla="*/ 0 w 116"/>
                <a:gd name="T7" fmla="*/ 0 h 2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" h="245">
                  <a:moveTo>
                    <a:pt x="0" y="0"/>
                  </a:moveTo>
                  <a:lnTo>
                    <a:pt x="91" y="129"/>
                  </a:lnTo>
                  <a:lnTo>
                    <a:pt x="116" y="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14" name="Freeform 38"/>
            <p:cNvSpPr>
              <a:spLocks/>
            </p:cNvSpPr>
            <p:nvPr/>
          </p:nvSpPr>
          <p:spPr bwMode="auto">
            <a:xfrm>
              <a:off x="2104" y="2266"/>
              <a:ext cx="40" cy="12"/>
            </a:xfrm>
            <a:custGeom>
              <a:avLst/>
              <a:gdLst>
                <a:gd name="T0" fmla="*/ 0 w 710"/>
                <a:gd name="T1" fmla="*/ 0 h 229"/>
                <a:gd name="T2" fmla="*/ 2 w 710"/>
                <a:gd name="T3" fmla="*/ 0 h 229"/>
                <a:gd name="T4" fmla="*/ 2 w 710"/>
                <a:gd name="T5" fmla="*/ 1 h 229"/>
                <a:gd name="T6" fmla="*/ 0 w 710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10" h="229">
                  <a:moveTo>
                    <a:pt x="0" y="0"/>
                  </a:moveTo>
                  <a:lnTo>
                    <a:pt x="710" y="115"/>
                  </a:lnTo>
                  <a:lnTo>
                    <a:pt x="505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15" name="Freeform 39"/>
            <p:cNvSpPr>
              <a:spLocks/>
            </p:cNvSpPr>
            <p:nvPr/>
          </p:nvSpPr>
          <p:spPr bwMode="auto">
            <a:xfrm>
              <a:off x="2104" y="2266"/>
              <a:ext cx="28" cy="15"/>
            </a:xfrm>
            <a:custGeom>
              <a:avLst/>
              <a:gdLst>
                <a:gd name="T0" fmla="*/ 0 w 505"/>
                <a:gd name="T1" fmla="*/ 0 h 277"/>
                <a:gd name="T2" fmla="*/ 2 w 505"/>
                <a:gd name="T3" fmla="*/ 1 h 277"/>
                <a:gd name="T4" fmla="*/ 1 w 505"/>
                <a:gd name="T5" fmla="*/ 1 h 277"/>
                <a:gd name="T6" fmla="*/ 0 w 505"/>
                <a:gd name="T7" fmla="*/ 0 h 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5" h="277">
                  <a:moveTo>
                    <a:pt x="0" y="0"/>
                  </a:moveTo>
                  <a:lnTo>
                    <a:pt x="505" y="229"/>
                  </a:lnTo>
                  <a:lnTo>
                    <a:pt x="443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16" name="Freeform 40"/>
            <p:cNvSpPr>
              <a:spLocks/>
            </p:cNvSpPr>
            <p:nvPr/>
          </p:nvSpPr>
          <p:spPr bwMode="auto">
            <a:xfrm>
              <a:off x="2104" y="2266"/>
              <a:ext cx="25" cy="20"/>
            </a:xfrm>
            <a:custGeom>
              <a:avLst/>
              <a:gdLst>
                <a:gd name="T0" fmla="*/ 0 w 443"/>
                <a:gd name="T1" fmla="*/ 0 h 375"/>
                <a:gd name="T2" fmla="*/ 1 w 443"/>
                <a:gd name="T3" fmla="*/ 1 h 375"/>
                <a:gd name="T4" fmla="*/ 1 w 443"/>
                <a:gd name="T5" fmla="*/ 1 h 375"/>
                <a:gd name="T6" fmla="*/ 0 w 443"/>
                <a:gd name="T7" fmla="*/ 0 h 3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3" h="375">
                  <a:moveTo>
                    <a:pt x="0" y="0"/>
                  </a:moveTo>
                  <a:lnTo>
                    <a:pt x="443" y="277"/>
                  </a:lnTo>
                  <a:lnTo>
                    <a:pt x="424" y="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17" name="Freeform 41"/>
            <p:cNvSpPr>
              <a:spLocks/>
            </p:cNvSpPr>
            <p:nvPr/>
          </p:nvSpPr>
          <p:spPr bwMode="auto">
            <a:xfrm>
              <a:off x="2104" y="2266"/>
              <a:ext cx="30" cy="34"/>
            </a:xfrm>
            <a:custGeom>
              <a:avLst/>
              <a:gdLst>
                <a:gd name="T0" fmla="*/ 0 w 540"/>
                <a:gd name="T1" fmla="*/ 0 h 620"/>
                <a:gd name="T2" fmla="*/ 1 w 540"/>
                <a:gd name="T3" fmla="*/ 1 h 620"/>
                <a:gd name="T4" fmla="*/ 2 w 540"/>
                <a:gd name="T5" fmla="*/ 2 h 620"/>
                <a:gd name="T6" fmla="*/ 0 w 540"/>
                <a:gd name="T7" fmla="*/ 0 h 6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0" h="620">
                  <a:moveTo>
                    <a:pt x="0" y="0"/>
                  </a:moveTo>
                  <a:lnTo>
                    <a:pt x="424" y="375"/>
                  </a:lnTo>
                  <a:lnTo>
                    <a:pt x="540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18" name="Freeform 42"/>
            <p:cNvSpPr>
              <a:spLocks/>
            </p:cNvSpPr>
            <p:nvPr/>
          </p:nvSpPr>
          <p:spPr bwMode="auto">
            <a:xfrm>
              <a:off x="2104" y="2266"/>
              <a:ext cx="40" cy="6"/>
            </a:xfrm>
            <a:custGeom>
              <a:avLst/>
              <a:gdLst>
                <a:gd name="T0" fmla="*/ 2 w 710"/>
                <a:gd name="T1" fmla="*/ 0 h 115"/>
                <a:gd name="T2" fmla="*/ 0 w 710"/>
                <a:gd name="T3" fmla="*/ 0 h 115"/>
                <a:gd name="T4" fmla="*/ 0 w 710"/>
                <a:gd name="T5" fmla="*/ 0 h 115"/>
                <a:gd name="T6" fmla="*/ 2 w 710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10" h="115">
                  <a:moveTo>
                    <a:pt x="710" y="115"/>
                  </a:moveTo>
                  <a:lnTo>
                    <a:pt x="0" y="0"/>
                  </a:lnTo>
                  <a:lnTo>
                    <a:pt x="71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19" name="Freeform 43"/>
            <p:cNvSpPr>
              <a:spLocks/>
            </p:cNvSpPr>
            <p:nvPr/>
          </p:nvSpPr>
          <p:spPr bwMode="auto">
            <a:xfrm>
              <a:off x="2097" y="2265"/>
              <a:ext cx="37" cy="35"/>
            </a:xfrm>
            <a:custGeom>
              <a:avLst/>
              <a:gdLst>
                <a:gd name="T0" fmla="*/ 0 w 670"/>
                <a:gd name="T1" fmla="*/ 0 h 634"/>
                <a:gd name="T2" fmla="*/ 0 w 670"/>
                <a:gd name="T3" fmla="*/ 0 h 634"/>
                <a:gd name="T4" fmla="*/ 2 w 670"/>
                <a:gd name="T5" fmla="*/ 2 h 634"/>
                <a:gd name="T6" fmla="*/ 0 w 670"/>
                <a:gd name="T7" fmla="*/ 0 h 6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0" h="634">
                  <a:moveTo>
                    <a:pt x="0" y="0"/>
                  </a:moveTo>
                  <a:lnTo>
                    <a:pt x="130" y="14"/>
                  </a:lnTo>
                  <a:lnTo>
                    <a:pt x="670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20" name="Freeform 44"/>
            <p:cNvSpPr>
              <a:spLocks/>
            </p:cNvSpPr>
            <p:nvPr/>
          </p:nvSpPr>
          <p:spPr bwMode="auto">
            <a:xfrm>
              <a:off x="2104" y="2264"/>
              <a:ext cx="40" cy="8"/>
            </a:xfrm>
            <a:custGeom>
              <a:avLst/>
              <a:gdLst>
                <a:gd name="T0" fmla="*/ 1 w 710"/>
                <a:gd name="T1" fmla="*/ 0 h 153"/>
                <a:gd name="T2" fmla="*/ 0 w 710"/>
                <a:gd name="T3" fmla="*/ 0 h 153"/>
                <a:gd name="T4" fmla="*/ 2 w 710"/>
                <a:gd name="T5" fmla="*/ 0 h 153"/>
                <a:gd name="T6" fmla="*/ 1 w 710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10" h="153">
                  <a:moveTo>
                    <a:pt x="161" y="0"/>
                  </a:moveTo>
                  <a:lnTo>
                    <a:pt x="0" y="38"/>
                  </a:lnTo>
                  <a:lnTo>
                    <a:pt x="710" y="15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21" name="Freeform 45"/>
            <p:cNvSpPr>
              <a:spLocks/>
            </p:cNvSpPr>
            <p:nvPr/>
          </p:nvSpPr>
          <p:spPr bwMode="auto">
            <a:xfrm>
              <a:off x="2087" y="2260"/>
              <a:ext cx="47" cy="40"/>
            </a:xfrm>
            <a:custGeom>
              <a:avLst/>
              <a:gdLst>
                <a:gd name="T0" fmla="*/ 0 w 857"/>
                <a:gd name="T1" fmla="*/ 0 h 724"/>
                <a:gd name="T2" fmla="*/ 1 w 857"/>
                <a:gd name="T3" fmla="*/ 0 h 724"/>
                <a:gd name="T4" fmla="*/ 3 w 857"/>
                <a:gd name="T5" fmla="*/ 2 h 724"/>
                <a:gd name="T6" fmla="*/ 0 w 857"/>
                <a:gd name="T7" fmla="*/ 0 h 7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7" h="724">
                  <a:moveTo>
                    <a:pt x="0" y="0"/>
                  </a:moveTo>
                  <a:lnTo>
                    <a:pt x="187" y="90"/>
                  </a:lnTo>
                  <a:lnTo>
                    <a:pt x="857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22" name="Freeform 46"/>
            <p:cNvSpPr>
              <a:spLocks/>
            </p:cNvSpPr>
            <p:nvPr/>
          </p:nvSpPr>
          <p:spPr bwMode="auto">
            <a:xfrm>
              <a:off x="2078" y="2259"/>
              <a:ext cx="56" cy="41"/>
            </a:xfrm>
            <a:custGeom>
              <a:avLst/>
              <a:gdLst>
                <a:gd name="T0" fmla="*/ 0 w 1022"/>
                <a:gd name="T1" fmla="*/ 0 h 747"/>
                <a:gd name="T2" fmla="*/ 0 w 1022"/>
                <a:gd name="T3" fmla="*/ 0 h 747"/>
                <a:gd name="T4" fmla="*/ 3 w 1022"/>
                <a:gd name="T5" fmla="*/ 2 h 747"/>
                <a:gd name="T6" fmla="*/ 0 w 1022"/>
                <a:gd name="T7" fmla="*/ 0 h 7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2" h="747">
                  <a:moveTo>
                    <a:pt x="0" y="0"/>
                  </a:moveTo>
                  <a:lnTo>
                    <a:pt x="165" y="23"/>
                  </a:lnTo>
                  <a:lnTo>
                    <a:pt x="1022" y="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23" name="Freeform 47"/>
            <p:cNvSpPr>
              <a:spLocks/>
            </p:cNvSpPr>
            <p:nvPr/>
          </p:nvSpPr>
          <p:spPr bwMode="auto">
            <a:xfrm>
              <a:off x="2113" y="2258"/>
              <a:ext cx="31" cy="14"/>
            </a:xfrm>
            <a:custGeom>
              <a:avLst/>
              <a:gdLst>
                <a:gd name="T0" fmla="*/ 1 w 549"/>
                <a:gd name="T1" fmla="*/ 0 h 246"/>
                <a:gd name="T2" fmla="*/ 0 w 549"/>
                <a:gd name="T3" fmla="*/ 0 h 246"/>
                <a:gd name="T4" fmla="*/ 2 w 549"/>
                <a:gd name="T5" fmla="*/ 1 h 246"/>
                <a:gd name="T6" fmla="*/ 1 w 549"/>
                <a:gd name="T7" fmla="*/ 0 h 2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9" h="246">
                  <a:moveTo>
                    <a:pt x="211" y="0"/>
                  </a:moveTo>
                  <a:lnTo>
                    <a:pt x="0" y="93"/>
                  </a:lnTo>
                  <a:lnTo>
                    <a:pt x="549" y="246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24" name="Freeform 48"/>
            <p:cNvSpPr>
              <a:spLocks/>
            </p:cNvSpPr>
            <p:nvPr/>
          </p:nvSpPr>
          <p:spPr bwMode="auto">
            <a:xfrm>
              <a:off x="2078" y="2256"/>
              <a:ext cx="9" cy="4"/>
            </a:xfrm>
            <a:custGeom>
              <a:avLst/>
              <a:gdLst>
                <a:gd name="T0" fmla="*/ 0 w 165"/>
                <a:gd name="T1" fmla="*/ 0 h 62"/>
                <a:gd name="T2" fmla="*/ 0 w 165"/>
                <a:gd name="T3" fmla="*/ 0 h 62"/>
                <a:gd name="T4" fmla="*/ 0 w 165"/>
                <a:gd name="T5" fmla="*/ 0 h 62"/>
                <a:gd name="T6" fmla="*/ 0 w 165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5" h="62">
                  <a:moveTo>
                    <a:pt x="79" y="0"/>
                  </a:moveTo>
                  <a:lnTo>
                    <a:pt x="0" y="39"/>
                  </a:lnTo>
                  <a:lnTo>
                    <a:pt x="165" y="6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25" name="Freeform 49"/>
            <p:cNvSpPr>
              <a:spLocks/>
            </p:cNvSpPr>
            <p:nvPr/>
          </p:nvSpPr>
          <p:spPr bwMode="auto">
            <a:xfrm>
              <a:off x="2125" y="2220"/>
              <a:ext cx="123" cy="52"/>
            </a:xfrm>
            <a:custGeom>
              <a:avLst/>
              <a:gdLst>
                <a:gd name="T0" fmla="*/ 7 w 2206"/>
                <a:gd name="T1" fmla="*/ 0 h 929"/>
                <a:gd name="T2" fmla="*/ 0 w 2206"/>
                <a:gd name="T3" fmla="*/ 2 h 929"/>
                <a:gd name="T4" fmla="*/ 1 w 2206"/>
                <a:gd name="T5" fmla="*/ 3 h 929"/>
                <a:gd name="T6" fmla="*/ 7 w 2206"/>
                <a:gd name="T7" fmla="*/ 0 h 9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06" h="929">
                  <a:moveTo>
                    <a:pt x="2206" y="0"/>
                  </a:moveTo>
                  <a:lnTo>
                    <a:pt x="0" y="683"/>
                  </a:lnTo>
                  <a:lnTo>
                    <a:pt x="338" y="929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26" name="Freeform 50"/>
            <p:cNvSpPr>
              <a:spLocks/>
            </p:cNvSpPr>
            <p:nvPr/>
          </p:nvSpPr>
          <p:spPr bwMode="auto">
            <a:xfrm>
              <a:off x="2125" y="2215"/>
              <a:ext cx="134" cy="43"/>
            </a:xfrm>
            <a:custGeom>
              <a:avLst/>
              <a:gdLst>
                <a:gd name="T0" fmla="*/ 7 w 2416"/>
                <a:gd name="T1" fmla="*/ 0 h 776"/>
                <a:gd name="T2" fmla="*/ 7 w 2416"/>
                <a:gd name="T3" fmla="*/ 0 h 776"/>
                <a:gd name="T4" fmla="*/ 0 w 2416"/>
                <a:gd name="T5" fmla="*/ 2 h 776"/>
                <a:gd name="T6" fmla="*/ 7 w 2416"/>
                <a:gd name="T7" fmla="*/ 0 h 7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16" h="776">
                  <a:moveTo>
                    <a:pt x="2416" y="0"/>
                  </a:moveTo>
                  <a:lnTo>
                    <a:pt x="2206" y="93"/>
                  </a:lnTo>
                  <a:lnTo>
                    <a:pt x="0" y="776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27" name="Freeform 51"/>
            <p:cNvSpPr>
              <a:spLocks/>
            </p:cNvSpPr>
            <p:nvPr/>
          </p:nvSpPr>
          <p:spPr bwMode="auto">
            <a:xfrm>
              <a:off x="2276" y="2214"/>
              <a:ext cx="19" cy="6"/>
            </a:xfrm>
            <a:custGeom>
              <a:avLst/>
              <a:gdLst>
                <a:gd name="T0" fmla="*/ 0 w 352"/>
                <a:gd name="T1" fmla="*/ 0 h 113"/>
                <a:gd name="T2" fmla="*/ 1 w 352"/>
                <a:gd name="T3" fmla="*/ 0 h 113"/>
                <a:gd name="T4" fmla="*/ 1 w 352"/>
                <a:gd name="T5" fmla="*/ 0 h 113"/>
                <a:gd name="T6" fmla="*/ 0 w 352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2" h="113">
                  <a:moveTo>
                    <a:pt x="0" y="0"/>
                  </a:moveTo>
                  <a:lnTo>
                    <a:pt x="188" y="91"/>
                  </a:lnTo>
                  <a:lnTo>
                    <a:pt x="352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28" name="Freeform 52"/>
            <p:cNvSpPr>
              <a:spLocks/>
            </p:cNvSpPr>
            <p:nvPr/>
          </p:nvSpPr>
          <p:spPr bwMode="auto">
            <a:xfrm>
              <a:off x="2229" y="2207"/>
              <a:ext cx="39" cy="8"/>
            </a:xfrm>
            <a:custGeom>
              <a:avLst/>
              <a:gdLst>
                <a:gd name="T0" fmla="*/ 0 w 709"/>
                <a:gd name="T1" fmla="*/ 0 h 154"/>
                <a:gd name="T2" fmla="*/ 2 w 709"/>
                <a:gd name="T3" fmla="*/ 0 h 154"/>
                <a:gd name="T4" fmla="*/ 2 w 709"/>
                <a:gd name="T5" fmla="*/ 0 h 154"/>
                <a:gd name="T6" fmla="*/ 0 w 709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9" h="154">
                  <a:moveTo>
                    <a:pt x="0" y="0"/>
                  </a:moveTo>
                  <a:lnTo>
                    <a:pt x="709" y="114"/>
                  </a:lnTo>
                  <a:lnTo>
                    <a:pt x="548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29" name="Freeform 53"/>
            <p:cNvSpPr>
              <a:spLocks/>
            </p:cNvSpPr>
            <p:nvPr/>
          </p:nvSpPr>
          <p:spPr bwMode="auto">
            <a:xfrm>
              <a:off x="2125" y="2207"/>
              <a:ext cx="134" cy="51"/>
            </a:xfrm>
            <a:custGeom>
              <a:avLst/>
              <a:gdLst>
                <a:gd name="T0" fmla="*/ 6 w 2416"/>
                <a:gd name="T1" fmla="*/ 0 h 930"/>
                <a:gd name="T2" fmla="*/ 7 w 2416"/>
                <a:gd name="T3" fmla="*/ 0 h 930"/>
                <a:gd name="T4" fmla="*/ 0 w 2416"/>
                <a:gd name="T5" fmla="*/ 3 h 930"/>
                <a:gd name="T6" fmla="*/ 6 w 2416"/>
                <a:gd name="T7" fmla="*/ 0 h 9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16" h="930">
                  <a:moveTo>
                    <a:pt x="1868" y="0"/>
                  </a:moveTo>
                  <a:lnTo>
                    <a:pt x="2416" y="154"/>
                  </a:lnTo>
                  <a:lnTo>
                    <a:pt x="0" y="930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30" name="Freeform 54"/>
            <p:cNvSpPr>
              <a:spLocks/>
            </p:cNvSpPr>
            <p:nvPr/>
          </p:nvSpPr>
          <p:spPr bwMode="auto">
            <a:xfrm>
              <a:off x="2229" y="2200"/>
              <a:ext cx="39" cy="13"/>
            </a:xfrm>
            <a:custGeom>
              <a:avLst/>
              <a:gdLst>
                <a:gd name="T0" fmla="*/ 1 w 709"/>
                <a:gd name="T1" fmla="*/ 0 h 228"/>
                <a:gd name="T2" fmla="*/ 0 w 709"/>
                <a:gd name="T3" fmla="*/ 0 h 228"/>
                <a:gd name="T4" fmla="*/ 2 w 709"/>
                <a:gd name="T5" fmla="*/ 1 h 228"/>
                <a:gd name="T6" fmla="*/ 1 w 709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9" h="228">
                  <a:moveTo>
                    <a:pt x="205" y="0"/>
                  </a:moveTo>
                  <a:lnTo>
                    <a:pt x="0" y="114"/>
                  </a:lnTo>
                  <a:lnTo>
                    <a:pt x="709" y="2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31" name="Freeform 55"/>
            <p:cNvSpPr>
              <a:spLocks/>
            </p:cNvSpPr>
            <p:nvPr/>
          </p:nvSpPr>
          <p:spPr bwMode="auto">
            <a:xfrm>
              <a:off x="2240" y="2200"/>
              <a:ext cx="36" cy="14"/>
            </a:xfrm>
            <a:custGeom>
              <a:avLst/>
              <a:gdLst>
                <a:gd name="T0" fmla="*/ 0 w 635"/>
                <a:gd name="T1" fmla="*/ 0 h 242"/>
                <a:gd name="T2" fmla="*/ 2 w 635"/>
                <a:gd name="T3" fmla="*/ 1 h 242"/>
                <a:gd name="T4" fmla="*/ 2 w 635"/>
                <a:gd name="T5" fmla="*/ 1 h 242"/>
                <a:gd name="T6" fmla="*/ 0 w 635"/>
                <a:gd name="T7" fmla="*/ 0 h 2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5" h="242">
                  <a:moveTo>
                    <a:pt x="0" y="0"/>
                  </a:moveTo>
                  <a:lnTo>
                    <a:pt x="504" y="228"/>
                  </a:lnTo>
                  <a:lnTo>
                    <a:pt x="635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32" name="Freeform 56"/>
            <p:cNvSpPr>
              <a:spLocks/>
            </p:cNvSpPr>
            <p:nvPr/>
          </p:nvSpPr>
          <p:spPr bwMode="auto">
            <a:xfrm>
              <a:off x="2240" y="2200"/>
              <a:ext cx="55" cy="20"/>
            </a:xfrm>
            <a:custGeom>
              <a:avLst/>
              <a:gdLst>
                <a:gd name="T0" fmla="*/ 0 w 987"/>
                <a:gd name="T1" fmla="*/ 0 h 355"/>
                <a:gd name="T2" fmla="*/ 2 w 987"/>
                <a:gd name="T3" fmla="*/ 1 h 355"/>
                <a:gd name="T4" fmla="*/ 3 w 987"/>
                <a:gd name="T5" fmla="*/ 1 h 355"/>
                <a:gd name="T6" fmla="*/ 0 w 987"/>
                <a:gd name="T7" fmla="*/ 0 h 3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7" h="355">
                  <a:moveTo>
                    <a:pt x="0" y="0"/>
                  </a:moveTo>
                  <a:lnTo>
                    <a:pt x="635" y="242"/>
                  </a:lnTo>
                  <a:lnTo>
                    <a:pt x="987" y="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33" name="Freeform 57"/>
            <p:cNvSpPr>
              <a:spLocks/>
            </p:cNvSpPr>
            <p:nvPr/>
          </p:nvSpPr>
          <p:spPr bwMode="auto">
            <a:xfrm>
              <a:off x="2240" y="2198"/>
              <a:ext cx="55" cy="22"/>
            </a:xfrm>
            <a:custGeom>
              <a:avLst/>
              <a:gdLst>
                <a:gd name="T0" fmla="*/ 0 w 987"/>
                <a:gd name="T1" fmla="*/ 0 h 402"/>
                <a:gd name="T2" fmla="*/ 0 w 987"/>
                <a:gd name="T3" fmla="*/ 0 h 402"/>
                <a:gd name="T4" fmla="*/ 3 w 987"/>
                <a:gd name="T5" fmla="*/ 1 h 402"/>
                <a:gd name="T6" fmla="*/ 0 w 987"/>
                <a:gd name="T7" fmla="*/ 0 h 4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7" h="402">
                  <a:moveTo>
                    <a:pt x="62" y="0"/>
                  </a:moveTo>
                  <a:lnTo>
                    <a:pt x="0" y="47"/>
                  </a:lnTo>
                  <a:lnTo>
                    <a:pt x="987" y="40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34" name="Freeform 58"/>
            <p:cNvSpPr>
              <a:spLocks/>
            </p:cNvSpPr>
            <p:nvPr/>
          </p:nvSpPr>
          <p:spPr bwMode="auto">
            <a:xfrm>
              <a:off x="2244" y="2192"/>
              <a:ext cx="51" cy="28"/>
            </a:xfrm>
            <a:custGeom>
              <a:avLst/>
              <a:gdLst>
                <a:gd name="T0" fmla="*/ 0 w 925"/>
                <a:gd name="T1" fmla="*/ 0 h 502"/>
                <a:gd name="T2" fmla="*/ 0 w 925"/>
                <a:gd name="T3" fmla="*/ 0 h 502"/>
                <a:gd name="T4" fmla="*/ 3 w 925"/>
                <a:gd name="T5" fmla="*/ 2 h 502"/>
                <a:gd name="T6" fmla="*/ 0 w 925"/>
                <a:gd name="T7" fmla="*/ 0 h 5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5" h="502">
                  <a:moveTo>
                    <a:pt x="17" y="0"/>
                  </a:moveTo>
                  <a:lnTo>
                    <a:pt x="0" y="100"/>
                  </a:lnTo>
                  <a:lnTo>
                    <a:pt x="925" y="50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35" name="Freeform 59"/>
            <p:cNvSpPr>
              <a:spLocks/>
            </p:cNvSpPr>
            <p:nvPr/>
          </p:nvSpPr>
          <p:spPr bwMode="auto">
            <a:xfrm>
              <a:off x="2240" y="2185"/>
              <a:ext cx="55" cy="35"/>
            </a:xfrm>
            <a:custGeom>
              <a:avLst/>
              <a:gdLst>
                <a:gd name="T0" fmla="*/ 0 w 998"/>
                <a:gd name="T1" fmla="*/ 0 h 630"/>
                <a:gd name="T2" fmla="*/ 0 w 998"/>
                <a:gd name="T3" fmla="*/ 0 h 630"/>
                <a:gd name="T4" fmla="*/ 3 w 998"/>
                <a:gd name="T5" fmla="*/ 2 h 630"/>
                <a:gd name="T6" fmla="*/ 0 w 998"/>
                <a:gd name="T7" fmla="*/ 0 h 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8" h="630">
                  <a:moveTo>
                    <a:pt x="0" y="0"/>
                  </a:moveTo>
                  <a:lnTo>
                    <a:pt x="90" y="128"/>
                  </a:lnTo>
                  <a:lnTo>
                    <a:pt x="998" y="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36" name="Freeform 60"/>
            <p:cNvSpPr>
              <a:spLocks/>
            </p:cNvSpPr>
            <p:nvPr/>
          </p:nvSpPr>
          <p:spPr bwMode="auto">
            <a:xfrm>
              <a:off x="2239" y="2184"/>
              <a:ext cx="56" cy="36"/>
            </a:xfrm>
            <a:custGeom>
              <a:avLst/>
              <a:gdLst>
                <a:gd name="T0" fmla="*/ 0 w 1016"/>
                <a:gd name="T1" fmla="*/ 0 h 645"/>
                <a:gd name="T2" fmla="*/ 0 w 1016"/>
                <a:gd name="T3" fmla="*/ 0 h 645"/>
                <a:gd name="T4" fmla="*/ 3 w 1016"/>
                <a:gd name="T5" fmla="*/ 2 h 645"/>
                <a:gd name="T6" fmla="*/ 0 w 1016"/>
                <a:gd name="T7" fmla="*/ 0 h 6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6" h="645">
                  <a:moveTo>
                    <a:pt x="0" y="0"/>
                  </a:moveTo>
                  <a:lnTo>
                    <a:pt x="18" y="15"/>
                  </a:lnTo>
                  <a:lnTo>
                    <a:pt x="1016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37" name="Freeform 61"/>
            <p:cNvSpPr>
              <a:spLocks/>
            </p:cNvSpPr>
            <p:nvPr/>
          </p:nvSpPr>
          <p:spPr bwMode="auto">
            <a:xfrm>
              <a:off x="2234" y="2181"/>
              <a:ext cx="61" cy="39"/>
            </a:xfrm>
            <a:custGeom>
              <a:avLst/>
              <a:gdLst>
                <a:gd name="T0" fmla="*/ 0 w 1103"/>
                <a:gd name="T1" fmla="*/ 0 h 708"/>
                <a:gd name="T2" fmla="*/ 0 w 1103"/>
                <a:gd name="T3" fmla="*/ 0 h 708"/>
                <a:gd name="T4" fmla="*/ 3 w 1103"/>
                <a:gd name="T5" fmla="*/ 2 h 708"/>
                <a:gd name="T6" fmla="*/ 0 w 1103"/>
                <a:gd name="T7" fmla="*/ 0 h 7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3" h="708">
                  <a:moveTo>
                    <a:pt x="0" y="0"/>
                  </a:moveTo>
                  <a:lnTo>
                    <a:pt x="87" y="63"/>
                  </a:lnTo>
                  <a:lnTo>
                    <a:pt x="1103" y="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38" name="Freeform 62"/>
            <p:cNvSpPr>
              <a:spLocks/>
            </p:cNvSpPr>
            <p:nvPr/>
          </p:nvSpPr>
          <p:spPr bwMode="auto">
            <a:xfrm>
              <a:off x="2234" y="2179"/>
              <a:ext cx="61" cy="41"/>
            </a:xfrm>
            <a:custGeom>
              <a:avLst/>
              <a:gdLst>
                <a:gd name="T0" fmla="*/ 0 w 1103"/>
                <a:gd name="T1" fmla="*/ 0 h 747"/>
                <a:gd name="T2" fmla="*/ 0 w 1103"/>
                <a:gd name="T3" fmla="*/ 0 h 747"/>
                <a:gd name="T4" fmla="*/ 3 w 1103"/>
                <a:gd name="T5" fmla="*/ 2 h 747"/>
                <a:gd name="T6" fmla="*/ 0 w 1103"/>
                <a:gd name="T7" fmla="*/ 0 h 7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3" h="747">
                  <a:moveTo>
                    <a:pt x="79" y="0"/>
                  </a:moveTo>
                  <a:lnTo>
                    <a:pt x="0" y="39"/>
                  </a:lnTo>
                  <a:lnTo>
                    <a:pt x="1103" y="74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39" name="Freeform 63"/>
            <p:cNvSpPr>
              <a:spLocks/>
            </p:cNvSpPr>
            <p:nvPr/>
          </p:nvSpPr>
          <p:spPr bwMode="auto">
            <a:xfrm>
              <a:off x="2355" y="1998"/>
              <a:ext cx="4" cy="8"/>
            </a:xfrm>
            <a:custGeom>
              <a:avLst/>
              <a:gdLst>
                <a:gd name="T0" fmla="*/ 0 w 79"/>
                <a:gd name="T1" fmla="*/ 0 h 139"/>
                <a:gd name="T2" fmla="*/ 0 w 79"/>
                <a:gd name="T3" fmla="*/ 0 h 139"/>
                <a:gd name="T4" fmla="*/ 0 w 79"/>
                <a:gd name="T5" fmla="*/ 0 h 139"/>
                <a:gd name="T6" fmla="*/ 0 w 79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139">
                  <a:moveTo>
                    <a:pt x="0" y="0"/>
                  </a:moveTo>
                  <a:lnTo>
                    <a:pt x="79" y="57"/>
                  </a:lnTo>
                  <a:lnTo>
                    <a:pt x="79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40" name="Freeform 64"/>
            <p:cNvSpPr>
              <a:spLocks/>
            </p:cNvSpPr>
            <p:nvPr/>
          </p:nvSpPr>
          <p:spPr bwMode="auto">
            <a:xfrm>
              <a:off x="2354" y="1997"/>
              <a:ext cx="5" cy="9"/>
            </a:xfrm>
            <a:custGeom>
              <a:avLst/>
              <a:gdLst>
                <a:gd name="T0" fmla="*/ 0 w 98"/>
                <a:gd name="T1" fmla="*/ 0 h 154"/>
                <a:gd name="T2" fmla="*/ 0 w 98"/>
                <a:gd name="T3" fmla="*/ 0 h 154"/>
                <a:gd name="T4" fmla="*/ 0 w 98"/>
                <a:gd name="T5" fmla="*/ 1 h 154"/>
                <a:gd name="T6" fmla="*/ 0 w 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" h="154">
                  <a:moveTo>
                    <a:pt x="0" y="0"/>
                  </a:moveTo>
                  <a:lnTo>
                    <a:pt x="19" y="15"/>
                  </a:lnTo>
                  <a:lnTo>
                    <a:pt x="98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41" name="Freeform 65"/>
            <p:cNvSpPr>
              <a:spLocks/>
            </p:cNvSpPr>
            <p:nvPr/>
          </p:nvSpPr>
          <p:spPr bwMode="auto">
            <a:xfrm>
              <a:off x="2346" y="1989"/>
              <a:ext cx="13" cy="17"/>
            </a:xfrm>
            <a:custGeom>
              <a:avLst/>
              <a:gdLst>
                <a:gd name="T0" fmla="*/ 0 w 238"/>
                <a:gd name="T1" fmla="*/ 0 h 301"/>
                <a:gd name="T2" fmla="*/ 0 w 238"/>
                <a:gd name="T3" fmla="*/ 0 h 301"/>
                <a:gd name="T4" fmla="*/ 1 w 238"/>
                <a:gd name="T5" fmla="*/ 1 h 301"/>
                <a:gd name="T6" fmla="*/ 0 w 238"/>
                <a:gd name="T7" fmla="*/ 0 h 3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8" h="301">
                  <a:moveTo>
                    <a:pt x="0" y="0"/>
                  </a:moveTo>
                  <a:lnTo>
                    <a:pt x="140" y="147"/>
                  </a:lnTo>
                  <a:lnTo>
                    <a:pt x="238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42" name="Freeform 66"/>
            <p:cNvSpPr>
              <a:spLocks/>
            </p:cNvSpPr>
            <p:nvPr/>
          </p:nvSpPr>
          <p:spPr bwMode="auto">
            <a:xfrm>
              <a:off x="2304" y="1958"/>
              <a:ext cx="37" cy="18"/>
            </a:xfrm>
            <a:custGeom>
              <a:avLst/>
              <a:gdLst>
                <a:gd name="T0" fmla="*/ 0 w 675"/>
                <a:gd name="T1" fmla="*/ 0 h 331"/>
                <a:gd name="T2" fmla="*/ 2 w 675"/>
                <a:gd name="T3" fmla="*/ 0 h 331"/>
                <a:gd name="T4" fmla="*/ 2 w 675"/>
                <a:gd name="T5" fmla="*/ 1 h 331"/>
                <a:gd name="T6" fmla="*/ 0 w 675"/>
                <a:gd name="T7" fmla="*/ 0 h 3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5" h="331">
                  <a:moveTo>
                    <a:pt x="0" y="0"/>
                  </a:moveTo>
                  <a:lnTo>
                    <a:pt x="666" y="99"/>
                  </a:lnTo>
                  <a:lnTo>
                    <a:pt x="675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43" name="Freeform 67"/>
            <p:cNvSpPr>
              <a:spLocks/>
            </p:cNvSpPr>
            <p:nvPr/>
          </p:nvSpPr>
          <p:spPr bwMode="auto">
            <a:xfrm>
              <a:off x="2304" y="1958"/>
              <a:ext cx="38" cy="22"/>
            </a:xfrm>
            <a:custGeom>
              <a:avLst/>
              <a:gdLst>
                <a:gd name="T0" fmla="*/ 0 w 687"/>
                <a:gd name="T1" fmla="*/ 0 h 403"/>
                <a:gd name="T2" fmla="*/ 2 w 687"/>
                <a:gd name="T3" fmla="*/ 1 h 403"/>
                <a:gd name="T4" fmla="*/ 2 w 687"/>
                <a:gd name="T5" fmla="*/ 1 h 403"/>
                <a:gd name="T6" fmla="*/ 0 w 687"/>
                <a:gd name="T7" fmla="*/ 0 h 4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7" h="403">
                  <a:moveTo>
                    <a:pt x="0" y="0"/>
                  </a:moveTo>
                  <a:lnTo>
                    <a:pt x="675" y="331"/>
                  </a:lnTo>
                  <a:lnTo>
                    <a:pt x="687" y="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44" name="Freeform 68"/>
            <p:cNvSpPr>
              <a:spLocks/>
            </p:cNvSpPr>
            <p:nvPr/>
          </p:nvSpPr>
          <p:spPr bwMode="auto">
            <a:xfrm>
              <a:off x="2304" y="1958"/>
              <a:ext cx="42" cy="31"/>
            </a:xfrm>
            <a:custGeom>
              <a:avLst/>
              <a:gdLst>
                <a:gd name="T0" fmla="*/ 0 w 766"/>
                <a:gd name="T1" fmla="*/ 0 h 560"/>
                <a:gd name="T2" fmla="*/ 2 w 766"/>
                <a:gd name="T3" fmla="*/ 1 h 560"/>
                <a:gd name="T4" fmla="*/ 2 w 766"/>
                <a:gd name="T5" fmla="*/ 2 h 560"/>
                <a:gd name="T6" fmla="*/ 0 w 766"/>
                <a:gd name="T7" fmla="*/ 0 h 5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6" h="560">
                  <a:moveTo>
                    <a:pt x="0" y="0"/>
                  </a:moveTo>
                  <a:lnTo>
                    <a:pt x="687" y="403"/>
                  </a:lnTo>
                  <a:lnTo>
                    <a:pt x="766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45" name="Freeform 69"/>
            <p:cNvSpPr>
              <a:spLocks/>
            </p:cNvSpPr>
            <p:nvPr/>
          </p:nvSpPr>
          <p:spPr bwMode="auto">
            <a:xfrm>
              <a:off x="2304" y="1958"/>
              <a:ext cx="55" cy="48"/>
            </a:xfrm>
            <a:custGeom>
              <a:avLst/>
              <a:gdLst>
                <a:gd name="T0" fmla="*/ 0 w 1004"/>
                <a:gd name="T1" fmla="*/ 0 h 861"/>
                <a:gd name="T2" fmla="*/ 2 w 1004"/>
                <a:gd name="T3" fmla="*/ 2 h 861"/>
                <a:gd name="T4" fmla="*/ 3 w 1004"/>
                <a:gd name="T5" fmla="*/ 3 h 861"/>
                <a:gd name="T6" fmla="*/ 0 w 1004"/>
                <a:gd name="T7" fmla="*/ 0 h 8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4" h="861">
                  <a:moveTo>
                    <a:pt x="0" y="0"/>
                  </a:moveTo>
                  <a:lnTo>
                    <a:pt x="766" y="560"/>
                  </a:lnTo>
                  <a:lnTo>
                    <a:pt x="1004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46" name="Freeform 70"/>
            <p:cNvSpPr>
              <a:spLocks/>
            </p:cNvSpPr>
            <p:nvPr/>
          </p:nvSpPr>
          <p:spPr bwMode="auto">
            <a:xfrm>
              <a:off x="2304" y="1958"/>
              <a:ext cx="37" cy="5"/>
            </a:xfrm>
            <a:custGeom>
              <a:avLst/>
              <a:gdLst>
                <a:gd name="T0" fmla="*/ 2 w 666"/>
                <a:gd name="T1" fmla="*/ 0 h 99"/>
                <a:gd name="T2" fmla="*/ 0 w 666"/>
                <a:gd name="T3" fmla="*/ 0 h 99"/>
                <a:gd name="T4" fmla="*/ 0 w 666"/>
                <a:gd name="T5" fmla="*/ 0 h 99"/>
                <a:gd name="T6" fmla="*/ 2 w 666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99">
                  <a:moveTo>
                    <a:pt x="666" y="99"/>
                  </a:moveTo>
                  <a:lnTo>
                    <a:pt x="0" y="0"/>
                  </a:lnTo>
                  <a:lnTo>
                    <a:pt x="666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47" name="Freeform 71"/>
            <p:cNvSpPr>
              <a:spLocks/>
            </p:cNvSpPr>
            <p:nvPr/>
          </p:nvSpPr>
          <p:spPr bwMode="auto">
            <a:xfrm>
              <a:off x="2303" y="1958"/>
              <a:ext cx="56" cy="48"/>
            </a:xfrm>
            <a:custGeom>
              <a:avLst/>
              <a:gdLst>
                <a:gd name="T0" fmla="*/ 0 w 1023"/>
                <a:gd name="T1" fmla="*/ 0 h 863"/>
                <a:gd name="T2" fmla="*/ 0 w 1023"/>
                <a:gd name="T3" fmla="*/ 0 h 863"/>
                <a:gd name="T4" fmla="*/ 3 w 1023"/>
                <a:gd name="T5" fmla="*/ 3 h 863"/>
                <a:gd name="T6" fmla="*/ 0 w 1023"/>
                <a:gd name="T7" fmla="*/ 0 h 8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3" h="863">
                  <a:moveTo>
                    <a:pt x="0" y="0"/>
                  </a:moveTo>
                  <a:lnTo>
                    <a:pt x="19" y="2"/>
                  </a:lnTo>
                  <a:lnTo>
                    <a:pt x="1023" y="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48" name="Freeform 72"/>
            <p:cNvSpPr>
              <a:spLocks/>
            </p:cNvSpPr>
            <p:nvPr/>
          </p:nvSpPr>
          <p:spPr bwMode="auto">
            <a:xfrm>
              <a:off x="2290" y="1955"/>
              <a:ext cx="69" cy="51"/>
            </a:xfrm>
            <a:custGeom>
              <a:avLst/>
              <a:gdLst>
                <a:gd name="T0" fmla="*/ 0 w 1251"/>
                <a:gd name="T1" fmla="*/ 0 h 914"/>
                <a:gd name="T2" fmla="*/ 1 w 1251"/>
                <a:gd name="T3" fmla="*/ 0 h 914"/>
                <a:gd name="T4" fmla="*/ 4 w 1251"/>
                <a:gd name="T5" fmla="*/ 3 h 914"/>
                <a:gd name="T6" fmla="*/ 0 w 1251"/>
                <a:gd name="T7" fmla="*/ 0 h 9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1" h="914">
                  <a:moveTo>
                    <a:pt x="0" y="0"/>
                  </a:moveTo>
                  <a:lnTo>
                    <a:pt x="228" y="51"/>
                  </a:lnTo>
                  <a:lnTo>
                    <a:pt x="1251" y="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49" name="Freeform 73"/>
            <p:cNvSpPr>
              <a:spLocks/>
            </p:cNvSpPr>
            <p:nvPr/>
          </p:nvSpPr>
          <p:spPr bwMode="auto">
            <a:xfrm>
              <a:off x="2304" y="1955"/>
              <a:ext cx="37" cy="8"/>
            </a:xfrm>
            <a:custGeom>
              <a:avLst/>
              <a:gdLst>
                <a:gd name="T0" fmla="*/ 0 w 666"/>
                <a:gd name="T1" fmla="*/ 0 h 155"/>
                <a:gd name="T2" fmla="*/ 0 w 666"/>
                <a:gd name="T3" fmla="*/ 0 h 155"/>
                <a:gd name="T4" fmla="*/ 2 w 666"/>
                <a:gd name="T5" fmla="*/ 0 h 155"/>
                <a:gd name="T6" fmla="*/ 0 w 66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155">
                  <a:moveTo>
                    <a:pt x="71" y="0"/>
                  </a:moveTo>
                  <a:lnTo>
                    <a:pt x="0" y="56"/>
                  </a:lnTo>
                  <a:lnTo>
                    <a:pt x="666" y="15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50" name="Freeform 74"/>
            <p:cNvSpPr>
              <a:spLocks/>
            </p:cNvSpPr>
            <p:nvPr/>
          </p:nvSpPr>
          <p:spPr bwMode="auto">
            <a:xfrm>
              <a:off x="2290" y="1954"/>
              <a:ext cx="13" cy="4"/>
            </a:xfrm>
            <a:custGeom>
              <a:avLst/>
              <a:gdLst>
                <a:gd name="T0" fmla="*/ 0 w 228"/>
                <a:gd name="T1" fmla="*/ 0 h 74"/>
                <a:gd name="T2" fmla="*/ 0 w 228"/>
                <a:gd name="T3" fmla="*/ 0 h 74"/>
                <a:gd name="T4" fmla="*/ 1 w 228"/>
                <a:gd name="T5" fmla="*/ 0 h 74"/>
                <a:gd name="T6" fmla="*/ 0 w 228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8" h="74">
                  <a:moveTo>
                    <a:pt x="79" y="0"/>
                  </a:moveTo>
                  <a:lnTo>
                    <a:pt x="0" y="23"/>
                  </a:lnTo>
                  <a:lnTo>
                    <a:pt x="228" y="7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51" name="Freeform 75"/>
            <p:cNvSpPr>
              <a:spLocks/>
            </p:cNvSpPr>
            <p:nvPr/>
          </p:nvSpPr>
          <p:spPr bwMode="auto">
            <a:xfrm>
              <a:off x="2290" y="1950"/>
              <a:ext cx="4" cy="5"/>
            </a:xfrm>
            <a:custGeom>
              <a:avLst/>
              <a:gdLst>
                <a:gd name="T0" fmla="*/ 0 w 79"/>
                <a:gd name="T1" fmla="*/ 0 h 82"/>
                <a:gd name="T2" fmla="*/ 0 w 79"/>
                <a:gd name="T3" fmla="*/ 0 h 82"/>
                <a:gd name="T4" fmla="*/ 0 w 79"/>
                <a:gd name="T5" fmla="*/ 0 h 82"/>
                <a:gd name="T6" fmla="*/ 0 w 79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82">
                  <a:moveTo>
                    <a:pt x="0" y="0"/>
                  </a:moveTo>
                  <a:lnTo>
                    <a:pt x="79" y="59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52" name="Freeform 76"/>
            <p:cNvSpPr>
              <a:spLocks/>
            </p:cNvSpPr>
            <p:nvPr/>
          </p:nvSpPr>
          <p:spPr bwMode="auto">
            <a:xfrm>
              <a:off x="2308" y="1947"/>
              <a:ext cx="33" cy="16"/>
            </a:xfrm>
            <a:custGeom>
              <a:avLst/>
              <a:gdLst>
                <a:gd name="T0" fmla="*/ 0 w 595"/>
                <a:gd name="T1" fmla="*/ 0 h 291"/>
                <a:gd name="T2" fmla="*/ 0 w 595"/>
                <a:gd name="T3" fmla="*/ 0 h 291"/>
                <a:gd name="T4" fmla="*/ 2 w 595"/>
                <a:gd name="T5" fmla="*/ 1 h 291"/>
                <a:gd name="T6" fmla="*/ 0 w 595"/>
                <a:gd name="T7" fmla="*/ 0 h 2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5" h="291">
                  <a:moveTo>
                    <a:pt x="18" y="0"/>
                  </a:moveTo>
                  <a:lnTo>
                    <a:pt x="0" y="136"/>
                  </a:lnTo>
                  <a:lnTo>
                    <a:pt x="595" y="29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53" name="Freeform 77"/>
            <p:cNvSpPr>
              <a:spLocks/>
            </p:cNvSpPr>
            <p:nvPr/>
          </p:nvSpPr>
          <p:spPr bwMode="auto">
            <a:xfrm>
              <a:off x="2309" y="1940"/>
              <a:ext cx="32" cy="23"/>
            </a:xfrm>
            <a:custGeom>
              <a:avLst/>
              <a:gdLst>
                <a:gd name="T0" fmla="*/ 0 w 577"/>
                <a:gd name="T1" fmla="*/ 0 h 420"/>
                <a:gd name="T2" fmla="*/ 0 w 577"/>
                <a:gd name="T3" fmla="*/ 0 h 420"/>
                <a:gd name="T4" fmla="*/ 2 w 577"/>
                <a:gd name="T5" fmla="*/ 1 h 420"/>
                <a:gd name="T6" fmla="*/ 0 w 577"/>
                <a:gd name="T7" fmla="*/ 0 h 4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420">
                  <a:moveTo>
                    <a:pt x="2" y="0"/>
                  </a:moveTo>
                  <a:lnTo>
                    <a:pt x="0" y="129"/>
                  </a:lnTo>
                  <a:lnTo>
                    <a:pt x="577" y="4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54" name="Freeform 78"/>
            <p:cNvSpPr>
              <a:spLocks/>
            </p:cNvSpPr>
            <p:nvPr/>
          </p:nvSpPr>
          <p:spPr bwMode="auto">
            <a:xfrm>
              <a:off x="2309" y="1854"/>
              <a:ext cx="32" cy="109"/>
            </a:xfrm>
            <a:custGeom>
              <a:avLst/>
              <a:gdLst>
                <a:gd name="T0" fmla="*/ 2 w 575"/>
                <a:gd name="T1" fmla="*/ 0 h 1978"/>
                <a:gd name="T2" fmla="*/ 0 w 575"/>
                <a:gd name="T3" fmla="*/ 5 h 1978"/>
                <a:gd name="T4" fmla="*/ 2 w 575"/>
                <a:gd name="T5" fmla="*/ 6 h 1978"/>
                <a:gd name="T6" fmla="*/ 2 w 575"/>
                <a:gd name="T7" fmla="*/ 0 h 19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5" h="1978">
                  <a:moveTo>
                    <a:pt x="575" y="0"/>
                  </a:moveTo>
                  <a:lnTo>
                    <a:pt x="0" y="1558"/>
                  </a:lnTo>
                  <a:lnTo>
                    <a:pt x="575" y="1978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55" name="Freeform 79"/>
            <p:cNvSpPr>
              <a:spLocks/>
            </p:cNvSpPr>
            <p:nvPr/>
          </p:nvSpPr>
          <p:spPr bwMode="auto">
            <a:xfrm>
              <a:off x="2309" y="1846"/>
              <a:ext cx="32" cy="94"/>
            </a:xfrm>
            <a:custGeom>
              <a:avLst/>
              <a:gdLst>
                <a:gd name="T0" fmla="*/ 2 w 577"/>
                <a:gd name="T1" fmla="*/ 0 h 1688"/>
                <a:gd name="T2" fmla="*/ 2 w 577"/>
                <a:gd name="T3" fmla="*/ 0 h 1688"/>
                <a:gd name="T4" fmla="*/ 0 w 577"/>
                <a:gd name="T5" fmla="*/ 5 h 1688"/>
                <a:gd name="T6" fmla="*/ 2 w 577"/>
                <a:gd name="T7" fmla="*/ 0 h 16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1688">
                  <a:moveTo>
                    <a:pt x="577" y="0"/>
                  </a:moveTo>
                  <a:lnTo>
                    <a:pt x="575" y="130"/>
                  </a:lnTo>
                  <a:lnTo>
                    <a:pt x="0" y="168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56" name="Freeform 80"/>
            <p:cNvSpPr>
              <a:spLocks/>
            </p:cNvSpPr>
            <p:nvPr/>
          </p:nvSpPr>
          <p:spPr bwMode="auto">
            <a:xfrm>
              <a:off x="2309" y="1839"/>
              <a:ext cx="33" cy="101"/>
            </a:xfrm>
            <a:custGeom>
              <a:avLst/>
              <a:gdLst>
                <a:gd name="T0" fmla="*/ 2 w 594"/>
                <a:gd name="T1" fmla="*/ 0 h 1824"/>
                <a:gd name="T2" fmla="*/ 2 w 594"/>
                <a:gd name="T3" fmla="*/ 0 h 1824"/>
                <a:gd name="T4" fmla="*/ 0 w 594"/>
                <a:gd name="T5" fmla="*/ 6 h 1824"/>
                <a:gd name="T6" fmla="*/ 2 w 594"/>
                <a:gd name="T7" fmla="*/ 0 h 1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4" h="1824">
                  <a:moveTo>
                    <a:pt x="594" y="0"/>
                  </a:moveTo>
                  <a:lnTo>
                    <a:pt x="577" y="136"/>
                  </a:lnTo>
                  <a:lnTo>
                    <a:pt x="0" y="1824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57" name="Freeform 81"/>
            <p:cNvSpPr>
              <a:spLocks/>
            </p:cNvSpPr>
            <p:nvPr/>
          </p:nvSpPr>
          <p:spPr bwMode="auto">
            <a:xfrm>
              <a:off x="2355" y="1839"/>
              <a:ext cx="4" cy="4"/>
            </a:xfrm>
            <a:custGeom>
              <a:avLst/>
              <a:gdLst>
                <a:gd name="T0" fmla="*/ 0 w 79"/>
                <a:gd name="T1" fmla="*/ 0 h 82"/>
                <a:gd name="T2" fmla="*/ 0 w 79"/>
                <a:gd name="T3" fmla="*/ 0 h 82"/>
                <a:gd name="T4" fmla="*/ 0 w 79"/>
                <a:gd name="T5" fmla="*/ 0 h 82"/>
                <a:gd name="T6" fmla="*/ 0 w 79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82">
                  <a:moveTo>
                    <a:pt x="79" y="0"/>
                  </a:moveTo>
                  <a:lnTo>
                    <a:pt x="0" y="25"/>
                  </a:lnTo>
                  <a:lnTo>
                    <a:pt x="79" y="8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58" name="Freeform 82"/>
            <p:cNvSpPr>
              <a:spLocks/>
            </p:cNvSpPr>
            <p:nvPr/>
          </p:nvSpPr>
          <p:spPr bwMode="auto">
            <a:xfrm>
              <a:off x="2347" y="1836"/>
              <a:ext cx="12" cy="4"/>
            </a:xfrm>
            <a:custGeom>
              <a:avLst/>
              <a:gdLst>
                <a:gd name="T0" fmla="*/ 0 w 228"/>
                <a:gd name="T1" fmla="*/ 0 h 75"/>
                <a:gd name="T2" fmla="*/ 1 w 228"/>
                <a:gd name="T3" fmla="*/ 0 h 75"/>
                <a:gd name="T4" fmla="*/ 0 w 228"/>
                <a:gd name="T5" fmla="*/ 0 h 75"/>
                <a:gd name="T6" fmla="*/ 0 w 228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8" h="75">
                  <a:moveTo>
                    <a:pt x="0" y="0"/>
                  </a:moveTo>
                  <a:lnTo>
                    <a:pt x="228" y="50"/>
                  </a:lnTo>
                  <a:lnTo>
                    <a:pt x="14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59" name="Freeform 83"/>
            <p:cNvSpPr>
              <a:spLocks/>
            </p:cNvSpPr>
            <p:nvPr/>
          </p:nvSpPr>
          <p:spPr bwMode="auto">
            <a:xfrm>
              <a:off x="2309" y="1830"/>
              <a:ext cx="37" cy="9"/>
            </a:xfrm>
            <a:custGeom>
              <a:avLst/>
              <a:gdLst>
                <a:gd name="T0" fmla="*/ 0 w 666"/>
                <a:gd name="T1" fmla="*/ 0 h 155"/>
                <a:gd name="T2" fmla="*/ 2 w 666"/>
                <a:gd name="T3" fmla="*/ 0 h 155"/>
                <a:gd name="T4" fmla="*/ 2 w 666"/>
                <a:gd name="T5" fmla="*/ 1 h 155"/>
                <a:gd name="T6" fmla="*/ 0 w 66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155">
                  <a:moveTo>
                    <a:pt x="0" y="0"/>
                  </a:moveTo>
                  <a:lnTo>
                    <a:pt x="666" y="102"/>
                  </a:lnTo>
                  <a:lnTo>
                    <a:pt x="594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60" name="Freeform 84"/>
            <p:cNvSpPr>
              <a:spLocks/>
            </p:cNvSpPr>
            <p:nvPr/>
          </p:nvSpPr>
          <p:spPr bwMode="auto">
            <a:xfrm>
              <a:off x="2309" y="1830"/>
              <a:ext cx="33" cy="110"/>
            </a:xfrm>
            <a:custGeom>
              <a:avLst/>
              <a:gdLst>
                <a:gd name="T0" fmla="*/ 0 w 594"/>
                <a:gd name="T1" fmla="*/ 0 h 1979"/>
                <a:gd name="T2" fmla="*/ 2 w 594"/>
                <a:gd name="T3" fmla="*/ 1 h 1979"/>
                <a:gd name="T4" fmla="*/ 0 w 594"/>
                <a:gd name="T5" fmla="*/ 6 h 1979"/>
                <a:gd name="T6" fmla="*/ 0 w 594"/>
                <a:gd name="T7" fmla="*/ 0 h 19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4" h="1979">
                  <a:moveTo>
                    <a:pt x="0" y="0"/>
                  </a:moveTo>
                  <a:lnTo>
                    <a:pt x="594" y="155"/>
                  </a:lnTo>
                  <a:lnTo>
                    <a:pt x="0" y="1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61" name="Freeform 85"/>
            <p:cNvSpPr>
              <a:spLocks/>
            </p:cNvSpPr>
            <p:nvPr/>
          </p:nvSpPr>
          <p:spPr bwMode="auto">
            <a:xfrm>
              <a:off x="2308" y="1817"/>
              <a:ext cx="38" cy="19"/>
            </a:xfrm>
            <a:custGeom>
              <a:avLst/>
              <a:gdLst>
                <a:gd name="T0" fmla="*/ 0 w 675"/>
                <a:gd name="T1" fmla="*/ 0 h 334"/>
                <a:gd name="T2" fmla="*/ 0 w 675"/>
                <a:gd name="T3" fmla="*/ 1 h 334"/>
                <a:gd name="T4" fmla="*/ 2 w 675"/>
                <a:gd name="T5" fmla="*/ 1 h 334"/>
                <a:gd name="T6" fmla="*/ 0 w 675"/>
                <a:gd name="T7" fmla="*/ 0 h 3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5" h="334">
                  <a:moveTo>
                    <a:pt x="0" y="0"/>
                  </a:moveTo>
                  <a:lnTo>
                    <a:pt x="9" y="232"/>
                  </a:lnTo>
                  <a:lnTo>
                    <a:pt x="675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62" name="Freeform 86"/>
            <p:cNvSpPr>
              <a:spLocks/>
            </p:cNvSpPr>
            <p:nvPr/>
          </p:nvSpPr>
          <p:spPr bwMode="auto">
            <a:xfrm>
              <a:off x="2308" y="1817"/>
              <a:ext cx="39" cy="19"/>
            </a:xfrm>
            <a:custGeom>
              <a:avLst/>
              <a:gdLst>
                <a:gd name="T0" fmla="*/ 0 w 694"/>
                <a:gd name="T1" fmla="*/ 0 h 335"/>
                <a:gd name="T2" fmla="*/ 2 w 694"/>
                <a:gd name="T3" fmla="*/ 1 h 335"/>
                <a:gd name="T4" fmla="*/ 2 w 694"/>
                <a:gd name="T5" fmla="*/ 1 h 335"/>
                <a:gd name="T6" fmla="*/ 0 w 694"/>
                <a:gd name="T7" fmla="*/ 0 h 3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4" h="335">
                  <a:moveTo>
                    <a:pt x="0" y="0"/>
                  </a:moveTo>
                  <a:lnTo>
                    <a:pt x="675" y="334"/>
                  </a:lnTo>
                  <a:lnTo>
                    <a:pt x="694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63" name="Freeform 87"/>
            <p:cNvSpPr>
              <a:spLocks/>
            </p:cNvSpPr>
            <p:nvPr/>
          </p:nvSpPr>
          <p:spPr bwMode="auto">
            <a:xfrm>
              <a:off x="2308" y="1817"/>
              <a:ext cx="51" cy="22"/>
            </a:xfrm>
            <a:custGeom>
              <a:avLst/>
              <a:gdLst>
                <a:gd name="T0" fmla="*/ 0 w 922"/>
                <a:gd name="T1" fmla="*/ 0 h 385"/>
                <a:gd name="T2" fmla="*/ 2 w 922"/>
                <a:gd name="T3" fmla="*/ 1 h 385"/>
                <a:gd name="T4" fmla="*/ 3 w 922"/>
                <a:gd name="T5" fmla="*/ 1 h 385"/>
                <a:gd name="T6" fmla="*/ 0 w 922"/>
                <a:gd name="T7" fmla="*/ 0 h 3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2" h="385">
                  <a:moveTo>
                    <a:pt x="0" y="0"/>
                  </a:moveTo>
                  <a:lnTo>
                    <a:pt x="694" y="335"/>
                  </a:lnTo>
                  <a:lnTo>
                    <a:pt x="922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64" name="Freeform 88"/>
            <p:cNvSpPr>
              <a:spLocks/>
            </p:cNvSpPr>
            <p:nvPr/>
          </p:nvSpPr>
          <p:spPr bwMode="auto">
            <a:xfrm>
              <a:off x="2308" y="1813"/>
              <a:ext cx="51" cy="26"/>
            </a:xfrm>
            <a:custGeom>
              <a:avLst/>
              <a:gdLst>
                <a:gd name="T0" fmla="*/ 0 w 933"/>
                <a:gd name="T1" fmla="*/ 0 h 456"/>
                <a:gd name="T2" fmla="*/ 0 w 933"/>
                <a:gd name="T3" fmla="*/ 0 h 456"/>
                <a:gd name="T4" fmla="*/ 3 w 933"/>
                <a:gd name="T5" fmla="*/ 1 h 456"/>
                <a:gd name="T6" fmla="*/ 0 w 933"/>
                <a:gd name="T7" fmla="*/ 0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3" h="456">
                  <a:moveTo>
                    <a:pt x="0" y="0"/>
                  </a:moveTo>
                  <a:lnTo>
                    <a:pt x="11" y="71"/>
                  </a:lnTo>
                  <a:lnTo>
                    <a:pt x="933" y="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65" name="Freeform 89"/>
            <p:cNvSpPr>
              <a:spLocks/>
            </p:cNvSpPr>
            <p:nvPr/>
          </p:nvSpPr>
          <p:spPr bwMode="auto">
            <a:xfrm>
              <a:off x="2303" y="1805"/>
              <a:ext cx="56" cy="34"/>
            </a:xfrm>
            <a:custGeom>
              <a:avLst/>
              <a:gdLst>
                <a:gd name="T0" fmla="*/ 0 w 1011"/>
                <a:gd name="T1" fmla="*/ 0 h 614"/>
                <a:gd name="T2" fmla="*/ 0 w 1011"/>
                <a:gd name="T3" fmla="*/ 0 h 614"/>
                <a:gd name="T4" fmla="*/ 3 w 1011"/>
                <a:gd name="T5" fmla="*/ 2 h 614"/>
                <a:gd name="T6" fmla="*/ 0 w 1011"/>
                <a:gd name="T7" fmla="*/ 0 h 6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1" h="614">
                  <a:moveTo>
                    <a:pt x="0" y="0"/>
                  </a:moveTo>
                  <a:lnTo>
                    <a:pt x="78" y="158"/>
                  </a:lnTo>
                  <a:lnTo>
                    <a:pt x="1011" y="6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66" name="Freeform 90"/>
            <p:cNvSpPr>
              <a:spLocks/>
            </p:cNvSpPr>
            <p:nvPr/>
          </p:nvSpPr>
          <p:spPr bwMode="auto">
            <a:xfrm>
              <a:off x="2296" y="1797"/>
              <a:ext cx="63" cy="42"/>
            </a:xfrm>
            <a:custGeom>
              <a:avLst/>
              <a:gdLst>
                <a:gd name="T0" fmla="*/ 0 w 1151"/>
                <a:gd name="T1" fmla="*/ 0 h 759"/>
                <a:gd name="T2" fmla="*/ 0 w 1151"/>
                <a:gd name="T3" fmla="*/ 0 h 759"/>
                <a:gd name="T4" fmla="*/ 3 w 1151"/>
                <a:gd name="T5" fmla="*/ 2 h 759"/>
                <a:gd name="T6" fmla="*/ 0 w 1151"/>
                <a:gd name="T7" fmla="*/ 0 h 7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1" h="759">
                  <a:moveTo>
                    <a:pt x="0" y="0"/>
                  </a:moveTo>
                  <a:lnTo>
                    <a:pt x="140" y="145"/>
                  </a:lnTo>
                  <a:lnTo>
                    <a:pt x="1151" y="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67" name="Freeform 91"/>
            <p:cNvSpPr>
              <a:spLocks/>
            </p:cNvSpPr>
            <p:nvPr/>
          </p:nvSpPr>
          <p:spPr bwMode="auto">
            <a:xfrm>
              <a:off x="2294" y="1796"/>
              <a:ext cx="65" cy="43"/>
            </a:xfrm>
            <a:custGeom>
              <a:avLst/>
              <a:gdLst>
                <a:gd name="T0" fmla="*/ 0 w 1172"/>
                <a:gd name="T1" fmla="*/ 0 h 773"/>
                <a:gd name="T2" fmla="*/ 0 w 1172"/>
                <a:gd name="T3" fmla="*/ 0 h 773"/>
                <a:gd name="T4" fmla="*/ 4 w 1172"/>
                <a:gd name="T5" fmla="*/ 2 h 773"/>
                <a:gd name="T6" fmla="*/ 0 w 1172"/>
                <a:gd name="T7" fmla="*/ 0 h 7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72" h="773">
                  <a:moveTo>
                    <a:pt x="0" y="0"/>
                  </a:moveTo>
                  <a:lnTo>
                    <a:pt x="21" y="14"/>
                  </a:lnTo>
                  <a:lnTo>
                    <a:pt x="1172" y="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68" name="Freeform 92"/>
            <p:cNvSpPr>
              <a:spLocks/>
            </p:cNvSpPr>
            <p:nvPr/>
          </p:nvSpPr>
          <p:spPr bwMode="auto">
            <a:xfrm>
              <a:off x="2290" y="1792"/>
              <a:ext cx="69" cy="47"/>
            </a:xfrm>
            <a:custGeom>
              <a:avLst/>
              <a:gdLst>
                <a:gd name="T0" fmla="*/ 0 w 1251"/>
                <a:gd name="T1" fmla="*/ 0 h 832"/>
                <a:gd name="T2" fmla="*/ 0 w 1251"/>
                <a:gd name="T3" fmla="*/ 0 h 832"/>
                <a:gd name="T4" fmla="*/ 4 w 1251"/>
                <a:gd name="T5" fmla="*/ 3 h 832"/>
                <a:gd name="T6" fmla="*/ 0 w 1251"/>
                <a:gd name="T7" fmla="*/ 0 h 8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1" h="832">
                  <a:moveTo>
                    <a:pt x="0" y="0"/>
                  </a:moveTo>
                  <a:lnTo>
                    <a:pt x="79" y="59"/>
                  </a:lnTo>
                  <a:lnTo>
                    <a:pt x="1251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69" name="Freeform 93"/>
            <p:cNvSpPr>
              <a:spLocks/>
            </p:cNvSpPr>
            <p:nvPr/>
          </p:nvSpPr>
          <p:spPr bwMode="auto">
            <a:xfrm>
              <a:off x="2290" y="1788"/>
              <a:ext cx="69" cy="51"/>
            </a:xfrm>
            <a:custGeom>
              <a:avLst/>
              <a:gdLst>
                <a:gd name="T0" fmla="*/ 0 w 1251"/>
                <a:gd name="T1" fmla="*/ 0 h 914"/>
                <a:gd name="T2" fmla="*/ 0 w 1251"/>
                <a:gd name="T3" fmla="*/ 0 h 914"/>
                <a:gd name="T4" fmla="*/ 4 w 1251"/>
                <a:gd name="T5" fmla="*/ 3 h 914"/>
                <a:gd name="T6" fmla="*/ 0 w 1251"/>
                <a:gd name="T7" fmla="*/ 0 h 9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1" h="914">
                  <a:moveTo>
                    <a:pt x="0" y="0"/>
                  </a:moveTo>
                  <a:lnTo>
                    <a:pt x="0" y="82"/>
                  </a:lnTo>
                  <a:lnTo>
                    <a:pt x="1251" y="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70" name="Freeform 94"/>
            <p:cNvSpPr>
              <a:spLocks/>
            </p:cNvSpPr>
            <p:nvPr/>
          </p:nvSpPr>
          <p:spPr bwMode="auto">
            <a:xfrm>
              <a:off x="2433" y="2055"/>
              <a:ext cx="5" cy="8"/>
            </a:xfrm>
            <a:custGeom>
              <a:avLst/>
              <a:gdLst>
                <a:gd name="T0" fmla="*/ 0 w 79"/>
                <a:gd name="T1" fmla="*/ 0 h 140"/>
                <a:gd name="T2" fmla="*/ 0 w 79"/>
                <a:gd name="T3" fmla="*/ 0 h 140"/>
                <a:gd name="T4" fmla="*/ 0 w 79"/>
                <a:gd name="T5" fmla="*/ 0 h 140"/>
                <a:gd name="T6" fmla="*/ 0 w 79"/>
                <a:gd name="T7" fmla="*/ 0 h 1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140">
                  <a:moveTo>
                    <a:pt x="0" y="0"/>
                  </a:moveTo>
                  <a:lnTo>
                    <a:pt x="79" y="58"/>
                  </a:lnTo>
                  <a:lnTo>
                    <a:pt x="79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71" name="Freeform 95"/>
            <p:cNvSpPr>
              <a:spLocks/>
            </p:cNvSpPr>
            <p:nvPr/>
          </p:nvSpPr>
          <p:spPr bwMode="auto">
            <a:xfrm>
              <a:off x="2432" y="2054"/>
              <a:ext cx="6" cy="9"/>
            </a:xfrm>
            <a:custGeom>
              <a:avLst/>
              <a:gdLst>
                <a:gd name="T0" fmla="*/ 0 w 98"/>
                <a:gd name="T1" fmla="*/ 0 h 154"/>
                <a:gd name="T2" fmla="*/ 0 w 98"/>
                <a:gd name="T3" fmla="*/ 0 h 154"/>
                <a:gd name="T4" fmla="*/ 0 w 98"/>
                <a:gd name="T5" fmla="*/ 1 h 154"/>
                <a:gd name="T6" fmla="*/ 0 w 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" h="154">
                  <a:moveTo>
                    <a:pt x="0" y="0"/>
                  </a:moveTo>
                  <a:lnTo>
                    <a:pt x="19" y="14"/>
                  </a:lnTo>
                  <a:lnTo>
                    <a:pt x="98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72" name="Freeform 96"/>
            <p:cNvSpPr>
              <a:spLocks/>
            </p:cNvSpPr>
            <p:nvPr/>
          </p:nvSpPr>
          <p:spPr bwMode="auto">
            <a:xfrm>
              <a:off x="2424" y="2046"/>
              <a:ext cx="14" cy="17"/>
            </a:xfrm>
            <a:custGeom>
              <a:avLst/>
              <a:gdLst>
                <a:gd name="T0" fmla="*/ 0 w 238"/>
                <a:gd name="T1" fmla="*/ 0 h 300"/>
                <a:gd name="T2" fmla="*/ 0 w 238"/>
                <a:gd name="T3" fmla="*/ 0 h 300"/>
                <a:gd name="T4" fmla="*/ 1 w 238"/>
                <a:gd name="T5" fmla="*/ 1 h 300"/>
                <a:gd name="T6" fmla="*/ 0 w 238"/>
                <a:gd name="T7" fmla="*/ 0 h 3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8" h="300">
                  <a:moveTo>
                    <a:pt x="0" y="0"/>
                  </a:moveTo>
                  <a:lnTo>
                    <a:pt x="140" y="146"/>
                  </a:lnTo>
                  <a:lnTo>
                    <a:pt x="238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73" name="Freeform 97"/>
            <p:cNvSpPr>
              <a:spLocks/>
            </p:cNvSpPr>
            <p:nvPr/>
          </p:nvSpPr>
          <p:spPr bwMode="auto">
            <a:xfrm>
              <a:off x="2382" y="2015"/>
              <a:ext cx="37" cy="18"/>
            </a:xfrm>
            <a:custGeom>
              <a:avLst/>
              <a:gdLst>
                <a:gd name="T0" fmla="*/ 0 w 674"/>
                <a:gd name="T1" fmla="*/ 0 h 332"/>
                <a:gd name="T2" fmla="*/ 2 w 674"/>
                <a:gd name="T3" fmla="*/ 0 h 332"/>
                <a:gd name="T4" fmla="*/ 2 w 674"/>
                <a:gd name="T5" fmla="*/ 1 h 332"/>
                <a:gd name="T6" fmla="*/ 0 w 674"/>
                <a:gd name="T7" fmla="*/ 0 h 3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4" h="332">
                  <a:moveTo>
                    <a:pt x="0" y="0"/>
                  </a:moveTo>
                  <a:lnTo>
                    <a:pt x="665" y="99"/>
                  </a:lnTo>
                  <a:lnTo>
                    <a:pt x="674" y="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74" name="Freeform 98"/>
            <p:cNvSpPr>
              <a:spLocks/>
            </p:cNvSpPr>
            <p:nvPr/>
          </p:nvSpPr>
          <p:spPr bwMode="auto">
            <a:xfrm>
              <a:off x="2382" y="2015"/>
              <a:ext cx="38" cy="22"/>
            </a:xfrm>
            <a:custGeom>
              <a:avLst/>
              <a:gdLst>
                <a:gd name="T0" fmla="*/ 0 w 686"/>
                <a:gd name="T1" fmla="*/ 0 h 403"/>
                <a:gd name="T2" fmla="*/ 2 w 686"/>
                <a:gd name="T3" fmla="*/ 1 h 403"/>
                <a:gd name="T4" fmla="*/ 2 w 686"/>
                <a:gd name="T5" fmla="*/ 1 h 403"/>
                <a:gd name="T6" fmla="*/ 0 w 686"/>
                <a:gd name="T7" fmla="*/ 0 h 4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6" h="403">
                  <a:moveTo>
                    <a:pt x="0" y="0"/>
                  </a:moveTo>
                  <a:lnTo>
                    <a:pt x="674" y="332"/>
                  </a:lnTo>
                  <a:lnTo>
                    <a:pt x="686" y="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75" name="Freeform 99"/>
            <p:cNvSpPr>
              <a:spLocks/>
            </p:cNvSpPr>
            <p:nvPr/>
          </p:nvSpPr>
          <p:spPr bwMode="auto">
            <a:xfrm>
              <a:off x="2382" y="2015"/>
              <a:ext cx="42" cy="31"/>
            </a:xfrm>
            <a:custGeom>
              <a:avLst/>
              <a:gdLst>
                <a:gd name="T0" fmla="*/ 0 w 765"/>
                <a:gd name="T1" fmla="*/ 0 h 561"/>
                <a:gd name="T2" fmla="*/ 2 w 765"/>
                <a:gd name="T3" fmla="*/ 1 h 561"/>
                <a:gd name="T4" fmla="*/ 2 w 765"/>
                <a:gd name="T5" fmla="*/ 2 h 561"/>
                <a:gd name="T6" fmla="*/ 0 w 765"/>
                <a:gd name="T7" fmla="*/ 0 h 5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5" h="561">
                  <a:moveTo>
                    <a:pt x="0" y="0"/>
                  </a:moveTo>
                  <a:lnTo>
                    <a:pt x="686" y="403"/>
                  </a:lnTo>
                  <a:lnTo>
                    <a:pt x="765" y="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76" name="Freeform 100"/>
            <p:cNvSpPr>
              <a:spLocks/>
            </p:cNvSpPr>
            <p:nvPr/>
          </p:nvSpPr>
          <p:spPr bwMode="auto">
            <a:xfrm>
              <a:off x="2382" y="2015"/>
              <a:ext cx="56" cy="48"/>
            </a:xfrm>
            <a:custGeom>
              <a:avLst/>
              <a:gdLst>
                <a:gd name="T0" fmla="*/ 0 w 1003"/>
                <a:gd name="T1" fmla="*/ 0 h 861"/>
                <a:gd name="T2" fmla="*/ 2 w 1003"/>
                <a:gd name="T3" fmla="*/ 2 h 861"/>
                <a:gd name="T4" fmla="*/ 3 w 1003"/>
                <a:gd name="T5" fmla="*/ 3 h 861"/>
                <a:gd name="T6" fmla="*/ 0 w 1003"/>
                <a:gd name="T7" fmla="*/ 0 h 8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3" h="861">
                  <a:moveTo>
                    <a:pt x="0" y="0"/>
                  </a:moveTo>
                  <a:lnTo>
                    <a:pt x="765" y="561"/>
                  </a:lnTo>
                  <a:lnTo>
                    <a:pt x="1003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77" name="Freeform 101"/>
            <p:cNvSpPr>
              <a:spLocks/>
            </p:cNvSpPr>
            <p:nvPr/>
          </p:nvSpPr>
          <p:spPr bwMode="auto">
            <a:xfrm>
              <a:off x="2382" y="2015"/>
              <a:ext cx="37" cy="6"/>
            </a:xfrm>
            <a:custGeom>
              <a:avLst/>
              <a:gdLst>
                <a:gd name="T0" fmla="*/ 2 w 665"/>
                <a:gd name="T1" fmla="*/ 0 h 99"/>
                <a:gd name="T2" fmla="*/ 0 w 665"/>
                <a:gd name="T3" fmla="*/ 0 h 99"/>
                <a:gd name="T4" fmla="*/ 0 w 665"/>
                <a:gd name="T5" fmla="*/ 0 h 99"/>
                <a:gd name="T6" fmla="*/ 2 w 665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5" h="99">
                  <a:moveTo>
                    <a:pt x="665" y="99"/>
                  </a:moveTo>
                  <a:lnTo>
                    <a:pt x="0" y="0"/>
                  </a:lnTo>
                  <a:lnTo>
                    <a:pt x="665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78" name="Freeform 102"/>
            <p:cNvSpPr>
              <a:spLocks/>
            </p:cNvSpPr>
            <p:nvPr/>
          </p:nvSpPr>
          <p:spPr bwMode="auto">
            <a:xfrm>
              <a:off x="2381" y="2015"/>
              <a:ext cx="57" cy="48"/>
            </a:xfrm>
            <a:custGeom>
              <a:avLst/>
              <a:gdLst>
                <a:gd name="T0" fmla="*/ 0 w 1023"/>
                <a:gd name="T1" fmla="*/ 0 h 863"/>
                <a:gd name="T2" fmla="*/ 0 w 1023"/>
                <a:gd name="T3" fmla="*/ 0 h 863"/>
                <a:gd name="T4" fmla="*/ 3 w 1023"/>
                <a:gd name="T5" fmla="*/ 3 h 863"/>
                <a:gd name="T6" fmla="*/ 0 w 1023"/>
                <a:gd name="T7" fmla="*/ 0 h 8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3" h="863">
                  <a:moveTo>
                    <a:pt x="0" y="0"/>
                  </a:moveTo>
                  <a:lnTo>
                    <a:pt x="20" y="2"/>
                  </a:lnTo>
                  <a:lnTo>
                    <a:pt x="1023" y="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79" name="Freeform 103"/>
            <p:cNvSpPr>
              <a:spLocks/>
            </p:cNvSpPr>
            <p:nvPr/>
          </p:nvSpPr>
          <p:spPr bwMode="auto">
            <a:xfrm>
              <a:off x="2368" y="2012"/>
              <a:ext cx="70" cy="51"/>
            </a:xfrm>
            <a:custGeom>
              <a:avLst/>
              <a:gdLst>
                <a:gd name="T0" fmla="*/ 0 w 1250"/>
                <a:gd name="T1" fmla="*/ 0 h 913"/>
                <a:gd name="T2" fmla="*/ 1 w 1250"/>
                <a:gd name="T3" fmla="*/ 0 h 913"/>
                <a:gd name="T4" fmla="*/ 4 w 1250"/>
                <a:gd name="T5" fmla="*/ 3 h 913"/>
                <a:gd name="T6" fmla="*/ 0 w 1250"/>
                <a:gd name="T7" fmla="*/ 0 h 9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0" h="913">
                  <a:moveTo>
                    <a:pt x="0" y="0"/>
                  </a:moveTo>
                  <a:lnTo>
                    <a:pt x="227" y="50"/>
                  </a:lnTo>
                  <a:lnTo>
                    <a:pt x="1250" y="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80" name="Freeform 104"/>
            <p:cNvSpPr>
              <a:spLocks/>
            </p:cNvSpPr>
            <p:nvPr/>
          </p:nvSpPr>
          <p:spPr bwMode="auto">
            <a:xfrm>
              <a:off x="2382" y="2012"/>
              <a:ext cx="37" cy="9"/>
            </a:xfrm>
            <a:custGeom>
              <a:avLst/>
              <a:gdLst>
                <a:gd name="T0" fmla="*/ 0 w 665"/>
                <a:gd name="T1" fmla="*/ 0 h 154"/>
                <a:gd name="T2" fmla="*/ 0 w 665"/>
                <a:gd name="T3" fmla="*/ 0 h 154"/>
                <a:gd name="T4" fmla="*/ 2 w 665"/>
                <a:gd name="T5" fmla="*/ 1 h 154"/>
                <a:gd name="T6" fmla="*/ 0 w 665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5" h="154">
                  <a:moveTo>
                    <a:pt x="71" y="0"/>
                  </a:moveTo>
                  <a:lnTo>
                    <a:pt x="0" y="55"/>
                  </a:lnTo>
                  <a:lnTo>
                    <a:pt x="665" y="15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81" name="Freeform 105"/>
            <p:cNvSpPr>
              <a:spLocks/>
            </p:cNvSpPr>
            <p:nvPr/>
          </p:nvSpPr>
          <p:spPr bwMode="auto">
            <a:xfrm>
              <a:off x="2368" y="2011"/>
              <a:ext cx="13" cy="4"/>
            </a:xfrm>
            <a:custGeom>
              <a:avLst/>
              <a:gdLst>
                <a:gd name="T0" fmla="*/ 0 w 227"/>
                <a:gd name="T1" fmla="*/ 0 h 74"/>
                <a:gd name="T2" fmla="*/ 0 w 227"/>
                <a:gd name="T3" fmla="*/ 0 h 74"/>
                <a:gd name="T4" fmla="*/ 1 w 227"/>
                <a:gd name="T5" fmla="*/ 0 h 74"/>
                <a:gd name="T6" fmla="*/ 0 w 227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74">
                  <a:moveTo>
                    <a:pt x="79" y="0"/>
                  </a:moveTo>
                  <a:lnTo>
                    <a:pt x="0" y="24"/>
                  </a:lnTo>
                  <a:lnTo>
                    <a:pt x="227" y="7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82" name="Freeform 106"/>
            <p:cNvSpPr>
              <a:spLocks/>
            </p:cNvSpPr>
            <p:nvPr/>
          </p:nvSpPr>
          <p:spPr bwMode="auto">
            <a:xfrm>
              <a:off x="2386" y="2004"/>
              <a:ext cx="33" cy="17"/>
            </a:xfrm>
            <a:custGeom>
              <a:avLst/>
              <a:gdLst>
                <a:gd name="T0" fmla="*/ 0 w 594"/>
                <a:gd name="T1" fmla="*/ 0 h 290"/>
                <a:gd name="T2" fmla="*/ 0 w 594"/>
                <a:gd name="T3" fmla="*/ 0 h 290"/>
                <a:gd name="T4" fmla="*/ 2 w 594"/>
                <a:gd name="T5" fmla="*/ 1 h 290"/>
                <a:gd name="T6" fmla="*/ 0 w 594"/>
                <a:gd name="T7" fmla="*/ 0 h 2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4" h="290">
                  <a:moveTo>
                    <a:pt x="17" y="0"/>
                  </a:moveTo>
                  <a:lnTo>
                    <a:pt x="0" y="136"/>
                  </a:lnTo>
                  <a:lnTo>
                    <a:pt x="594" y="29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83" name="Freeform 107"/>
            <p:cNvSpPr>
              <a:spLocks/>
            </p:cNvSpPr>
            <p:nvPr/>
          </p:nvSpPr>
          <p:spPr bwMode="auto">
            <a:xfrm>
              <a:off x="2387" y="1997"/>
              <a:ext cx="32" cy="24"/>
            </a:xfrm>
            <a:custGeom>
              <a:avLst/>
              <a:gdLst>
                <a:gd name="T0" fmla="*/ 0 w 577"/>
                <a:gd name="T1" fmla="*/ 0 h 420"/>
                <a:gd name="T2" fmla="*/ 0 w 577"/>
                <a:gd name="T3" fmla="*/ 0 h 420"/>
                <a:gd name="T4" fmla="*/ 2 w 577"/>
                <a:gd name="T5" fmla="*/ 1 h 420"/>
                <a:gd name="T6" fmla="*/ 0 w 577"/>
                <a:gd name="T7" fmla="*/ 0 h 4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420">
                  <a:moveTo>
                    <a:pt x="2" y="0"/>
                  </a:moveTo>
                  <a:lnTo>
                    <a:pt x="0" y="130"/>
                  </a:lnTo>
                  <a:lnTo>
                    <a:pt x="577" y="4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84" name="Freeform 108"/>
            <p:cNvSpPr>
              <a:spLocks/>
            </p:cNvSpPr>
            <p:nvPr/>
          </p:nvSpPr>
          <p:spPr bwMode="auto">
            <a:xfrm>
              <a:off x="2387" y="1911"/>
              <a:ext cx="32" cy="110"/>
            </a:xfrm>
            <a:custGeom>
              <a:avLst/>
              <a:gdLst>
                <a:gd name="T0" fmla="*/ 2 w 575"/>
                <a:gd name="T1" fmla="*/ 0 h 1978"/>
                <a:gd name="T2" fmla="*/ 0 w 575"/>
                <a:gd name="T3" fmla="*/ 5 h 1978"/>
                <a:gd name="T4" fmla="*/ 2 w 575"/>
                <a:gd name="T5" fmla="*/ 6 h 1978"/>
                <a:gd name="T6" fmla="*/ 2 w 575"/>
                <a:gd name="T7" fmla="*/ 0 h 19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5" h="1978">
                  <a:moveTo>
                    <a:pt x="575" y="0"/>
                  </a:moveTo>
                  <a:lnTo>
                    <a:pt x="0" y="1558"/>
                  </a:lnTo>
                  <a:lnTo>
                    <a:pt x="575" y="1978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85" name="Freeform 109"/>
            <p:cNvSpPr>
              <a:spLocks/>
            </p:cNvSpPr>
            <p:nvPr/>
          </p:nvSpPr>
          <p:spPr bwMode="auto">
            <a:xfrm>
              <a:off x="2387" y="1903"/>
              <a:ext cx="32" cy="94"/>
            </a:xfrm>
            <a:custGeom>
              <a:avLst/>
              <a:gdLst>
                <a:gd name="T0" fmla="*/ 2 w 577"/>
                <a:gd name="T1" fmla="*/ 0 h 1688"/>
                <a:gd name="T2" fmla="*/ 2 w 577"/>
                <a:gd name="T3" fmla="*/ 0 h 1688"/>
                <a:gd name="T4" fmla="*/ 0 w 577"/>
                <a:gd name="T5" fmla="*/ 5 h 1688"/>
                <a:gd name="T6" fmla="*/ 2 w 577"/>
                <a:gd name="T7" fmla="*/ 0 h 16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1688">
                  <a:moveTo>
                    <a:pt x="577" y="0"/>
                  </a:moveTo>
                  <a:lnTo>
                    <a:pt x="575" y="130"/>
                  </a:lnTo>
                  <a:lnTo>
                    <a:pt x="0" y="168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86" name="Freeform 110"/>
            <p:cNvSpPr>
              <a:spLocks/>
            </p:cNvSpPr>
            <p:nvPr/>
          </p:nvSpPr>
          <p:spPr bwMode="auto">
            <a:xfrm>
              <a:off x="2387" y="1896"/>
              <a:ext cx="33" cy="101"/>
            </a:xfrm>
            <a:custGeom>
              <a:avLst/>
              <a:gdLst>
                <a:gd name="T0" fmla="*/ 2 w 594"/>
                <a:gd name="T1" fmla="*/ 0 h 1824"/>
                <a:gd name="T2" fmla="*/ 2 w 594"/>
                <a:gd name="T3" fmla="*/ 0 h 1824"/>
                <a:gd name="T4" fmla="*/ 0 w 594"/>
                <a:gd name="T5" fmla="*/ 6 h 1824"/>
                <a:gd name="T6" fmla="*/ 2 w 594"/>
                <a:gd name="T7" fmla="*/ 0 h 1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4" h="1824">
                  <a:moveTo>
                    <a:pt x="594" y="0"/>
                  </a:moveTo>
                  <a:lnTo>
                    <a:pt x="577" y="136"/>
                  </a:lnTo>
                  <a:lnTo>
                    <a:pt x="0" y="1824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87" name="Freeform 111"/>
            <p:cNvSpPr>
              <a:spLocks/>
            </p:cNvSpPr>
            <p:nvPr/>
          </p:nvSpPr>
          <p:spPr bwMode="auto">
            <a:xfrm>
              <a:off x="2433" y="1896"/>
              <a:ext cx="5" cy="4"/>
            </a:xfrm>
            <a:custGeom>
              <a:avLst/>
              <a:gdLst>
                <a:gd name="T0" fmla="*/ 0 w 79"/>
                <a:gd name="T1" fmla="*/ 0 h 82"/>
                <a:gd name="T2" fmla="*/ 0 w 79"/>
                <a:gd name="T3" fmla="*/ 0 h 82"/>
                <a:gd name="T4" fmla="*/ 0 w 79"/>
                <a:gd name="T5" fmla="*/ 0 h 82"/>
                <a:gd name="T6" fmla="*/ 0 w 79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82">
                  <a:moveTo>
                    <a:pt x="79" y="0"/>
                  </a:moveTo>
                  <a:lnTo>
                    <a:pt x="0" y="24"/>
                  </a:lnTo>
                  <a:lnTo>
                    <a:pt x="79" y="8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88" name="Freeform 112"/>
            <p:cNvSpPr>
              <a:spLocks/>
            </p:cNvSpPr>
            <p:nvPr/>
          </p:nvSpPr>
          <p:spPr bwMode="auto">
            <a:xfrm>
              <a:off x="2425" y="1893"/>
              <a:ext cx="13" cy="4"/>
            </a:xfrm>
            <a:custGeom>
              <a:avLst/>
              <a:gdLst>
                <a:gd name="T0" fmla="*/ 0 w 228"/>
                <a:gd name="T1" fmla="*/ 0 h 74"/>
                <a:gd name="T2" fmla="*/ 1 w 228"/>
                <a:gd name="T3" fmla="*/ 0 h 74"/>
                <a:gd name="T4" fmla="*/ 0 w 228"/>
                <a:gd name="T5" fmla="*/ 0 h 74"/>
                <a:gd name="T6" fmla="*/ 0 w 228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8" h="74">
                  <a:moveTo>
                    <a:pt x="0" y="0"/>
                  </a:moveTo>
                  <a:lnTo>
                    <a:pt x="228" y="50"/>
                  </a:lnTo>
                  <a:lnTo>
                    <a:pt x="149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89" name="Freeform 113"/>
            <p:cNvSpPr>
              <a:spLocks/>
            </p:cNvSpPr>
            <p:nvPr/>
          </p:nvSpPr>
          <p:spPr bwMode="auto">
            <a:xfrm>
              <a:off x="2387" y="1887"/>
              <a:ext cx="37" cy="9"/>
            </a:xfrm>
            <a:custGeom>
              <a:avLst/>
              <a:gdLst>
                <a:gd name="T0" fmla="*/ 0 w 666"/>
                <a:gd name="T1" fmla="*/ 0 h 155"/>
                <a:gd name="T2" fmla="*/ 2 w 666"/>
                <a:gd name="T3" fmla="*/ 0 h 155"/>
                <a:gd name="T4" fmla="*/ 2 w 666"/>
                <a:gd name="T5" fmla="*/ 1 h 155"/>
                <a:gd name="T6" fmla="*/ 0 w 66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155">
                  <a:moveTo>
                    <a:pt x="0" y="0"/>
                  </a:moveTo>
                  <a:lnTo>
                    <a:pt x="666" y="101"/>
                  </a:lnTo>
                  <a:lnTo>
                    <a:pt x="594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90" name="Freeform 114"/>
            <p:cNvSpPr>
              <a:spLocks/>
            </p:cNvSpPr>
            <p:nvPr/>
          </p:nvSpPr>
          <p:spPr bwMode="auto">
            <a:xfrm>
              <a:off x="2387" y="1887"/>
              <a:ext cx="33" cy="110"/>
            </a:xfrm>
            <a:custGeom>
              <a:avLst/>
              <a:gdLst>
                <a:gd name="T0" fmla="*/ 0 w 594"/>
                <a:gd name="T1" fmla="*/ 0 h 1979"/>
                <a:gd name="T2" fmla="*/ 2 w 594"/>
                <a:gd name="T3" fmla="*/ 1 h 1979"/>
                <a:gd name="T4" fmla="*/ 0 w 594"/>
                <a:gd name="T5" fmla="*/ 6 h 1979"/>
                <a:gd name="T6" fmla="*/ 0 w 594"/>
                <a:gd name="T7" fmla="*/ 0 h 19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4" h="1979">
                  <a:moveTo>
                    <a:pt x="0" y="0"/>
                  </a:moveTo>
                  <a:lnTo>
                    <a:pt x="594" y="155"/>
                  </a:lnTo>
                  <a:lnTo>
                    <a:pt x="0" y="1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91" name="Freeform 115"/>
            <p:cNvSpPr>
              <a:spLocks/>
            </p:cNvSpPr>
            <p:nvPr/>
          </p:nvSpPr>
          <p:spPr bwMode="auto">
            <a:xfrm>
              <a:off x="2386" y="1874"/>
              <a:ext cx="38" cy="19"/>
            </a:xfrm>
            <a:custGeom>
              <a:avLst/>
              <a:gdLst>
                <a:gd name="T0" fmla="*/ 0 w 674"/>
                <a:gd name="T1" fmla="*/ 0 h 333"/>
                <a:gd name="T2" fmla="*/ 0 w 674"/>
                <a:gd name="T3" fmla="*/ 1 h 333"/>
                <a:gd name="T4" fmla="*/ 2 w 674"/>
                <a:gd name="T5" fmla="*/ 1 h 333"/>
                <a:gd name="T6" fmla="*/ 0 w 674"/>
                <a:gd name="T7" fmla="*/ 0 h 3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4" h="333">
                  <a:moveTo>
                    <a:pt x="0" y="0"/>
                  </a:moveTo>
                  <a:lnTo>
                    <a:pt x="8" y="232"/>
                  </a:lnTo>
                  <a:lnTo>
                    <a:pt x="674" y="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92" name="Freeform 116"/>
            <p:cNvSpPr>
              <a:spLocks/>
            </p:cNvSpPr>
            <p:nvPr/>
          </p:nvSpPr>
          <p:spPr bwMode="auto">
            <a:xfrm>
              <a:off x="2386" y="1874"/>
              <a:ext cx="39" cy="19"/>
            </a:xfrm>
            <a:custGeom>
              <a:avLst/>
              <a:gdLst>
                <a:gd name="T0" fmla="*/ 0 w 693"/>
                <a:gd name="T1" fmla="*/ 0 h 335"/>
                <a:gd name="T2" fmla="*/ 2 w 693"/>
                <a:gd name="T3" fmla="*/ 1 h 335"/>
                <a:gd name="T4" fmla="*/ 2 w 693"/>
                <a:gd name="T5" fmla="*/ 1 h 335"/>
                <a:gd name="T6" fmla="*/ 0 w 693"/>
                <a:gd name="T7" fmla="*/ 0 h 3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3" h="335">
                  <a:moveTo>
                    <a:pt x="0" y="0"/>
                  </a:moveTo>
                  <a:lnTo>
                    <a:pt x="674" y="333"/>
                  </a:lnTo>
                  <a:lnTo>
                    <a:pt x="693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93" name="Freeform 117"/>
            <p:cNvSpPr>
              <a:spLocks/>
            </p:cNvSpPr>
            <p:nvPr/>
          </p:nvSpPr>
          <p:spPr bwMode="auto">
            <a:xfrm>
              <a:off x="2386" y="1874"/>
              <a:ext cx="52" cy="22"/>
            </a:xfrm>
            <a:custGeom>
              <a:avLst/>
              <a:gdLst>
                <a:gd name="T0" fmla="*/ 0 w 921"/>
                <a:gd name="T1" fmla="*/ 0 h 385"/>
                <a:gd name="T2" fmla="*/ 2 w 921"/>
                <a:gd name="T3" fmla="*/ 1 h 385"/>
                <a:gd name="T4" fmla="*/ 3 w 921"/>
                <a:gd name="T5" fmla="*/ 1 h 385"/>
                <a:gd name="T6" fmla="*/ 0 w 921"/>
                <a:gd name="T7" fmla="*/ 0 h 3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1" h="385">
                  <a:moveTo>
                    <a:pt x="0" y="0"/>
                  </a:moveTo>
                  <a:lnTo>
                    <a:pt x="693" y="335"/>
                  </a:lnTo>
                  <a:lnTo>
                    <a:pt x="921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94" name="Freeform 118"/>
            <p:cNvSpPr>
              <a:spLocks/>
            </p:cNvSpPr>
            <p:nvPr/>
          </p:nvSpPr>
          <p:spPr bwMode="auto">
            <a:xfrm>
              <a:off x="2386" y="1870"/>
              <a:ext cx="52" cy="26"/>
            </a:xfrm>
            <a:custGeom>
              <a:avLst/>
              <a:gdLst>
                <a:gd name="T0" fmla="*/ 0 w 932"/>
                <a:gd name="T1" fmla="*/ 0 h 455"/>
                <a:gd name="T2" fmla="*/ 0 w 932"/>
                <a:gd name="T3" fmla="*/ 0 h 455"/>
                <a:gd name="T4" fmla="*/ 3 w 932"/>
                <a:gd name="T5" fmla="*/ 1 h 455"/>
                <a:gd name="T6" fmla="*/ 0 w 932"/>
                <a:gd name="T7" fmla="*/ 0 h 4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2" h="455">
                  <a:moveTo>
                    <a:pt x="0" y="0"/>
                  </a:moveTo>
                  <a:lnTo>
                    <a:pt x="11" y="70"/>
                  </a:lnTo>
                  <a:lnTo>
                    <a:pt x="932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95" name="Freeform 119"/>
            <p:cNvSpPr>
              <a:spLocks/>
            </p:cNvSpPr>
            <p:nvPr/>
          </p:nvSpPr>
          <p:spPr bwMode="auto">
            <a:xfrm>
              <a:off x="2381" y="1862"/>
              <a:ext cx="57" cy="34"/>
            </a:xfrm>
            <a:custGeom>
              <a:avLst/>
              <a:gdLst>
                <a:gd name="T0" fmla="*/ 0 w 1010"/>
                <a:gd name="T1" fmla="*/ 0 h 614"/>
                <a:gd name="T2" fmla="*/ 0 w 1010"/>
                <a:gd name="T3" fmla="*/ 0 h 614"/>
                <a:gd name="T4" fmla="*/ 3 w 1010"/>
                <a:gd name="T5" fmla="*/ 2 h 614"/>
                <a:gd name="T6" fmla="*/ 0 w 1010"/>
                <a:gd name="T7" fmla="*/ 0 h 6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0" h="614">
                  <a:moveTo>
                    <a:pt x="0" y="0"/>
                  </a:moveTo>
                  <a:lnTo>
                    <a:pt x="78" y="159"/>
                  </a:lnTo>
                  <a:lnTo>
                    <a:pt x="1010" y="6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96" name="Freeform 120"/>
            <p:cNvSpPr>
              <a:spLocks/>
            </p:cNvSpPr>
            <p:nvPr/>
          </p:nvSpPr>
          <p:spPr bwMode="auto">
            <a:xfrm>
              <a:off x="2374" y="1854"/>
              <a:ext cx="64" cy="42"/>
            </a:xfrm>
            <a:custGeom>
              <a:avLst/>
              <a:gdLst>
                <a:gd name="T0" fmla="*/ 0 w 1151"/>
                <a:gd name="T1" fmla="*/ 0 h 758"/>
                <a:gd name="T2" fmla="*/ 0 w 1151"/>
                <a:gd name="T3" fmla="*/ 0 h 758"/>
                <a:gd name="T4" fmla="*/ 4 w 1151"/>
                <a:gd name="T5" fmla="*/ 2 h 758"/>
                <a:gd name="T6" fmla="*/ 0 w 1151"/>
                <a:gd name="T7" fmla="*/ 0 h 7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1" h="758">
                  <a:moveTo>
                    <a:pt x="0" y="0"/>
                  </a:moveTo>
                  <a:lnTo>
                    <a:pt x="141" y="144"/>
                  </a:lnTo>
                  <a:lnTo>
                    <a:pt x="1151" y="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97" name="Freeform 121"/>
            <p:cNvSpPr>
              <a:spLocks/>
            </p:cNvSpPr>
            <p:nvPr/>
          </p:nvSpPr>
          <p:spPr bwMode="auto">
            <a:xfrm>
              <a:off x="2373" y="1853"/>
              <a:ext cx="65" cy="43"/>
            </a:xfrm>
            <a:custGeom>
              <a:avLst/>
              <a:gdLst>
                <a:gd name="T0" fmla="*/ 0 w 1171"/>
                <a:gd name="T1" fmla="*/ 0 h 773"/>
                <a:gd name="T2" fmla="*/ 0 w 1171"/>
                <a:gd name="T3" fmla="*/ 0 h 773"/>
                <a:gd name="T4" fmla="*/ 4 w 1171"/>
                <a:gd name="T5" fmla="*/ 2 h 773"/>
                <a:gd name="T6" fmla="*/ 0 w 1171"/>
                <a:gd name="T7" fmla="*/ 0 h 7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71" h="773">
                  <a:moveTo>
                    <a:pt x="0" y="0"/>
                  </a:moveTo>
                  <a:lnTo>
                    <a:pt x="20" y="15"/>
                  </a:lnTo>
                  <a:lnTo>
                    <a:pt x="1171" y="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98" name="Freeform 122"/>
            <p:cNvSpPr>
              <a:spLocks/>
            </p:cNvSpPr>
            <p:nvPr/>
          </p:nvSpPr>
          <p:spPr bwMode="auto">
            <a:xfrm>
              <a:off x="2368" y="1850"/>
              <a:ext cx="70" cy="46"/>
            </a:xfrm>
            <a:custGeom>
              <a:avLst/>
              <a:gdLst>
                <a:gd name="T0" fmla="*/ 0 w 1250"/>
                <a:gd name="T1" fmla="*/ 0 h 831"/>
                <a:gd name="T2" fmla="*/ 0 w 1250"/>
                <a:gd name="T3" fmla="*/ 0 h 831"/>
                <a:gd name="T4" fmla="*/ 4 w 1250"/>
                <a:gd name="T5" fmla="*/ 3 h 831"/>
                <a:gd name="T6" fmla="*/ 0 w 1250"/>
                <a:gd name="T7" fmla="*/ 0 h 8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0" h="831">
                  <a:moveTo>
                    <a:pt x="0" y="0"/>
                  </a:moveTo>
                  <a:lnTo>
                    <a:pt x="79" y="58"/>
                  </a:lnTo>
                  <a:lnTo>
                    <a:pt x="1250" y="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99" name="Freeform 123"/>
            <p:cNvSpPr>
              <a:spLocks/>
            </p:cNvSpPr>
            <p:nvPr/>
          </p:nvSpPr>
          <p:spPr bwMode="auto">
            <a:xfrm>
              <a:off x="2368" y="1845"/>
              <a:ext cx="70" cy="51"/>
            </a:xfrm>
            <a:custGeom>
              <a:avLst/>
              <a:gdLst>
                <a:gd name="T0" fmla="*/ 0 w 1250"/>
                <a:gd name="T1" fmla="*/ 0 h 913"/>
                <a:gd name="T2" fmla="*/ 0 w 1250"/>
                <a:gd name="T3" fmla="*/ 0 h 913"/>
                <a:gd name="T4" fmla="*/ 4 w 1250"/>
                <a:gd name="T5" fmla="*/ 3 h 913"/>
                <a:gd name="T6" fmla="*/ 0 w 1250"/>
                <a:gd name="T7" fmla="*/ 0 h 9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0" h="913">
                  <a:moveTo>
                    <a:pt x="0" y="0"/>
                  </a:moveTo>
                  <a:lnTo>
                    <a:pt x="0" y="82"/>
                  </a:lnTo>
                  <a:lnTo>
                    <a:pt x="1250" y="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500" name="Text Box 124"/>
            <p:cNvSpPr txBox="1">
              <a:spLocks noChangeArrowheads="1"/>
            </p:cNvSpPr>
            <p:nvPr/>
          </p:nvSpPr>
          <p:spPr bwMode="auto">
            <a:xfrm>
              <a:off x="1478" y="1594"/>
              <a:ext cx="336" cy="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7896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es-MX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s-ES" altLang="es-MX" sz="1200" b="1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s-ES" altLang="es-MX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D</a:t>
              </a:r>
              <a:endParaRPr lang="es-ES" altLang="es-MX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1" name="Text Box 125"/>
            <p:cNvSpPr txBox="1">
              <a:spLocks noChangeArrowheads="1"/>
            </p:cNvSpPr>
            <p:nvPr/>
          </p:nvSpPr>
          <p:spPr bwMode="auto">
            <a:xfrm>
              <a:off x="2630" y="2266"/>
              <a:ext cx="336" cy="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7896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es-MX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s-ES" altLang="es-MX" sz="1200" b="1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s-ES" altLang="es-MX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D</a:t>
              </a:r>
              <a:endParaRPr lang="es-ES" altLang="es-MX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2" name="Text Box 126"/>
            <p:cNvSpPr txBox="1">
              <a:spLocks noChangeArrowheads="1"/>
            </p:cNvSpPr>
            <p:nvPr/>
          </p:nvSpPr>
          <p:spPr bwMode="auto">
            <a:xfrm>
              <a:off x="2438" y="1546"/>
              <a:ext cx="336" cy="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7896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es-MX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s-ES" altLang="es-MX" sz="1200" b="1" u="sng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r>
                <a:rPr lang="es-ES" altLang="es-MX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D</a:t>
              </a:r>
              <a:endParaRPr lang="es-ES" altLang="es-MX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3" name="Text Box 127"/>
            <p:cNvSpPr txBox="1">
              <a:spLocks noChangeArrowheads="1"/>
            </p:cNvSpPr>
            <p:nvPr/>
          </p:nvSpPr>
          <p:spPr bwMode="auto">
            <a:xfrm>
              <a:off x="1670" y="2314"/>
              <a:ext cx="336" cy="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7896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es-MX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s-ES" altLang="es-MX" sz="1200" b="1" u="sng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r>
                <a:rPr lang="es-ES" altLang="es-MX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D</a:t>
              </a:r>
              <a:endParaRPr lang="es-ES" altLang="es-MX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103" name="Freeform 128"/>
          <p:cNvSpPr>
            <a:spLocks/>
          </p:cNvSpPr>
          <p:nvPr/>
        </p:nvSpPr>
        <p:spPr bwMode="auto">
          <a:xfrm>
            <a:off x="7443789" y="2790825"/>
            <a:ext cx="7937" cy="6350"/>
          </a:xfrm>
          <a:custGeom>
            <a:avLst/>
            <a:gdLst>
              <a:gd name="T0" fmla="*/ 0 w 83"/>
              <a:gd name="T1" fmla="*/ 0 h 99"/>
              <a:gd name="T2" fmla="*/ 758988 w 83"/>
              <a:gd name="T3" fmla="*/ 250985 h 99"/>
              <a:gd name="T4" fmla="*/ 54890 w 83"/>
              <a:gd name="T5" fmla="*/ 407298 h 99"/>
              <a:gd name="T6" fmla="*/ 0 w 83"/>
              <a:gd name="T7" fmla="*/ 0 h 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" h="99">
                <a:moveTo>
                  <a:pt x="0" y="0"/>
                </a:moveTo>
                <a:lnTo>
                  <a:pt x="83" y="61"/>
                </a:lnTo>
                <a:lnTo>
                  <a:pt x="6" y="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4" name="Freeform 129"/>
          <p:cNvSpPr>
            <a:spLocks/>
          </p:cNvSpPr>
          <p:nvPr/>
        </p:nvSpPr>
        <p:spPr bwMode="auto">
          <a:xfrm>
            <a:off x="7397751" y="2743201"/>
            <a:ext cx="61913" cy="22225"/>
          </a:xfrm>
          <a:custGeom>
            <a:avLst/>
            <a:gdLst>
              <a:gd name="T0" fmla="*/ 0 w 698"/>
              <a:gd name="T1" fmla="*/ 0 h 226"/>
              <a:gd name="T2" fmla="*/ 5491719 w 698"/>
              <a:gd name="T3" fmla="*/ 1102498 h 226"/>
              <a:gd name="T4" fmla="*/ 3902382 w 698"/>
              <a:gd name="T5" fmla="*/ 2185622 h 226"/>
              <a:gd name="T6" fmla="*/ 0 w 698"/>
              <a:gd name="T7" fmla="*/ 0 h 2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8" h="226">
                <a:moveTo>
                  <a:pt x="0" y="0"/>
                </a:moveTo>
                <a:lnTo>
                  <a:pt x="698" y="114"/>
                </a:lnTo>
                <a:lnTo>
                  <a:pt x="496" y="2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5" name="Freeform 130"/>
          <p:cNvSpPr>
            <a:spLocks/>
          </p:cNvSpPr>
          <p:nvPr/>
        </p:nvSpPr>
        <p:spPr bwMode="auto">
          <a:xfrm>
            <a:off x="7681914" y="2670175"/>
            <a:ext cx="14287" cy="6350"/>
          </a:xfrm>
          <a:custGeom>
            <a:avLst/>
            <a:gdLst>
              <a:gd name="T0" fmla="*/ 0 w 160"/>
              <a:gd name="T1" fmla="*/ 0 h 61"/>
              <a:gd name="T2" fmla="*/ 1275740 w 160"/>
              <a:gd name="T3" fmla="*/ 238385 h 61"/>
              <a:gd name="T4" fmla="*/ 661756 w 160"/>
              <a:gd name="T5" fmla="*/ 661025 h 61"/>
              <a:gd name="T6" fmla="*/ 0 w 160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0" h="61">
                <a:moveTo>
                  <a:pt x="0" y="0"/>
                </a:moveTo>
                <a:lnTo>
                  <a:pt x="160" y="22"/>
                </a:lnTo>
                <a:lnTo>
                  <a:pt x="83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6" name="Freeform 131"/>
          <p:cNvSpPr>
            <a:spLocks/>
          </p:cNvSpPr>
          <p:nvPr/>
        </p:nvSpPr>
        <p:spPr bwMode="auto">
          <a:xfrm>
            <a:off x="7591426" y="2651125"/>
            <a:ext cx="61913" cy="14288"/>
          </a:xfrm>
          <a:custGeom>
            <a:avLst/>
            <a:gdLst>
              <a:gd name="T0" fmla="*/ 0 w 697"/>
              <a:gd name="T1" fmla="*/ 0 h 151"/>
              <a:gd name="T2" fmla="*/ 5499598 w 697"/>
              <a:gd name="T3" fmla="*/ 1002809 h 151"/>
              <a:gd name="T4" fmla="*/ 4252899 w 697"/>
              <a:gd name="T5" fmla="*/ 1351967 h 151"/>
              <a:gd name="T6" fmla="*/ 0 w 697"/>
              <a:gd name="T7" fmla="*/ 0 h 1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" h="151">
                <a:moveTo>
                  <a:pt x="0" y="0"/>
                </a:moveTo>
                <a:lnTo>
                  <a:pt x="697" y="112"/>
                </a:lnTo>
                <a:lnTo>
                  <a:pt x="539" y="1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7" name="Freeform 132"/>
          <p:cNvSpPr>
            <a:spLocks/>
          </p:cNvSpPr>
          <p:nvPr/>
        </p:nvSpPr>
        <p:spPr bwMode="auto">
          <a:xfrm>
            <a:off x="7789863" y="2327276"/>
            <a:ext cx="6350" cy="9525"/>
          </a:xfrm>
          <a:custGeom>
            <a:avLst/>
            <a:gdLst>
              <a:gd name="T0" fmla="*/ 0 w 78"/>
              <a:gd name="T1" fmla="*/ 0 h 138"/>
              <a:gd name="T2" fmla="*/ 516955 w 78"/>
              <a:gd name="T3" fmla="*/ 271532 h 138"/>
              <a:gd name="T4" fmla="*/ 516955 w 78"/>
              <a:gd name="T5" fmla="*/ 657432 h 138"/>
              <a:gd name="T6" fmla="*/ 0 w 78"/>
              <a:gd name="T7" fmla="*/ 0 h 13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138">
                <a:moveTo>
                  <a:pt x="0" y="0"/>
                </a:moveTo>
                <a:lnTo>
                  <a:pt x="78" y="57"/>
                </a:lnTo>
                <a:lnTo>
                  <a:pt x="78" y="1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8" name="Freeform 133"/>
          <p:cNvSpPr>
            <a:spLocks/>
          </p:cNvSpPr>
          <p:nvPr/>
        </p:nvSpPr>
        <p:spPr bwMode="auto">
          <a:xfrm>
            <a:off x="7788275" y="2324100"/>
            <a:ext cx="7938" cy="12700"/>
          </a:xfrm>
          <a:custGeom>
            <a:avLst/>
            <a:gdLst>
              <a:gd name="T0" fmla="*/ 0 w 97"/>
              <a:gd name="T1" fmla="*/ 0 h 152"/>
              <a:gd name="T2" fmla="*/ 127254 w 97"/>
              <a:gd name="T3" fmla="*/ 97757 h 152"/>
              <a:gd name="T4" fmla="*/ 649607 w 97"/>
              <a:gd name="T5" fmla="*/ 1061118 h 152"/>
              <a:gd name="T6" fmla="*/ 0 w 97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" h="152">
                <a:moveTo>
                  <a:pt x="0" y="0"/>
                </a:moveTo>
                <a:lnTo>
                  <a:pt x="19" y="14"/>
                </a:lnTo>
                <a:lnTo>
                  <a:pt x="97" y="1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9" name="Freeform 134"/>
          <p:cNvSpPr>
            <a:spLocks/>
          </p:cNvSpPr>
          <p:nvPr/>
        </p:nvSpPr>
        <p:spPr bwMode="auto">
          <a:xfrm>
            <a:off x="7688263" y="2257425"/>
            <a:ext cx="19050" cy="6350"/>
          </a:xfrm>
          <a:custGeom>
            <a:avLst/>
            <a:gdLst>
              <a:gd name="T0" fmla="*/ 559139 w 225"/>
              <a:gd name="T1" fmla="*/ 0 h 73"/>
              <a:gd name="T2" fmla="*/ 0 w 225"/>
              <a:gd name="T3" fmla="*/ 174060 h 73"/>
              <a:gd name="T4" fmla="*/ 1612900 w 225"/>
              <a:gd name="T5" fmla="*/ 552363 h 73"/>
              <a:gd name="T6" fmla="*/ 559139 w 225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3">
                <a:moveTo>
                  <a:pt x="78" y="0"/>
                </a:moveTo>
                <a:lnTo>
                  <a:pt x="0" y="23"/>
                </a:lnTo>
                <a:lnTo>
                  <a:pt x="225" y="73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0" name="Freeform 135"/>
          <p:cNvSpPr>
            <a:spLocks/>
          </p:cNvSpPr>
          <p:nvPr/>
        </p:nvSpPr>
        <p:spPr bwMode="auto">
          <a:xfrm>
            <a:off x="7688263" y="2251075"/>
            <a:ext cx="6350" cy="6350"/>
          </a:xfrm>
          <a:custGeom>
            <a:avLst/>
            <a:gdLst>
              <a:gd name="T0" fmla="*/ 0 w 78"/>
              <a:gd name="T1" fmla="*/ 0 h 80"/>
              <a:gd name="T2" fmla="*/ 516955 w 78"/>
              <a:gd name="T3" fmla="*/ 359093 h 80"/>
              <a:gd name="T4" fmla="*/ 0 w 78"/>
              <a:gd name="T5" fmla="*/ 504031 h 80"/>
              <a:gd name="T6" fmla="*/ 0 w 78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0">
                <a:moveTo>
                  <a:pt x="0" y="0"/>
                </a:moveTo>
                <a:lnTo>
                  <a:pt x="78" y="57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1" name="Freeform 136"/>
          <p:cNvSpPr>
            <a:spLocks/>
          </p:cNvSpPr>
          <p:nvPr/>
        </p:nvSpPr>
        <p:spPr bwMode="auto">
          <a:xfrm>
            <a:off x="7789863" y="2076450"/>
            <a:ext cx="6350" cy="6350"/>
          </a:xfrm>
          <a:custGeom>
            <a:avLst/>
            <a:gdLst>
              <a:gd name="T0" fmla="*/ 516955 w 78"/>
              <a:gd name="T1" fmla="*/ 0 h 81"/>
              <a:gd name="T2" fmla="*/ 0 w 78"/>
              <a:gd name="T3" fmla="*/ 147461 h 81"/>
              <a:gd name="T4" fmla="*/ 516955 w 78"/>
              <a:gd name="T5" fmla="*/ 497809 h 81"/>
              <a:gd name="T6" fmla="*/ 516955 w 78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1">
                <a:moveTo>
                  <a:pt x="78" y="0"/>
                </a:moveTo>
                <a:lnTo>
                  <a:pt x="0" y="24"/>
                </a:lnTo>
                <a:lnTo>
                  <a:pt x="78" y="81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2" name="Freeform 137"/>
          <p:cNvSpPr>
            <a:spLocks/>
          </p:cNvSpPr>
          <p:nvPr/>
        </p:nvSpPr>
        <p:spPr bwMode="auto">
          <a:xfrm>
            <a:off x="7810500" y="2346325"/>
            <a:ext cx="19050" cy="6350"/>
          </a:xfrm>
          <a:custGeom>
            <a:avLst/>
            <a:gdLst>
              <a:gd name="T0" fmla="*/ 559139 w 225"/>
              <a:gd name="T1" fmla="*/ 0 h 74"/>
              <a:gd name="T2" fmla="*/ 0 w 225"/>
              <a:gd name="T3" fmla="*/ 184064 h 74"/>
              <a:gd name="T4" fmla="*/ 1612900 w 225"/>
              <a:gd name="T5" fmla="*/ 544899 h 74"/>
              <a:gd name="T6" fmla="*/ 559139 w 225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4">
                <a:moveTo>
                  <a:pt x="78" y="0"/>
                </a:moveTo>
                <a:lnTo>
                  <a:pt x="0" y="25"/>
                </a:lnTo>
                <a:lnTo>
                  <a:pt x="225" y="74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3" name="Freeform 138"/>
          <p:cNvSpPr>
            <a:spLocks/>
          </p:cNvSpPr>
          <p:nvPr/>
        </p:nvSpPr>
        <p:spPr bwMode="auto">
          <a:xfrm>
            <a:off x="7912100" y="2165350"/>
            <a:ext cx="6350" cy="6350"/>
          </a:xfrm>
          <a:custGeom>
            <a:avLst/>
            <a:gdLst>
              <a:gd name="T0" fmla="*/ 516955 w 78"/>
              <a:gd name="T1" fmla="*/ 0 h 80"/>
              <a:gd name="T2" fmla="*/ 0 w 78"/>
              <a:gd name="T3" fmla="*/ 151209 h 80"/>
              <a:gd name="T4" fmla="*/ 516955 w 78"/>
              <a:gd name="T5" fmla="*/ 504031 h 80"/>
              <a:gd name="T6" fmla="*/ 516955 w 78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0">
                <a:moveTo>
                  <a:pt x="78" y="0"/>
                </a:moveTo>
                <a:lnTo>
                  <a:pt x="0" y="24"/>
                </a:lnTo>
                <a:lnTo>
                  <a:pt x="78" y="80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4" name="Freeform 139"/>
          <p:cNvSpPr>
            <a:spLocks/>
          </p:cNvSpPr>
          <p:nvPr/>
        </p:nvSpPr>
        <p:spPr bwMode="auto">
          <a:xfrm>
            <a:off x="7897814" y="2162175"/>
            <a:ext cx="20637" cy="6350"/>
          </a:xfrm>
          <a:custGeom>
            <a:avLst/>
            <a:gdLst>
              <a:gd name="T0" fmla="*/ 0 w 225"/>
              <a:gd name="T1" fmla="*/ 0 h 73"/>
              <a:gd name="T2" fmla="*/ 1892826 w 225"/>
              <a:gd name="T3" fmla="*/ 370736 h 73"/>
              <a:gd name="T4" fmla="*/ 1236661 w 225"/>
              <a:gd name="T5" fmla="*/ 552363 h 73"/>
              <a:gd name="T6" fmla="*/ 0 w 225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3">
                <a:moveTo>
                  <a:pt x="0" y="0"/>
                </a:moveTo>
                <a:lnTo>
                  <a:pt x="225" y="49"/>
                </a:lnTo>
                <a:lnTo>
                  <a:pt x="147" y="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5" name="Freeform 140"/>
          <p:cNvSpPr>
            <a:spLocks/>
          </p:cNvSpPr>
          <p:nvPr/>
        </p:nvSpPr>
        <p:spPr bwMode="auto">
          <a:xfrm>
            <a:off x="7839075" y="2151064"/>
            <a:ext cx="57150" cy="14287"/>
          </a:xfrm>
          <a:custGeom>
            <a:avLst/>
            <a:gdLst>
              <a:gd name="T0" fmla="*/ 0 w 656"/>
              <a:gd name="T1" fmla="*/ 0 h 153"/>
              <a:gd name="T2" fmla="*/ 4978845 w 656"/>
              <a:gd name="T3" fmla="*/ 871974 h 153"/>
              <a:gd name="T4" fmla="*/ 4440015 w 656"/>
              <a:gd name="T5" fmla="*/ 1334107 h 153"/>
              <a:gd name="T6" fmla="*/ 0 w 656"/>
              <a:gd name="T7" fmla="*/ 0 h 1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6" h="153">
                <a:moveTo>
                  <a:pt x="0" y="0"/>
                </a:moveTo>
                <a:lnTo>
                  <a:pt x="656" y="100"/>
                </a:lnTo>
                <a:lnTo>
                  <a:pt x="585" y="1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4116" name="Group 141"/>
          <p:cNvGrpSpPr>
            <a:grpSpLocks/>
          </p:cNvGrpSpPr>
          <p:nvPr/>
        </p:nvGrpSpPr>
        <p:grpSpPr bwMode="auto">
          <a:xfrm>
            <a:off x="5232401" y="981076"/>
            <a:ext cx="3960813" cy="2665413"/>
            <a:chOff x="1142" y="2971"/>
            <a:chExt cx="1586" cy="1066"/>
          </a:xfrm>
        </p:grpSpPr>
        <p:sp>
          <p:nvSpPr>
            <p:cNvPr id="4259" name="Freeform 142"/>
            <p:cNvSpPr>
              <a:spLocks/>
            </p:cNvSpPr>
            <p:nvPr/>
          </p:nvSpPr>
          <p:spPr bwMode="auto">
            <a:xfrm>
              <a:off x="1866" y="3306"/>
              <a:ext cx="539" cy="395"/>
            </a:xfrm>
            <a:custGeom>
              <a:avLst/>
              <a:gdLst>
                <a:gd name="T0" fmla="*/ 0 w 9710"/>
                <a:gd name="T1" fmla="*/ 0 h 7098"/>
                <a:gd name="T2" fmla="*/ 30 w 9710"/>
                <a:gd name="T3" fmla="*/ 22 h 7098"/>
                <a:gd name="T4" fmla="*/ 30 w 9710"/>
                <a:gd name="T5" fmla="*/ 22 h 7098"/>
                <a:gd name="T6" fmla="*/ 0 w 9710"/>
                <a:gd name="T7" fmla="*/ 0 h 7098"/>
                <a:gd name="T8" fmla="*/ 0 w 9710"/>
                <a:gd name="T9" fmla="*/ 0 h 7098"/>
                <a:gd name="T10" fmla="*/ 0 w 9710"/>
                <a:gd name="T11" fmla="*/ 0 h 70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10" h="7098">
                  <a:moveTo>
                    <a:pt x="96" y="70"/>
                  </a:moveTo>
                  <a:lnTo>
                    <a:pt x="9710" y="7098"/>
                  </a:lnTo>
                  <a:lnTo>
                    <a:pt x="9614" y="7027"/>
                  </a:lnTo>
                  <a:lnTo>
                    <a:pt x="0" y="0"/>
                  </a:lnTo>
                  <a:lnTo>
                    <a:pt x="96" y="70"/>
                  </a:lnTo>
                  <a:lnTo>
                    <a:pt x="97" y="7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60" name="Freeform 143"/>
            <p:cNvSpPr>
              <a:spLocks/>
            </p:cNvSpPr>
            <p:nvPr/>
          </p:nvSpPr>
          <p:spPr bwMode="auto">
            <a:xfrm>
              <a:off x="2194" y="3149"/>
              <a:ext cx="64" cy="46"/>
            </a:xfrm>
            <a:custGeom>
              <a:avLst/>
              <a:gdLst>
                <a:gd name="T0" fmla="*/ 0 w 1145"/>
                <a:gd name="T1" fmla="*/ 0 h 837"/>
                <a:gd name="T2" fmla="*/ 4 w 1145"/>
                <a:gd name="T3" fmla="*/ 3 h 837"/>
                <a:gd name="T4" fmla="*/ 4 w 1145"/>
                <a:gd name="T5" fmla="*/ 3 h 8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5" h="837">
                  <a:moveTo>
                    <a:pt x="0" y="0"/>
                  </a:moveTo>
                  <a:lnTo>
                    <a:pt x="1144" y="837"/>
                  </a:lnTo>
                  <a:lnTo>
                    <a:pt x="1145" y="83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61" name="Freeform 144"/>
            <p:cNvSpPr>
              <a:spLocks/>
            </p:cNvSpPr>
            <p:nvPr/>
          </p:nvSpPr>
          <p:spPr bwMode="auto">
            <a:xfrm>
              <a:off x="2271" y="3205"/>
              <a:ext cx="14" cy="10"/>
            </a:xfrm>
            <a:custGeom>
              <a:avLst/>
              <a:gdLst>
                <a:gd name="T0" fmla="*/ 0 w 245"/>
                <a:gd name="T1" fmla="*/ 0 h 179"/>
                <a:gd name="T2" fmla="*/ 1 w 245"/>
                <a:gd name="T3" fmla="*/ 1 h 179"/>
                <a:gd name="T4" fmla="*/ 1 w 245"/>
                <a:gd name="T5" fmla="*/ 1 h 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" h="179">
                  <a:moveTo>
                    <a:pt x="0" y="0"/>
                  </a:moveTo>
                  <a:lnTo>
                    <a:pt x="244" y="179"/>
                  </a:lnTo>
                  <a:lnTo>
                    <a:pt x="245" y="17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62" name="Freeform 145"/>
            <p:cNvSpPr>
              <a:spLocks/>
            </p:cNvSpPr>
            <p:nvPr/>
          </p:nvSpPr>
          <p:spPr bwMode="auto">
            <a:xfrm>
              <a:off x="2299" y="3225"/>
              <a:ext cx="81" cy="60"/>
            </a:xfrm>
            <a:custGeom>
              <a:avLst/>
              <a:gdLst>
                <a:gd name="T0" fmla="*/ 0 w 1467"/>
                <a:gd name="T1" fmla="*/ 0 h 1072"/>
                <a:gd name="T2" fmla="*/ 4 w 1467"/>
                <a:gd name="T3" fmla="*/ 3 h 1072"/>
                <a:gd name="T4" fmla="*/ 4 w 1467"/>
                <a:gd name="T5" fmla="*/ 3 h 10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67" h="1072">
                  <a:moveTo>
                    <a:pt x="0" y="0"/>
                  </a:moveTo>
                  <a:lnTo>
                    <a:pt x="1466" y="1072"/>
                  </a:lnTo>
                  <a:lnTo>
                    <a:pt x="1467" y="10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63" name="Freeform 146"/>
            <p:cNvSpPr>
              <a:spLocks/>
            </p:cNvSpPr>
            <p:nvPr/>
          </p:nvSpPr>
          <p:spPr bwMode="auto">
            <a:xfrm>
              <a:off x="2394" y="3295"/>
              <a:ext cx="13" cy="9"/>
            </a:xfrm>
            <a:custGeom>
              <a:avLst/>
              <a:gdLst>
                <a:gd name="T0" fmla="*/ 0 w 245"/>
                <a:gd name="T1" fmla="*/ 0 h 179"/>
                <a:gd name="T2" fmla="*/ 1 w 245"/>
                <a:gd name="T3" fmla="*/ 0 h 179"/>
                <a:gd name="T4" fmla="*/ 1 w 245"/>
                <a:gd name="T5" fmla="*/ 0 h 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" h="179">
                  <a:moveTo>
                    <a:pt x="0" y="0"/>
                  </a:moveTo>
                  <a:lnTo>
                    <a:pt x="244" y="179"/>
                  </a:lnTo>
                  <a:lnTo>
                    <a:pt x="245" y="17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64" name="Freeform 147"/>
            <p:cNvSpPr>
              <a:spLocks/>
            </p:cNvSpPr>
            <p:nvPr/>
          </p:nvSpPr>
          <p:spPr bwMode="auto">
            <a:xfrm>
              <a:off x="2421" y="3314"/>
              <a:ext cx="81" cy="60"/>
            </a:xfrm>
            <a:custGeom>
              <a:avLst/>
              <a:gdLst>
                <a:gd name="T0" fmla="*/ 0 w 1466"/>
                <a:gd name="T1" fmla="*/ 0 h 1071"/>
                <a:gd name="T2" fmla="*/ 4 w 1466"/>
                <a:gd name="T3" fmla="*/ 3 h 1071"/>
                <a:gd name="T4" fmla="*/ 4 w 1466"/>
                <a:gd name="T5" fmla="*/ 3 h 10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66" h="1071">
                  <a:moveTo>
                    <a:pt x="0" y="0"/>
                  </a:moveTo>
                  <a:lnTo>
                    <a:pt x="1465" y="1071"/>
                  </a:lnTo>
                  <a:lnTo>
                    <a:pt x="1466" y="107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65" name="Freeform 148"/>
            <p:cNvSpPr>
              <a:spLocks/>
            </p:cNvSpPr>
            <p:nvPr/>
          </p:nvSpPr>
          <p:spPr bwMode="auto">
            <a:xfrm>
              <a:off x="2516" y="3384"/>
              <a:ext cx="13" cy="10"/>
            </a:xfrm>
            <a:custGeom>
              <a:avLst/>
              <a:gdLst>
                <a:gd name="T0" fmla="*/ 0 w 245"/>
                <a:gd name="T1" fmla="*/ 0 h 179"/>
                <a:gd name="T2" fmla="*/ 1 w 245"/>
                <a:gd name="T3" fmla="*/ 1 h 179"/>
                <a:gd name="T4" fmla="*/ 1 w 245"/>
                <a:gd name="T5" fmla="*/ 1 h 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" h="179">
                  <a:moveTo>
                    <a:pt x="0" y="0"/>
                  </a:moveTo>
                  <a:lnTo>
                    <a:pt x="244" y="179"/>
                  </a:lnTo>
                  <a:lnTo>
                    <a:pt x="245" y="17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66" name="Freeform 149"/>
            <p:cNvSpPr>
              <a:spLocks/>
            </p:cNvSpPr>
            <p:nvPr/>
          </p:nvSpPr>
          <p:spPr bwMode="auto">
            <a:xfrm>
              <a:off x="2543" y="3404"/>
              <a:ext cx="81" cy="59"/>
            </a:xfrm>
            <a:custGeom>
              <a:avLst/>
              <a:gdLst>
                <a:gd name="T0" fmla="*/ 0 w 1466"/>
                <a:gd name="T1" fmla="*/ 0 h 1071"/>
                <a:gd name="T2" fmla="*/ 4 w 1466"/>
                <a:gd name="T3" fmla="*/ 3 h 1071"/>
                <a:gd name="T4" fmla="*/ 4 w 1466"/>
                <a:gd name="T5" fmla="*/ 3 h 10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66" h="1071">
                  <a:moveTo>
                    <a:pt x="0" y="0"/>
                  </a:moveTo>
                  <a:lnTo>
                    <a:pt x="1465" y="1071"/>
                  </a:lnTo>
                  <a:lnTo>
                    <a:pt x="1466" y="107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67" name="Freeform 150"/>
            <p:cNvSpPr>
              <a:spLocks/>
            </p:cNvSpPr>
            <p:nvPr/>
          </p:nvSpPr>
          <p:spPr bwMode="auto">
            <a:xfrm>
              <a:off x="2638" y="3473"/>
              <a:ext cx="13" cy="10"/>
            </a:xfrm>
            <a:custGeom>
              <a:avLst/>
              <a:gdLst>
                <a:gd name="T0" fmla="*/ 0 w 245"/>
                <a:gd name="T1" fmla="*/ 0 h 178"/>
                <a:gd name="T2" fmla="*/ 1 w 245"/>
                <a:gd name="T3" fmla="*/ 1 h 178"/>
                <a:gd name="T4" fmla="*/ 1 w 245"/>
                <a:gd name="T5" fmla="*/ 1 h 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" h="178">
                  <a:moveTo>
                    <a:pt x="0" y="0"/>
                  </a:moveTo>
                  <a:lnTo>
                    <a:pt x="244" y="178"/>
                  </a:lnTo>
                  <a:lnTo>
                    <a:pt x="245" y="1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68" name="Freeform 151"/>
            <p:cNvSpPr>
              <a:spLocks/>
            </p:cNvSpPr>
            <p:nvPr/>
          </p:nvSpPr>
          <p:spPr bwMode="auto">
            <a:xfrm>
              <a:off x="2665" y="3493"/>
              <a:ext cx="63" cy="46"/>
            </a:xfrm>
            <a:custGeom>
              <a:avLst/>
              <a:gdLst>
                <a:gd name="T0" fmla="*/ 0 w 1145"/>
                <a:gd name="T1" fmla="*/ 0 h 836"/>
                <a:gd name="T2" fmla="*/ 3 w 1145"/>
                <a:gd name="T3" fmla="*/ 3 h 836"/>
                <a:gd name="T4" fmla="*/ 3 w 1145"/>
                <a:gd name="T5" fmla="*/ 3 h 8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5" h="836">
                  <a:moveTo>
                    <a:pt x="0" y="0"/>
                  </a:moveTo>
                  <a:lnTo>
                    <a:pt x="1144" y="836"/>
                  </a:lnTo>
                  <a:lnTo>
                    <a:pt x="1145" y="8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69" name="Freeform 152"/>
            <p:cNvSpPr>
              <a:spLocks/>
            </p:cNvSpPr>
            <p:nvPr/>
          </p:nvSpPr>
          <p:spPr bwMode="auto">
            <a:xfrm>
              <a:off x="1547" y="3465"/>
              <a:ext cx="535" cy="397"/>
            </a:xfrm>
            <a:custGeom>
              <a:avLst/>
              <a:gdLst>
                <a:gd name="T0" fmla="*/ 30 w 9614"/>
                <a:gd name="T1" fmla="*/ 22 h 7148"/>
                <a:gd name="T2" fmla="*/ 0 w 9614"/>
                <a:gd name="T3" fmla="*/ 0 h 7148"/>
                <a:gd name="T4" fmla="*/ 0 w 9614"/>
                <a:gd name="T5" fmla="*/ 0 h 7148"/>
                <a:gd name="T6" fmla="*/ 30 w 9614"/>
                <a:gd name="T7" fmla="*/ 22 h 7148"/>
                <a:gd name="T8" fmla="*/ 30 w 9614"/>
                <a:gd name="T9" fmla="*/ 22 h 7148"/>
                <a:gd name="T10" fmla="*/ 30 w 9614"/>
                <a:gd name="T11" fmla="*/ 22 h 7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14" h="7148">
                  <a:moveTo>
                    <a:pt x="9613" y="7148"/>
                  </a:moveTo>
                  <a:lnTo>
                    <a:pt x="0" y="120"/>
                  </a:lnTo>
                  <a:lnTo>
                    <a:pt x="0" y="0"/>
                  </a:lnTo>
                  <a:lnTo>
                    <a:pt x="9613" y="7027"/>
                  </a:lnTo>
                  <a:lnTo>
                    <a:pt x="9613" y="7148"/>
                  </a:lnTo>
                  <a:lnTo>
                    <a:pt x="9614" y="71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70" name="Freeform 153"/>
            <p:cNvSpPr>
              <a:spLocks/>
            </p:cNvSpPr>
            <p:nvPr/>
          </p:nvSpPr>
          <p:spPr bwMode="auto">
            <a:xfrm>
              <a:off x="1871" y="2971"/>
              <a:ext cx="6" cy="339"/>
            </a:xfrm>
            <a:custGeom>
              <a:avLst/>
              <a:gdLst>
                <a:gd name="T0" fmla="*/ 0 w 116"/>
                <a:gd name="T1" fmla="*/ 0 h 6108"/>
                <a:gd name="T2" fmla="*/ 0 w 116"/>
                <a:gd name="T3" fmla="*/ 19 h 6108"/>
                <a:gd name="T4" fmla="*/ 0 w 116"/>
                <a:gd name="T5" fmla="*/ 19 h 6108"/>
                <a:gd name="T6" fmla="*/ 0 w 116"/>
                <a:gd name="T7" fmla="*/ 0 h 6108"/>
                <a:gd name="T8" fmla="*/ 0 w 116"/>
                <a:gd name="T9" fmla="*/ 0 h 6108"/>
                <a:gd name="T10" fmla="*/ 0 w 116"/>
                <a:gd name="T11" fmla="*/ 0 h 6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6" h="6108">
                  <a:moveTo>
                    <a:pt x="0" y="58"/>
                  </a:moveTo>
                  <a:lnTo>
                    <a:pt x="0" y="6108"/>
                  </a:lnTo>
                  <a:lnTo>
                    <a:pt x="116" y="6050"/>
                  </a:lnTo>
                  <a:lnTo>
                    <a:pt x="116" y="0"/>
                  </a:lnTo>
                  <a:lnTo>
                    <a:pt x="0" y="58"/>
                  </a:lnTo>
                  <a:lnTo>
                    <a:pt x="1" y="5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71" name="Freeform 154"/>
            <p:cNvSpPr>
              <a:spLocks/>
            </p:cNvSpPr>
            <p:nvPr/>
          </p:nvSpPr>
          <p:spPr bwMode="auto">
            <a:xfrm>
              <a:off x="1871" y="2971"/>
              <a:ext cx="540" cy="393"/>
            </a:xfrm>
            <a:custGeom>
              <a:avLst/>
              <a:gdLst>
                <a:gd name="T0" fmla="*/ 30 w 9730"/>
                <a:gd name="T1" fmla="*/ 22 h 7086"/>
                <a:gd name="T2" fmla="*/ 0 w 9730"/>
                <a:gd name="T3" fmla="*/ 0 h 7086"/>
                <a:gd name="T4" fmla="*/ 0 w 9730"/>
                <a:gd name="T5" fmla="*/ 0 h 7086"/>
                <a:gd name="T6" fmla="*/ 30 w 9730"/>
                <a:gd name="T7" fmla="*/ 22 h 7086"/>
                <a:gd name="T8" fmla="*/ 30 w 9730"/>
                <a:gd name="T9" fmla="*/ 22 h 7086"/>
                <a:gd name="T10" fmla="*/ 30 w 9730"/>
                <a:gd name="T11" fmla="*/ 22 h 70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30" h="7086">
                  <a:moveTo>
                    <a:pt x="9614" y="7086"/>
                  </a:moveTo>
                  <a:lnTo>
                    <a:pt x="0" y="58"/>
                  </a:lnTo>
                  <a:lnTo>
                    <a:pt x="116" y="0"/>
                  </a:lnTo>
                  <a:lnTo>
                    <a:pt x="9730" y="7028"/>
                  </a:lnTo>
                  <a:lnTo>
                    <a:pt x="9614" y="7086"/>
                  </a:lnTo>
                  <a:lnTo>
                    <a:pt x="9615" y="70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72" name="Freeform 155"/>
            <p:cNvSpPr>
              <a:spLocks/>
            </p:cNvSpPr>
            <p:nvPr/>
          </p:nvSpPr>
          <p:spPr bwMode="auto">
            <a:xfrm>
              <a:off x="1871" y="3646"/>
              <a:ext cx="49" cy="36"/>
            </a:xfrm>
            <a:custGeom>
              <a:avLst/>
              <a:gdLst>
                <a:gd name="T0" fmla="*/ 0 w 883"/>
                <a:gd name="T1" fmla="*/ 0 h 644"/>
                <a:gd name="T2" fmla="*/ 3 w 883"/>
                <a:gd name="T3" fmla="*/ 2 h 644"/>
                <a:gd name="T4" fmla="*/ 3 w 883"/>
                <a:gd name="T5" fmla="*/ 2 h 6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83" h="644">
                  <a:moveTo>
                    <a:pt x="0" y="0"/>
                  </a:moveTo>
                  <a:lnTo>
                    <a:pt x="882" y="644"/>
                  </a:lnTo>
                  <a:lnTo>
                    <a:pt x="883" y="6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73" name="Freeform 156"/>
            <p:cNvSpPr>
              <a:spLocks/>
            </p:cNvSpPr>
            <p:nvPr/>
          </p:nvSpPr>
          <p:spPr bwMode="auto">
            <a:xfrm>
              <a:off x="1933" y="3692"/>
              <a:ext cx="14" cy="10"/>
            </a:xfrm>
            <a:custGeom>
              <a:avLst/>
              <a:gdLst>
                <a:gd name="T0" fmla="*/ 0 w 245"/>
                <a:gd name="T1" fmla="*/ 0 h 178"/>
                <a:gd name="T2" fmla="*/ 1 w 245"/>
                <a:gd name="T3" fmla="*/ 1 h 178"/>
                <a:gd name="T4" fmla="*/ 1 w 245"/>
                <a:gd name="T5" fmla="*/ 1 h 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" h="178">
                  <a:moveTo>
                    <a:pt x="0" y="0"/>
                  </a:moveTo>
                  <a:lnTo>
                    <a:pt x="244" y="178"/>
                  </a:lnTo>
                  <a:lnTo>
                    <a:pt x="245" y="1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74" name="Freeform 157"/>
            <p:cNvSpPr>
              <a:spLocks/>
            </p:cNvSpPr>
            <p:nvPr/>
          </p:nvSpPr>
          <p:spPr bwMode="auto">
            <a:xfrm>
              <a:off x="1961" y="3712"/>
              <a:ext cx="81" cy="59"/>
            </a:xfrm>
            <a:custGeom>
              <a:avLst/>
              <a:gdLst>
                <a:gd name="T0" fmla="*/ 0 w 1467"/>
                <a:gd name="T1" fmla="*/ 0 h 1071"/>
                <a:gd name="T2" fmla="*/ 4 w 1467"/>
                <a:gd name="T3" fmla="*/ 3 h 1071"/>
                <a:gd name="T4" fmla="*/ 4 w 1467"/>
                <a:gd name="T5" fmla="*/ 3 h 10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67" h="1071">
                  <a:moveTo>
                    <a:pt x="0" y="0"/>
                  </a:moveTo>
                  <a:lnTo>
                    <a:pt x="1466" y="1071"/>
                  </a:lnTo>
                  <a:lnTo>
                    <a:pt x="1467" y="107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75" name="Freeform 158"/>
            <p:cNvSpPr>
              <a:spLocks/>
            </p:cNvSpPr>
            <p:nvPr/>
          </p:nvSpPr>
          <p:spPr bwMode="auto">
            <a:xfrm>
              <a:off x="2056" y="3781"/>
              <a:ext cx="13" cy="10"/>
            </a:xfrm>
            <a:custGeom>
              <a:avLst/>
              <a:gdLst>
                <a:gd name="T0" fmla="*/ 0 w 245"/>
                <a:gd name="T1" fmla="*/ 0 h 178"/>
                <a:gd name="T2" fmla="*/ 1 w 245"/>
                <a:gd name="T3" fmla="*/ 1 h 178"/>
                <a:gd name="T4" fmla="*/ 1 w 245"/>
                <a:gd name="T5" fmla="*/ 1 h 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" h="178">
                  <a:moveTo>
                    <a:pt x="0" y="0"/>
                  </a:moveTo>
                  <a:lnTo>
                    <a:pt x="244" y="178"/>
                  </a:lnTo>
                  <a:lnTo>
                    <a:pt x="245" y="1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76" name="Freeform 159"/>
            <p:cNvSpPr>
              <a:spLocks/>
            </p:cNvSpPr>
            <p:nvPr/>
          </p:nvSpPr>
          <p:spPr bwMode="auto">
            <a:xfrm>
              <a:off x="2083" y="3801"/>
              <a:ext cx="49" cy="36"/>
            </a:xfrm>
            <a:custGeom>
              <a:avLst/>
              <a:gdLst>
                <a:gd name="T0" fmla="*/ 0 w 882"/>
                <a:gd name="T1" fmla="*/ 0 h 644"/>
                <a:gd name="T2" fmla="*/ 3 w 882"/>
                <a:gd name="T3" fmla="*/ 2 h 644"/>
                <a:gd name="T4" fmla="*/ 3 w 882"/>
                <a:gd name="T5" fmla="*/ 2 h 6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82" h="644">
                  <a:moveTo>
                    <a:pt x="0" y="0"/>
                  </a:moveTo>
                  <a:lnTo>
                    <a:pt x="881" y="644"/>
                  </a:lnTo>
                  <a:lnTo>
                    <a:pt x="882" y="6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77" name="Freeform 160"/>
            <p:cNvSpPr>
              <a:spLocks/>
            </p:cNvSpPr>
            <p:nvPr/>
          </p:nvSpPr>
          <p:spPr bwMode="auto">
            <a:xfrm>
              <a:off x="2132" y="3837"/>
              <a:ext cx="55" cy="40"/>
            </a:xfrm>
            <a:custGeom>
              <a:avLst/>
              <a:gdLst>
                <a:gd name="T0" fmla="*/ 0 w 997"/>
                <a:gd name="T1" fmla="*/ 0 h 727"/>
                <a:gd name="T2" fmla="*/ 3 w 997"/>
                <a:gd name="T3" fmla="*/ 2 h 727"/>
                <a:gd name="T4" fmla="*/ 3 w 997"/>
                <a:gd name="T5" fmla="*/ 2 h 7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7" h="727">
                  <a:moveTo>
                    <a:pt x="0" y="0"/>
                  </a:moveTo>
                  <a:lnTo>
                    <a:pt x="996" y="727"/>
                  </a:lnTo>
                  <a:lnTo>
                    <a:pt x="997" y="72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78" name="Freeform 161"/>
            <p:cNvSpPr>
              <a:spLocks/>
            </p:cNvSpPr>
            <p:nvPr/>
          </p:nvSpPr>
          <p:spPr bwMode="auto">
            <a:xfrm>
              <a:off x="2200" y="3887"/>
              <a:ext cx="14" cy="10"/>
            </a:xfrm>
            <a:custGeom>
              <a:avLst/>
              <a:gdLst>
                <a:gd name="T0" fmla="*/ 0 w 245"/>
                <a:gd name="T1" fmla="*/ 0 h 178"/>
                <a:gd name="T2" fmla="*/ 1 w 245"/>
                <a:gd name="T3" fmla="*/ 1 h 178"/>
                <a:gd name="T4" fmla="*/ 1 w 245"/>
                <a:gd name="T5" fmla="*/ 1 h 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" h="178">
                  <a:moveTo>
                    <a:pt x="0" y="0"/>
                  </a:moveTo>
                  <a:lnTo>
                    <a:pt x="244" y="178"/>
                  </a:lnTo>
                  <a:lnTo>
                    <a:pt x="245" y="1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79" name="Freeform 162"/>
            <p:cNvSpPr>
              <a:spLocks/>
            </p:cNvSpPr>
            <p:nvPr/>
          </p:nvSpPr>
          <p:spPr bwMode="auto">
            <a:xfrm>
              <a:off x="2228" y="3907"/>
              <a:ext cx="81" cy="59"/>
            </a:xfrm>
            <a:custGeom>
              <a:avLst/>
              <a:gdLst>
                <a:gd name="T0" fmla="*/ 0 w 1466"/>
                <a:gd name="T1" fmla="*/ 0 h 1071"/>
                <a:gd name="T2" fmla="*/ 4 w 1466"/>
                <a:gd name="T3" fmla="*/ 3 h 1071"/>
                <a:gd name="T4" fmla="*/ 4 w 1466"/>
                <a:gd name="T5" fmla="*/ 3 h 10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66" h="1071">
                  <a:moveTo>
                    <a:pt x="0" y="0"/>
                  </a:moveTo>
                  <a:lnTo>
                    <a:pt x="1465" y="1071"/>
                  </a:lnTo>
                  <a:lnTo>
                    <a:pt x="1466" y="107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80" name="Freeform 163"/>
            <p:cNvSpPr>
              <a:spLocks/>
            </p:cNvSpPr>
            <p:nvPr/>
          </p:nvSpPr>
          <p:spPr bwMode="auto">
            <a:xfrm>
              <a:off x="2323" y="3976"/>
              <a:ext cx="13" cy="10"/>
            </a:xfrm>
            <a:custGeom>
              <a:avLst/>
              <a:gdLst>
                <a:gd name="T0" fmla="*/ 0 w 245"/>
                <a:gd name="T1" fmla="*/ 0 h 178"/>
                <a:gd name="T2" fmla="*/ 1 w 245"/>
                <a:gd name="T3" fmla="*/ 1 h 178"/>
                <a:gd name="T4" fmla="*/ 1 w 245"/>
                <a:gd name="T5" fmla="*/ 1 h 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" h="178">
                  <a:moveTo>
                    <a:pt x="0" y="0"/>
                  </a:moveTo>
                  <a:lnTo>
                    <a:pt x="244" y="178"/>
                  </a:lnTo>
                  <a:lnTo>
                    <a:pt x="245" y="1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81" name="Freeform 164"/>
            <p:cNvSpPr>
              <a:spLocks/>
            </p:cNvSpPr>
            <p:nvPr/>
          </p:nvSpPr>
          <p:spPr bwMode="auto">
            <a:xfrm>
              <a:off x="2350" y="3996"/>
              <a:ext cx="55" cy="41"/>
            </a:xfrm>
            <a:custGeom>
              <a:avLst/>
              <a:gdLst>
                <a:gd name="T0" fmla="*/ 0 w 996"/>
                <a:gd name="T1" fmla="*/ 0 h 727"/>
                <a:gd name="T2" fmla="*/ 3 w 996"/>
                <a:gd name="T3" fmla="*/ 2 h 727"/>
                <a:gd name="T4" fmla="*/ 3 w 996"/>
                <a:gd name="T5" fmla="*/ 2 h 7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6" h="727">
                  <a:moveTo>
                    <a:pt x="0" y="0"/>
                  </a:moveTo>
                  <a:lnTo>
                    <a:pt x="995" y="727"/>
                  </a:lnTo>
                  <a:lnTo>
                    <a:pt x="996" y="72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82" name="Freeform 165"/>
            <p:cNvSpPr>
              <a:spLocks/>
            </p:cNvSpPr>
            <p:nvPr/>
          </p:nvSpPr>
          <p:spPr bwMode="auto">
            <a:xfrm>
              <a:off x="1871" y="3581"/>
              <a:ext cx="1" cy="65"/>
            </a:xfrm>
            <a:custGeom>
              <a:avLst/>
              <a:gdLst>
                <a:gd name="T0" fmla="*/ 0 w 1"/>
                <a:gd name="T1" fmla="*/ 4 h 1181"/>
                <a:gd name="T2" fmla="*/ 0 w 1"/>
                <a:gd name="T3" fmla="*/ 0 h 1181"/>
                <a:gd name="T4" fmla="*/ 1 w 1"/>
                <a:gd name="T5" fmla="*/ 0 h 11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181">
                  <a:moveTo>
                    <a:pt x="0" y="118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83" name="Freeform 166"/>
            <p:cNvSpPr>
              <a:spLocks/>
            </p:cNvSpPr>
            <p:nvPr/>
          </p:nvSpPr>
          <p:spPr bwMode="auto">
            <a:xfrm>
              <a:off x="1871" y="3546"/>
              <a:ext cx="1" cy="17"/>
            </a:xfrm>
            <a:custGeom>
              <a:avLst/>
              <a:gdLst>
                <a:gd name="T0" fmla="*/ 0 w 1"/>
                <a:gd name="T1" fmla="*/ 1 h 307"/>
                <a:gd name="T2" fmla="*/ 0 w 1"/>
                <a:gd name="T3" fmla="*/ 0 h 307"/>
                <a:gd name="T4" fmla="*/ 1 w 1"/>
                <a:gd name="T5" fmla="*/ 0 h 3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307">
                  <a:moveTo>
                    <a:pt x="0" y="30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84" name="Freeform 167"/>
            <p:cNvSpPr>
              <a:spLocks/>
            </p:cNvSpPr>
            <p:nvPr/>
          </p:nvSpPr>
          <p:spPr bwMode="auto">
            <a:xfrm>
              <a:off x="1871" y="3427"/>
              <a:ext cx="1" cy="102"/>
            </a:xfrm>
            <a:custGeom>
              <a:avLst/>
              <a:gdLst>
                <a:gd name="T0" fmla="*/ 0 w 1"/>
                <a:gd name="T1" fmla="*/ 6 h 1843"/>
                <a:gd name="T2" fmla="*/ 0 w 1"/>
                <a:gd name="T3" fmla="*/ 0 h 1843"/>
                <a:gd name="T4" fmla="*/ 1 w 1"/>
                <a:gd name="T5" fmla="*/ 0 h 18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843">
                  <a:moveTo>
                    <a:pt x="0" y="184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85" name="Freeform 168"/>
            <p:cNvSpPr>
              <a:spLocks/>
            </p:cNvSpPr>
            <p:nvPr/>
          </p:nvSpPr>
          <p:spPr bwMode="auto">
            <a:xfrm>
              <a:off x="1871" y="3393"/>
              <a:ext cx="1" cy="17"/>
            </a:xfrm>
            <a:custGeom>
              <a:avLst/>
              <a:gdLst>
                <a:gd name="T0" fmla="*/ 0 w 1"/>
                <a:gd name="T1" fmla="*/ 1 h 308"/>
                <a:gd name="T2" fmla="*/ 0 w 1"/>
                <a:gd name="T3" fmla="*/ 0 h 308"/>
                <a:gd name="T4" fmla="*/ 1 w 1"/>
                <a:gd name="T5" fmla="*/ 0 h 3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308">
                  <a:moveTo>
                    <a:pt x="0" y="30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86" name="Freeform 169"/>
            <p:cNvSpPr>
              <a:spLocks/>
            </p:cNvSpPr>
            <p:nvPr/>
          </p:nvSpPr>
          <p:spPr bwMode="auto">
            <a:xfrm>
              <a:off x="1871" y="3310"/>
              <a:ext cx="1" cy="66"/>
            </a:xfrm>
            <a:custGeom>
              <a:avLst/>
              <a:gdLst>
                <a:gd name="T0" fmla="*/ 0 w 1"/>
                <a:gd name="T1" fmla="*/ 4 h 1181"/>
                <a:gd name="T2" fmla="*/ 0 w 1"/>
                <a:gd name="T3" fmla="*/ 0 h 1181"/>
                <a:gd name="T4" fmla="*/ 1 w 1"/>
                <a:gd name="T5" fmla="*/ 0 h 11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181">
                  <a:moveTo>
                    <a:pt x="0" y="118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87" name="Freeform 170"/>
            <p:cNvSpPr>
              <a:spLocks/>
            </p:cNvSpPr>
            <p:nvPr/>
          </p:nvSpPr>
          <p:spPr bwMode="auto">
            <a:xfrm>
              <a:off x="1542" y="3306"/>
              <a:ext cx="329" cy="165"/>
            </a:xfrm>
            <a:custGeom>
              <a:avLst/>
              <a:gdLst>
                <a:gd name="T0" fmla="*/ 0 w 5918"/>
                <a:gd name="T1" fmla="*/ 9 h 2971"/>
                <a:gd name="T2" fmla="*/ 18 w 5918"/>
                <a:gd name="T3" fmla="*/ 0 h 2971"/>
                <a:gd name="T4" fmla="*/ 18 w 5918"/>
                <a:gd name="T5" fmla="*/ 0 h 2971"/>
                <a:gd name="T6" fmla="*/ 0 w 5918"/>
                <a:gd name="T7" fmla="*/ 9 h 2971"/>
                <a:gd name="T8" fmla="*/ 0 w 5918"/>
                <a:gd name="T9" fmla="*/ 9 h 2971"/>
                <a:gd name="T10" fmla="*/ 0 w 5918"/>
                <a:gd name="T11" fmla="*/ 9 h 29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18" h="2971">
                  <a:moveTo>
                    <a:pt x="97" y="2971"/>
                  </a:moveTo>
                  <a:lnTo>
                    <a:pt x="5918" y="70"/>
                  </a:lnTo>
                  <a:lnTo>
                    <a:pt x="5822" y="0"/>
                  </a:lnTo>
                  <a:lnTo>
                    <a:pt x="0" y="2901"/>
                  </a:lnTo>
                  <a:lnTo>
                    <a:pt x="97" y="2971"/>
                  </a:lnTo>
                  <a:lnTo>
                    <a:pt x="98" y="297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88" name="Freeform 171"/>
            <p:cNvSpPr>
              <a:spLocks/>
            </p:cNvSpPr>
            <p:nvPr/>
          </p:nvSpPr>
          <p:spPr bwMode="auto">
            <a:xfrm>
              <a:off x="1871" y="3254"/>
              <a:ext cx="112" cy="56"/>
            </a:xfrm>
            <a:custGeom>
              <a:avLst/>
              <a:gdLst>
                <a:gd name="T0" fmla="*/ 0 w 2018"/>
                <a:gd name="T1" fmla="*/ 3 h 1005"/>
                <a:gd name="T2" fmla="*/ 6 w 2018"/>
                <a:gd name="T3" fmla="*/ 0 h 1005"/>
                <a:gd name="T4" fmla="*/ 6 w 2018"/>
                <a:gd name="T5" fmla="*/ 0 h 1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8" h="1005">
                  <a:moveTo>
                    <a:pt x="0" y="1005"/>
                  </a:moveTo>
                  <a:lnTo>
                    <a:pt x="2017" y="0"/>
                  </a:lnTo>
                  <a:lnTo>
                    <a:pt x="20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89" name="Freeform 172"/>
            <p:cNvSpPr>
              <a:spLocks/>
            </p:cNvSpPr>
            <p:nvPr/>
          </p:nvSpPr>
          <p:spPr bwMode="auto">
            <a:xfrm>
              <a:off x="1999" y="3238"/>
              <a:ext cx="17" cy="8"/>
            </a:xfrm>
            <a:custGeom>
              <a:avLst/>
              <a:gdLst>
                <a:gd name="T0" fmla="*/ 0 w 297"/>
                <a:gd name="T1" fmla="*/ 0 h 148"/>
                <a:gd name="T2" fmla="*/ 1 w 297"/>
                <a:gd name="T3" fmla="*/ 0 h 148"/>
                <a:gd name="T4" fmla="*/ 1 w 297"/>
                <a:gd name="T5" fmla="*/ 0 h 1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7" h="148">
                  <a:moveTo>
                    <a:pt x="0" y="148"/>
                  </a:moveTo>
                  <a:lnTo>
                    <a:pt x="296" y="0"/>
                  </a:lnTo>
                  <a:lnTo>
                    <a:pt x="29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90" name="Freeform 173"/>
            <p:cNvSpPr>
              <a:spLocks/>
            </p:cNvSpPr>
            <p:nvPr/>
          </p:nvSpPr>
          <p:spPr bwMode="auto">
            <a:xfrm>
              <a:off x="2032" y="3174"/>
              <a:ext cx="112" cy="56"/>
            </a:xfrm>
            <a:custGeom>
              <a:avLst/>
              <a:gdLst>
                <a:gd name="T0" fmla="*/ 0 w 2017"/>
                <a:gd name="T1" fmla="*/ 3 h 1006"/>
                <a:gd name="T2" fmla="*/ 6 w 2017"/>
                <a:gd name="T3" fmla="*/ 0 h 1006"/>
                <a:gd name="T4" fmla="*/ 6 w 2017"/>
                <a:gd name="T5" fmla="*/ 0 h 10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7" h="1006">
                  <a:moveTo>
                    <a:pt x="0" y="1006"/>
                  </a:moveTo>
                  <a:lnTo>
                    <a:pt x="2016" y="0"/>
                  </a:lnTo>
                  <a:lnTo>
                    <a:pt x="20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91" name="Freeform 174"/>
            <p:cNvSpPr>
              <a:spLocks/>
            </p:cNvSpPr>
            <p:nvPr/>
          </p:nvSpPr>
          <p:spPr bwMode="auto">
            <a:xfrm>
              <a:off x="2144" y="3149"/>
              <a:ext cx="50" cy="25"/>
            </a:xfrm>
            <a:custGeom>
              <a:avLst/>
              <a:gdLst>
                <a:gd name="T0" fmla="*/ 0 w 902"/>
                <a:gd name="T1" fmla="*/ 1 h 449"/>
                <a:gd name="T2" fmla="*/ 3 w 902"/>
                <a:gd name="T3" fmla="*/ 0 h 449"/>
                <a:gd name="T4" fmla="*/ 3 w 902"/>
                <a:gd name="T5" fmla="*/ 0 h 4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2" h="449">
                  <a:moveTo>
                    <a:pt x="0" y="449"/>
                  </a:moveTo>
                  <a:lnTo>
                    <a:pt x="901" y="0"/>
                  </a:lnTo>
                  <a:lnTo>
                    <a:pt x="90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92" name="Freeform 175"/>
            <p:cNvSpPr>
              <a:spLocks/>
            </p:cNvSpPr>
            <p:nvPr/>
          </p:nvSpPr>
          <p:spPr bwMode="auto">
            <a:xfrm>
              <a:off x="2051" y="3789"/>
              <a:ext cx="2" cy="6"/>
            </a:xfrm>
            <a:custGeom>
              <a:avLst/>
              <a:gdLst>
                <a:gd name="T0" fmla="*/ 0 w 25"/>
                <a:gd name="T1" fmla="*/ 0 h 113"/>
                <a:gd name="T2" fmla="*/ 0 w 25"/>
                <a:gd name="T3" fmla="*/ 0 h 113"/>
                <a:gd name="T4" fmla="*/ 0 w 25"/>
                <a:gd name="T5" fmla="*/ 0 h 113"/>
                <a:gd name="T6" fmla="*/ 0 w 25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13">
                  <a:moveTo>
                    <a:pt x="0" y="0"/>
                  </a:moveTo>
                  <a:lnTo>
                    <a:pt x="19" y="14"/>
                  </a:lnTo>
                  <a:lnTo>
                    <a:pt x="25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93" name="Freeform 176"/>
            <p:cNvSpPr>
              <a:spLocks/>
            </p:cNvSpPr>
            <p:nvPr/>
          </p:nvSpPr>
          <p:spPr bwMode="auto">
            <a:xfrm>
              <a:off x="2046" y="3782"/>
              <a:ext cx="7" cy="13"/>
            </a:xfrm>
            <a:custGeom>
              <a:avLst/>
              <a:gdLst>
                <a:gd name="T0" fmla="*/ 0 w 114"/>
                <a:gd name="T1" fmla="*/ 0 h 240"/>
                <a:gd name="T2" fmla="*/ 0 w 114"/>
                <a:gd name="T3" fmla="*/ 0 h 240"/>
                <a:gd name="T4" fmla="*/ 0 w 114"/>
                <a:gd name="T5" fmla="*/ 1 h 240"/>
                <a:gd name="T6" fmla="*/ 0 w 114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" h="240">
                  <a:moveTo>
                    <a:pt x="0" y="0"/>
                  </a:moveTo>
                  <a:lnTo>
                    <a:pt x="89" y="127"/>
                  </a:lnTo>
                  <a:lnTo>
                    <a:pt x="114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94" name="Freeform 177"/>
            <p:cNvSpPr>
              <a:spLocks/>
            </p:cNvSpPr>
            <p:nvPr/>
          </p:nvSpPr>
          <p:spPr bwMode="auto">
            <a:xfrm>
              <a:off x="2023" y="3761"/>
              <a:ext cx="28" cy="15"/>
            </a:xfrm>
            <a:custGeom>
              <a:avLst/>
              <a:gdLst>
                <a:gd name="T0" fmla="*/ 0 w 496"/>
                <a:gd name="T1" fmla="*/ 0 h 272"/>
                <a:gd name="T2" fmla="*/ 2 w 496"/>
                <a:gd name="T3" fmla="*/ 1 h 272"/>
                <a:gd name="T4" fmla="*/ 1 w 496"/>
                <a:gd name="T5" fmla="*/ 1 h 272"/>
                <a:gd name="T6" fmla="*/ 0 w 496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6" h="272">
                  <a:moveTo>
                    <a:pt x="0" y="0"/>
                  </a:moveTo>
                  <a:lnTo>
                    <a:pt x="496" y="226"/>
                  </a:lnTo>
                  <a:lnTo>
                    <a:pt x="436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95" name="Freeform 178"/>
            <p:cNvSpPr>
              <a:spLocks/>
            </p:cNvSpPr>
            <p:nvPr/>
          </p:nvSpPr>
          <p:spPr bwMode="auto">
            <a:xfrm>
              <a:off x="2023" y="3761"/>
              <a:ext cx="24" cy="21"/>
            </a:xfrm>
            <a:custGeom>
              <a:avLst/>
              <a:gdLst>
                <a:gd name="T0" fmla="*/ 0 w 436"/>
                <a:gd name="T1" fmla="*/ 0 h 370"/>
                <a:gd name="T2" fmla="*/ 1 w 436"/>
                <a:gd name="T3" fmla="*/ 1 h 370"/>
                <a:gd name="T4" fmla="*/ 1 w 436"/>
                <a:gd name="T5" fmla="*/ 1 h 370"/>
                <a:gd name="T6" fmla="*/ 0 w 436"/>
                <a:gd name="T7" fmla="*/ 0 h 3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6" h="370">
                  <a:moveTo>
                    <a:pt x="0" y="0"/>
                  </a:moveTo>
                  <a:lnTo>
                    <a:pt x="436" y="272"/>
                  </a:lnTo>
                  <a:lnTo>
                    <a:pt x="417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96" name="Freeform 179"/>
            <p:cNvSpPr>
              <a:spLocks/>
            </p:cNvSpPr>
            <p:nvPr/>
          </p:nvSpPr>
          <p:spPr bwMode="auto">
            <a:xfrm>
              <a:off x="2023" y="3761"/>
              <a:ext cx="30" cy="34"/>
            </a:xfrm>
            <a:custGeom>
              <a:avLst/>
              <a:gdLst>
                <a:gd name="T0" fmla="*/ 0 w 531"/>
                <a:gd name="T1" fmla="*/ 0 h 610"/>
                <a:gd name="T2" fmla="*/ 1 w 531"/>
                <a:gd name="T3" fmla="*/ 1 h 610"/>
                <a:gd name="T4" fmla="*/ 2 w 531"/>
                <a:gd name="T5" fmla="*/ 2 h 610"/>
                <a:gd name="T6" fmla="*/ 0 w 531"/>
                <a:gd name="T7" fmla="*/ 0 h 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1" h="610">
                  <a:moveTo>
                    <a:pt x="0" y="0"/>
                  </a:moveTo>
                  <a:lnTo>
                    <a:pt x="417" y="370"/>
                  </a:lnTo>
                  <a:lnTo>
                    <a:pt x="531" y="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97" name="Freeform 180"/>
            <p:cNvSpPr>
              <a:spLocks/>
            </p:cNvSpPr>
            <p:nvPr/>
          </p:nvSpPr>
          <p:spPr bwMode="auto">
            <a:xfrm>
              <a:off x="2023" y="3761"/>
              <a:ext cx="39" cy="7"/>
            </a:xfrm>
            <a:custGeom>
              <a:avLst/>
              <a:gdLst>
                <a:gd name="T0" fmla="*/ 2 w 698"/>
                <a:gd name="T1" fmla="*/ 0 h 114"/>
                <a:gd name="T2" fmla="*/ 0 w 698"/>
                <a:gd name="T3" fmla="*/ 0 h 114"/>
                <a:gd name="T4" fmla="*/ 0 w 698"/>
                <a:gd name="T5" fmla="*/ 0 h 114"/>
                <a:gd name="T6" fmla="*/ 2 w 698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14">
                  <a:moveTo>
                    <a:pt x="698" y="114"/>
                  </a:moveTo>
                  <a:lnTo>
                    <a:pt x="0" y="0"/>
                  </a:lnTo>
                  <a:lnTo>
                    <a:pt x="698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98" name="Freeform 181"/>
            <p:cNvSpPr>
              <a:spLocks/>
            </p:cNvSpPr>
            <p:nvPr/>
          </p:nvSpPr>
          <p:spPr bwMode="auto">
            <a:xfrm>
              <a:off x="2016" y="3760"/>
              <a:ext cx="37" cy="35"/>
            </a:xfrm>
            <a:custGeom>
              <a:avLst/>
              <a:gdLst>
                <a:gd name="T0" fmla="*/ 0 w 660"/>
                <a:gd name="T1" fmla="*/ 0 h 624"/>
                <a:gd name="T2" fmla="*/ 0 w 660"/>
                <a:gd name="T3" fmla="*/ 0 h 624"/>
                <a:gd name="T4" fmla="*/ 2 w 660"/>
                <a:gd name="T5" fmla="*/ 2 h 624"/>
                <a:gd name="T6" fmla="*/ 0 w 660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0" h="624">
                  <a:moveTo>
                    <a:pt x="0" y="0"/>
                  </a:moveTo>
                  <a:lnTo>
                    <a:pt x="129" y="14"/>
                  </a:lnTo>
                  <a:lnTo>
                    <a:pt x="660" y="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99" name="Freeform 182"/>
            <p:cNvSpPr>
              <a:spLocks/>
            </p:cNvSpPr>
            <p:nvPr/>
          </p:nvSpPr>
          <p:spPr bwMode="auto">
            <a:xfrm>
              <a:off x="2023" y="3759"/>
              <a:ext cx="39" cy="9"/>
            </a:xfrm>
            <a:custGeom>
              <a:avLst/>
              <a:gdLst>
                <a:gd name="T0" fmla="*/ 1 w 698"/>
                <a:gd name="T1" fmla="*/ 0 h 151"/>
                <a:gd name="T2" fmla="*/ 0 w 698"/>
                <a:gd name="T3" fmla="*/ 0 h 151"/>
                <a:gd name="T4" fmla="*/ 2 w 698"/>
                <a:gd name="T5" fmla="*/ 1 h 151"/>
                <a:gd name="T6" fmla="*/ 1 w 698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51">
                  <a:moveTo>
                    <a:pt x="157" y="0"/>
                  </a:moveTo>
                  <a:lnTo>
                    <a:pt x="0" y="37"/>
                  </a:lnTo>
                  <a:lnTo>
                    <a:pt x="698" y="151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00" name="Freeform 183"/>
            <p:cNvSpPr>
              <a:spLocks/>
            </p:cNvSpPr>
            <p:nvPr/>
          </p:nvSpPr>
          <p:spPr bwMode="auto">
            <a:xfrm>
              <a:off x="2006" y="3756"/>
              <a:ext cx="47" cy="39"/>
            </a:xfrm>
            <a:custGeom>
              <a:avLst/>
              <a:gdLst>
                <a:gd name="T0" fmla="*/ 0 w 844"/>
                <a:gd name="T1" fmla="*/ 0 h 712"/>
                <a:gd name="T2" fmla="*/ 1 w 844"/>
                <a:gd name="T3" fmla="*/ 0 h 712"/>
                <a:gd name="T4" fmla="*/ 3 w 844"/>
                <a:gd name="T5" fmla="*/ 2 h 712"/>
                <a:gd name="T6" fmla="*/ 0 w 844"/>
                <a:gd name="T7" fmla="*/ 0 h 7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4" h="712">
                  <a:moveTo>
                    <a:pt x="0" y="0"/>
                  </a:moveTo>
                  <a:lnTo>
                    <a:pt x="184" y="88"/>
                  </a:lnTo>
                  <a:lnTo>
                    <a:pt x="844" y="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01" name="Freeform 184"/>
            <p:cNvSpPr>
              <a:spLocks/>
            </p:cNvSpPr>
            <p:nvPr/>
          </p:nvSpPr>
          <p:spPr bwMode="auto">
            <a:xfrm>
              <a:off x="1997" y="3754"/>
              <a:ext cx="56" cy="41"/>
            </a:xfrm>
            <a:custGeom>
              <a:avLst/>
              <a:gdLst>
                <a:gd name="T0" fmla="*/ 0 w 1007"/>
                <a:gd name="T1" fmla="*/ 0 h 735"/>
                <a:gd name="T2" fmla="*/ 1 w 1007"/>
                <a:gd name="T3" fmla="*/ 0 h 735"/>
                <a:gd name="T4" fmla="*/ 3 w 1007"/>
                <a:gd name="T5" fmla="*/ 2 h 735"/>
                <a:gd name="T6" fmla="*/ 0 w 1007"/>
                <a:gd name="T7" fmla="*/ 0 h 7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7" h="735">
                  <a:moveTo>
                    <a:pt x="0" y="0"/>
                  </a:moveTo>
                  <a:lnTo>
                    <a:pt x="163" y="23"/>
                  </a:lnTo>
                  <a:lnTo>
                    <a:pt x="1007" y="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02" name="Freeform 185"/>
            <p:cNvSpPr>
              <a:spLocks/>
            </p:cNvSpPr>
            <p:nvPr/>
          </p:nvSpPr>
          <p:spPr bwMode="auto">
            <a:xfrm>
              <a:off x="2032" y="3754"/>
              <a:ext cx="30" cy="14"/>
            </a:xfrm>
            <a:custGeom>
              <a:avLst/>
              <a:gdLst>
                <a:gd name="T0" fmla="*/ 1 w 541"/>
                <a:gd name="T1" fmla="*/ 0 h 243"/>
                <a:gd name="T2" fmla="*/ 0 w 541"/>
                <a:gd name="T3" fmla="*/ 0 h 243"/>
                <a:gd name="T4" fmla="*/ 2 w 541"/>
                <a:gd name="T5" fmla="*/ 1 h 243"/>
                <a:gd name="T6" fmla="*/ 1 w 541"/>
                <a:gd name="T7" fmla="*/ 0 h 2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1" h="243">
                  <a:moveTo>
                    <a:pt x="209" y="0"/>
                  </a:moveTo>
                  <a:lnTo>
                    <a:pt x="0" y="92"/>
                  </a:lnTo>
                  <a:lnTo>
                    <a:pt x="541" y="243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03" name="Freeform 186"/>
            <p:cNvSpPr>
              <a:spLocks/>
            </p:cNvSpPr>
            <p:nvPr/>
          </p:nvSpPr>
          <p:spPr bwMode="auto">
            <a:xfrm>
              <a:off x="1997" y="3752"/>
              <a:ext cx="9" cy="4"/>
            </a:xfrm>
            <a:custGeom>
              <a:avLst/>
              <a:gdLst>
                <a:gd name="T0" fmla="*/ 0 w 163"/>
                <a:gd name="T1" fmla="*/ 0 h 62"/>
                <a:gd name="T2" fmla="*/ 0 w 163"/>
                <a:gd name="T3" fmla="*/ 0 h 62"/>
                <a:gd name="T4" fmla="*/ 0 w 163"/>
                <a:gd name="T5" fmla="*/ 0 h 62"/>
                <a:gd name="T6" fmla="*/ 0 w 163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3" h="62">
                  <a:moveTo>
                    <a:pt x="78" y="0"/>
                  </a:moveTo>
                  <a:lnTo>
                    <a:pt x="0" y="39"/>
                  </a:lnTo>
                  <a:lnTo>
                    <a:pt x="163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04" name="Freeform 187"/>
            <p:cNvSpPr>
              <a:spLocks/>
            </p:cNvSpPr>
            <p:nvPr/>
          </p:nvSpPr>
          <p:spPr bwMode="auto">
            <a:xfrm>
              <a:off x="2043" y="3717"/>
              <a:ext cx="121" cy="51"/>
            </a:xfrm>
            <a:custGeom>
              <a:avLst/>
              <a:gdLst>
                <a:gd name="T0" fmla="*/ 7 w 2171"/>
                <a:gd name="T1" fmla="*/ 0 h 917"/>
                <a:gd name="T2" fmla="*/ 0 w 2171"/>
                <a:gd name="T3" fmla="*/ 2 h 917"/>
                <a:gd name="T4" fmla="*/ 1 w 2171"/>
                <a:gd name="T5" fmla="*/ 3 h 917"/>
                <a:gd name="T6" fmla="*/ 7 w 2171"/>
                <a:gd name="T7" fmla="*/ 0 h 9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71" h="917">
                  <a:moveTo>
                    <a:pt x="2171" y="0"/>
                  </a:moveTo>
                  <a:lnTo>
                    <a:pt x="0" y="674"/>
                  </a:lnTo>
                  <a:lnTo>
                    <a:pt x="332" y="917"/>
                  </a:lnTo>
                  <a:lnTo>
                    <a:pt x="21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05" name="Freeform 188"/>
            <p:cNvSpPr>
              <a:spLocks/>
            </p:cNvSpPr>
            <p:nvPr/>
          </p:nvSpPr>
          <p:spPr bwMode="auto">
            <a:xfrm>
              <a:off x="2043" y="3712"/>
              <a:ext cx="132" cy="42"/>
            </a:xfrm>
            <a:custGeom>
              <a:avLst/>
              <a:gdLst>
                <a:gd name="T0" fmla="*/ 7 w 2377"/>
                <a:gd name="T1" fmla="*/ 0 h 765"/>
                <a:gd name="T2" fmla="*/ 7 w 2377"/>
                <a:gd name="T3" fmla="*/ 0 h 765"/>
                <a:gd name="T4" fmla="*/ 0 w 2377"/>
                <a:gd name="T5" fmla="*/ 2 h 765"/>
                <a:gd name="T6" fmla="*/ 7 w 2377"/>
                <a:gd name="T7" fmla="*/ 0 h 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77" h="765">
                  <a:moveTo>
                    <a:pt x="2377" y="0"/>
                  </a:moveTo>
                  <a:lnTo>
                    <a:pt x="2171" y="91"/>
                  </a:lnTo>
                  <a:lnTo>
                    <a:pt x="0" y="765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06" name="Freeform 189"/>
            <p:cNvSpPr>
              <a:spLocks/>
            </p:cNvSpPr>
            <p:nvPr/>
          </p:nvSpPr>
          <p:spPr bwMode="auto">
            <a:xfrm>
              <a:off x="2191" y="3710"/>
              <a:ext cx="20" cy="6"/>
            </a:xfrm>
            <a:custGeom>
              <a:avLst/>
              <a:gdLst>
                <a:gd name="T0" fmla="*/ 0 w 345"/>
                <a:gd name="T1" fmla="*/ 0 h 111"/>
                <a:gd name="T2" fmla="*/ 1 w 345"/>
                <a:gd name="T3" fmla="*/ 0 h 111"/>
                <a:gd name="T4" fmla="*/ 1 w 345"/>
                <a:gd name="T5" fmla="*/ 0 h 111"/>
                <a:gd name="T6" fmla="*/ 0 w 34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5" h="111">
                  <a:moveTo>
                    <a:pt x="0" y="0"/>
                  </a:moveTo>
                  <a:lnTo>
                    <a:pt x="185" y="89"/>
                  </a:lnTo>
                  <a:lnTo>
                    <a:pt x="34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07" name="Freeform 190"/>
            <p:cNvSpPr>
              <a:spLocks/>
            </p:cNvSpPr>
            <p:nvPr/>
          </p:nvSpPr>
          <p:spPr bwMode="auto">
            <a:xfrm>
              <a:off x="2043" y="3703"/>
              <a:ext cx="132" cy="51"/>
            </a:xfrm>
            <a:custGeom>
              <a:avLst/>
              <a:gdLst>
                <a:gd name="T0" fmla="*/ 6 w 2377"/>
                <a:gd name="T1" fmla="*/ 0 h 916"/>
                <a:gd name="T2" fmla="*/ 7 w 2377"/>
                <a:gd name="T3" fmla="*/ 0 h 916"/>
                <a:gd name="T4" fmla="*/ 0 w 2377"/>
                <a:gd name="T5" fmla="*/ 3 h 916"/>
                <a:gd name="T6" fmla="*/ 6 w 2377"/>
                <a:gd name="T7" fmla="*/ 0 h 9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77" h="916">
                  <a:moveTo>
                    <a:pt x="1838" y="0"/>
                  </a:moveTo>
                  <a:lnTo>
                    <a:pt x="2377" y="151"/>
                  </a:lnTo>
                  <a:lnTo>
                    <a:pt x="0" y="916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08" name="Freeform 191"/>
            <p:cNvSpPr>
              <a:spLocks/>
            </p:cNvSpPr>
            <p:nvPr/>
          </p:nvSpPr>
          <p:spPr bwMode="auto">
            <a:xfrm>
              <a:off x="2145" y="3697"/>
              <a:ext cx="39" cy="12"/>
            </a:xfrm>
            <a:custGeom>
              <a:avLst/>
              <a:gdLst>
                <a:gd name="T0" fmla="*/ 1 w 697"/>
                <a:gd name="T1" fmla="*/ 0 h 224"/>
                <a:gd name="T2" fmla="*/ 0 w 697"/>
                <a:gd name="T3" fmla="*/ 0 h 224"/>
                <a:gd name="T4" fmla="*/ 2 w 697"/>
                <a:gd name="T5" fmla="*/ 1 h 224"/>
                <a:gd name="T6" fmla="*/ 1 w 697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7" h="224">
                  <a:moveTo>
                    <a:pt x="202" y="0"/>
                  </a:moveTo>
                  <a:lnTo>
                    <a:pt x="0" y="112"/>
                  </a:lnTo>
                  <a:lnTo>
                    <a:pt x="697" y="22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09" name="Freeform 192"/>
            <p:cNvSpPr>
              <a:spLocks/>
            </p:cNvSpPr>
            <p:nvPr/>
          </p:nvSpPr>
          <p:spPr bwMode="auto">
            <a:xfrm>
              <a:off x="2157" y="3697"/>
              <a:ext cx="34" cy="13"/>
            </a:xfrm>
            <a:custGeom>
              <a:avLst/>
              <a:gdLst>
                <a:gd name="T0" fmla="*/ 0 w 625"/>
                <a:gd name="T1" fmla="*/ 0 h 238"/>
                <a:gd name="T2" fmla="*/ 1 w 625"/>
                <a:gd name="T3" fmla="*/ 1 h 238"/>
                <a:gd name="T4" fmla="*/ 2 w 625"/>
                <a:gd name="T5" fmla="*/ 1 h 238"/>
                <a:gd name="T6" fmla="*/ 0 w 625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5" h="238">
                  <a:moveTo>
                    <a:pt x="0" y="0"/>
                  </a:moveTo>
                  <a:lnTo>
                    <a:pt x="495" y="224"/>
                  </a:lnTo>
                  <a:lnTo>
                    <a:pt x="625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10" name="Freeform 193"/>
            <p:cNvSpPr>
              <a:spLocks/>
            </p:cNvSpPr>
            <p:nvPr/>
          </p:nvSpPr>
          <p:spPr bwMode="auto">
            <a:xfrm>
              <a:off x="2157" y="3697"/>
              <a:ext cx="54" cy="19"/>
            </a:xfrm>
            <a:custGeom>
              <a:avLst/>
              <a:gdLst>
                <a:gd name="T0" fmla="*/ 0 w 970"/>
                <a:gd name="T1" fmla="*/ 0 h 349"/>
                <a:gd name="T2" fmla="*/ 2 w 970"/>
                <a:gd name="T3" fmla="*/ 1 h 349"/>
                <a:gd name="T4" fmla="*/ 3 w 970"/>
                <a:gd name="T5" fmla="*/ 1 h 349"/>
                <a:gd name="T6" fmla="*/ 0 w 970"/>
                <a:gd name="T7" fmla="*/ 0 h 3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0" h="349">
                  <a:moveTo>
                    <a:pt x="0" y="0"/>
                  </a:moveTo>
                  <a:lnTo>
                    <a:pt x="625" y="238"/>
                  </a:lnTo>
                  <a:lnTo>
                    <a:pt x="970" y="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11" name="Freeform 194"/>
            <p:cNvSpPr>
              <a:spLocks/>
            </p:cNvSpPr>
            <p:nvPr/>
          </p:nvSpPr>
          <p:spPr bwMode="auto">
            <a:xfrm>
              <a:off x="2157" y="3694"/>
              <a:ext cx="54" cy="22"/>
            </a:xfrm>
            <a:custGeom>
              <a:avLst/>
              <a:gdLst>
                <a:gd name="T0" fmla="*/ 0 w 970"/>
                <a:gd name="T1" fmla="*/ 0 h 397"/>
                <a:gd name="T2" fmla="*/ 0 w 970"/>
                <a:gd name="T3" fmla="*/ 0 h 397"/>
                <a:gd name="T4" fmla="*/ 3 w 970"/>
                <a:gd name="T5" fmla="*/ 1 h 397"/>
                <a:gd name="T6" fmla="*/ 0 w 970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0" h="397">
                  <a:moveTo>
                    <a:pt x="61" y="0"/>
                  </a:moveTo>
                  <a:lnTo>
                    <a:pt x="0" y="48"/>
                  </a:lnTo>
                  <a:lnTo>
                    <a:pt x="970" y="39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12" name="Freeform 195"/>
            <p:cNvSpPr>
              <a:spLocks/>
            </p:cNvSpPr>
            <p:nvPr/>
          </p:nvSpPr>
          <p:spPr bwMode="auto">
            <a:xfrm>
              <a:off x="2160" y="3689"/>
              <a:ext cx="51" cy="27"/>
            </a:xfrm>
            <a:custGeom>
              <a:avLst/>
              <a:gdLst>
                <a:gd name="T0" fmla="*/ 0 w 909"/>
                <a:gd name="T1" fmla="*/ 0 h 495"/>
                <a:gd name="T2" fmla="*/ 0 w 909"/>
                <a:gd name="T3" fmla="*/ 0 h 495"/>
                <a:gd name="T4" fmla="*/ 3 w 909"/>
                <a:gd name="T5" fmla="*/ 1 h 495"/>
                <a:gd name="T6" fmla="*/ 0 w 909"/>
                <a:gd name="T7" fmla="*/ 0 h 4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9" h="495">
                  <a:moveTo>
                    <a:pt x="17" y="0"/>
                  </a:moveTo>
                  <a:lnTo>
                    <a:pt x="0" y="98"/>
                  </a:lnTo>
                  <a:lnTo>
                    <a:pt x="909" y="49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13" name="Freeform 196"/>
            <p:cNvSpPr>
              <a:spLocks/>
            </p:cNvSpPr>
            <p:nvPr/>
          </p:nvSpPr>
          <p:spPr bwMode="auto">
            <a:xfrm>
              <a:off x="2156" y="3682"/>
              <a:ext cx="55" cy="34"/>
            </a:xfrm>
            <a:custGeom>
              <a:avLst/>
              <a:gdLst>
                <a:gd name="T0" fmla="*/ 0 w 981"/>
                <a:gd name="T1" fmla="*/ 0 h 621"/>
                <a:gd name="T2" fmla="*/ 0 w 981"/>
                <a:gd name="T3" fmla="*/ 0 h 621"/>
                <a:gd name="T4" fmla="*/ 3 w 981"/>
                <a:gd name="T5" fmla="*/ 2 h 621"/>
                <a:gd name="T6" fmla="*/ 0 w 981"/>
                <a:gd name="T7" fmla="*/ 0 h 6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1" h="621">
                  <a:moveTo>
                    <a:pt x="0" y="0"/>
                  </a:moveTo>
                  <a:lnTo>
                    <a:pt x="89" y="126"/>
                  </a:lnTo>
                  <a:lnTo>
                    <a:pt x="981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14" name="Freeform 197"/>
            <p:cNvSpPr>
              <a:spLocks/>
            </p:cNvSpPr>
            <p:nvPr/>
          </p:nvSpPr>
          <p:spPr bwMode="auto">
            <a:xfrm>
              <a:off x="2155" y="3681"/>
              <a:ext cx="56" cy="35"/>
            </a:xfrm>
            <a:custGeom>
              <a:avLst/>
              <a:gdLst>
                <a:gd name="T0" fmla="*/ 0 w 999"/>
                <a:gd name="T1" fmla="*/ 0 h 635"/>
                <a:gd name="T2" fmla="*/ 0 w 999"/>
                <a:gd name="T3" fmla="*/ 0 h 635"/>
                <a:gd name="T4" fmla="*/ 3 w 999"/>
                <a:gd name="T5" fmla="*/ 2 h 635"/>
                <a:gd name="T6" fmla="*/ 0 w 999"/>
                <a:gd name="T7" fmla="*/ 0 h 6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9" h="635">
                  <a:moveTo>
                    <a:pt x="0" y="0"/>
                  </a:moveTo>
                  <a:lnTo>
                    <a:pt x="18" y="14"/>
                  </a:lnTo>
                  <a:lnTo>
                    <a:pt x="999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15" name="Freeform 198"/>
            <p:cNvSpPr>
              <a:spLocks/>
            </p:cNvSpPr>
            <p:nvPr/>
          </p:nvSpPr>
          <p:spPr bwMode="auto">
            <a:xfrm>
              <a:off x="2150" y="3678"/>
              <a:ext cx="61" cy="38"/>
            </a:xfrm>
            <a:custGeom>
              <a:avLst/>
              <a:gdLst>
                <a:gd name="T0" fmla="*/ 0 w 1084"/>
                <a:gd name="T1" fmla="*/ 0 h 697"/>
                <a:gd name="T2" fmla="*/ 0 w 1084"/>
                <a:gd name="T3" fmla="*/ 0 h 697"/>
                <a:gd name="T4" fmla="*/ 3 w 1084"/>
                <a:gd name="T5" fmla="*/ 2 h 697"/>
                <a:gd name="T6" fmla="*/ 0 w 1084"/>
                <a:gd name="T7" fmla="*/ 0 h 6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4" h="697">
                  <a:moveTo>
                    <a:pt x="0" y="0"/>
                  </a:moveTo>
                  <a:lnTo>
                    <a:pt x="85" y="62"/>
                  </a:lnTo>
                  <a:lnTo>
                    <a:pt x="1084" y="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16" name="Freeform 199"/>
            <p:cNvSpPr>
              <a:spLocks/>
            </p:cNvSpPr>
            <p:nvPr/>
          </p:nvSpPr>
          <p:spPr bwMode="auto">
            <a:xfrm>
              <a:off x="2150" y="3675"/>
              <a:ext cx="61" cy="41"/>
            </a:xfrm>
            <a:custGeom>
              <a:avLst/>
              <a:gdLst>
                <a:gd name="T0" fmla="*/ 0 w 1084"/>
                <a:gd name="T1" fmla="*/ 0 h 735"/>
                <a:gd name="T2" fmla="*/ 0 w 1084"/>
                <a:gd name="T3" fmla="*/ 0 h 735"/>
                <a:gd name="T4" fmla="*/ 3 w 1084"/>
                <a:gd name="T5" fmla="*/ 2 h 735"/>
                <a:gd name="T6" fmla="*/ 0 w 1084"/>
                <a:gd name="T7" fmla="*/ 0 h 7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4" h="735">
                  <a:moveTo>
                    <a:pt x="78" y="0"/>
                  </a:moveTo>
                  <a:lnTo>
                    <a:pt x="0" y="38"/>
                  </a:lnTo>
                  <a:lnTo>
                    <a:pt x="1084" y="73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17" name="Freeform 200"/>
            <p:cNvSpPr>
              <a:spLocks/>
            </p:cNvSpPr>
            <p:nvPr/>
          </p:nvSpPr>
          <p:spPr bwMode="auto">
            <a:xfrm>
              <a:off x="2261" y="3489"/>
              <a:ext cx="13" cy="16"/>
            </a:xfrm>
            <a:custGeom>
              <a:avLst/>
              <a:gdLst>
                <a:gd name="T0" fmla="*/ 0 w 234"/>
                <a:gd name="T1" fmla="*/ 0 h 296"/>
                <a:gd name="T2" fmla="*/ 0 w 234"/>
                <a:gd name="T3" fmla="*/ 0 h 296"/>
                <a:gd name="T4" fmla="*/ 1 w 234"/>
                <a:gd name="T5" fmla="*/ 1 h 296"/>
                <a:gd name="T6" fmla="*/ 0 w 234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4" h="296">
                  <a:moveTo>
                    <a:pt x="0" y="0"/>
                  </a:moveTo>
                  <a:lnTo>
                    <a:pt x="137" y="144"/>
                  </a:lnTo>
                  <a:lnTo>
                    <a:pt x="234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18" name="Freeform 201"/>
            <p:cNvSpPr>
              <a:spLocks/>
            </p:cNvSpPr>
            <p:nvPr/>
          </p:nvSpPr>
          <p:spPr bwMode="auto">
            <a:xfrm>
              <a:off x="2219" y="3458"/>
              <a:ext cx="37" cy="18"/>
            </a:xfrm>
            <a:custGeom>
              <a:avLst/>
              <a:gdLst>
                <a:gd name="T0" fmla="*/ 0 w 663"/>
                <a:gd name="T1" fmla="*/ 0 h 327"/>
                <a:gd name="T2" fmla="*/ 2 w 663"/>
                <a:gd name="T3" fmla="*/ 0 h 327"/>
                <a:gd name="T4" fmla="*/ 2 w 663"/>
                <a:gd name="T5" fmla="*/ 1 h 327"/>
                <a:gd name="T6" fmla="*/ 0 w 663"/>
                <a:gd name="T7" fmla="*/ 0 h 3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3" h="327">
                  <a:moveTo>
                    <a:pt x="0" y="0"/>
                  </a:moveTo>
                  <a:lnTo>
                    <a:pt x="655" y="98"/>
                  </a:lnTo>
                  <a:lnTo>
                    <a:pt x="663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19" name="Freeform 202"/>
            <p:cNvSpPr>
              <a:spLocks/>
            </p:cNvSpPr>
            <p:nvPr/>
          </p:nvSpPr>
          <p:spPr bwMode="auto">
            <a:xfrm>
              <a:off x="2219" y="3458"/>
              <a:ext cx="38" cy="22"/>
            </a:xfrm>
            <a:custGeom>
              <a:avLst/>
              <a:gdLst>
                <a:gd name="T0" fmla="*/ 0 w 675"/>
                <a:gd name="T1" fmla="*/ 0 h 398"/>
                <a:gd name="T2" fmla="*/ 2 w 675"/>
                <a:gd name="T3" fmla="*/ 1 h 398"/>
                <a:gd name="T4" fmla="*/ 2 w 675"/>
                <a:gd name="T5" fmla="*/ 1 h 398"/>
                <a:gd name="T6" fmla="*/ 0 w 675"/>
                <a:gd name="T7" fmla="*/ 0 h 3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5" h="398">
                  <a:moveTo>
                    <a:pt x="0" y="0"/>
                  </a:moveTo>
                  <a:lnTo>
                    <a:pt x="663" y="327"/>
                  </a:lnTo>
                  <a:lnTo>
                    <a:pt x="675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20" name="Freeform 203"/>
            <p:cNvSpPr>
              <a:spLocks/>
            </p:cNvSpPr>
            <p:nvPr/>
          </p:nvSpPr>
          <p:spPr bwMode="auto">
            <a:xfrm>
              <a:off x="2219" y="3458"/>
              <a:ext cx="42" cy="31"/>
            </a:xfrm>
            <a:custGeom>
              <a:avLst/>
              <a:gdLst>
                <a:gd name="T0" fmla="*/ 0 w 754"/>
                <a:gd name="T1" fmla="*/ 0 h 553"/>
                <a:gd name="T2" fmla="*/ 2 w 754"/>
                <a:gd name="T3" fmla="*/ 1 h 553"/>
                <a:gd name="T4" fmla="*/ 2 w 754"/>
                <a:gd name="T5" fmla="*/ 2 h 553"/>
                <a:gd name="T6" fmla="*/ 0 w 754"/>
                <a:gd name="T7" fmla="*/ 0 h 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4" h="553">
                  <a:moveTo>
                    <a:pt x="0" y="0"/>
                  </a:moveTo>
                  <a:lnTo>
                    <a:pt x="675" y="398"/>
                  </a:lnTo>
                  <a:lnTo>
                    <a:pt x="754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21" name="Freeform 204"/>
            <p:cNvSpPr>
              <a:spLocks/>
            </p:cNvSpPr>
            <p:nvPr/>
          </p:nvSpPr>
          <p:spPr bwMode="auto">
            <a:xfrm>
              <a:off x="2219" y="3458"/>
              <a:ext cx="55" cy="47"/>
            </a:xfrm>
            <a:custGeom>
              <a:avLst/>
              <a:gdLst>
                <a:gd name="T0" fmla="*/ 0 w 988"/>
                <a:gd name="T1" fmla="*/ 0 h 849"/>
                <a:gd name="T2" fmla="*/ 2 w 988"/>
                <a:gd name="T3" fmla="*/ 2 h 849"/>
                <a:gd name="T4" fmla="*/ 3 w 988"/>
                <a:gd name="T5" fmla="*/ 3 h 849"/>
                <a:gd name="T6" fmla="*/ 0 w 988"/>
                <a:gd name="T7" fmla="*/ 0 h 8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8" h="849">
                  <a:moveTo>
                    <a:pt x="0" y="0"/>
                  </a:moveTo>
                  <a:lnTo>
                    <a:pt x="754" y="553"/>
                  </a:lnTo>
                  <a:lnTo>
                    <a:pt x="988" y="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22" name="Freeform 205"/>
            <p:cNvSpPr>
              <a:spLocks/>
            </p:cNvSpPr>
            <p:nvPr/>
          </p:nvSpPr>
          <p:spPr bwMode="auto">
            <a:xfrm>
              <a:off x="2219" y="3458"/>
              <a:ext cx="37" cy="6"/>
            </a:xfrm>
            <a:custGeom>
              <a:avLst/>
              <a:gdLst>
                <a:gd name="T0" fmla="*/ 2 w 655"/>
                <a:gd name="T1" fmla="*/ 0 h 98"/>
                <a:gd name="T2" fmla="*/ 0 w 655"/>
                <a:gd name="T3" fmla="*/ 0 h 98"/>
                <a:gd name="T4" fmla="*/ 0 w 655"/>
                <a:gd name="T5" fmla="*/ 0 h 98"/>
                <a:gd name="T6" fmla="*/ 2 w 655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5" h="98">
                  <a:moveTo>
                    <a:pt x="655" y="98"/>
                  </a:moveTo>
                  <a:lnTo>
                    <a:pt x="0" y="0"/>
                  </a:lnTo>
                  <a:lnTo>
                    <a:pt x="655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23" name="Freeform 206"/>
            <p:cNvSpPr>
              <a:spLocks/>
            </p:cNvSpPr>
            <p:nvPr/>
          </p:nvSpPr>
          <p:spPr bwMode="auto">
            <a:xfrm>
              <a:off x="2218" y="3458"/>
              <a:ext cx="56" cy="47"/>
            </a:xfrm>
            <a:custGeom>
              <a:avLst/>
              <a:gdLst>
                <a:gd name="T0" fmla="*/ 0 w 1006"/>
                <a:gd name="T1" fmla="*/ 0 h 851"/>
                <a:gd name="T2" fmla="*/ 0 w 1006"/>
                <a:gd name="T3" fmla="*/ 0 h 851"/>
                <a:gd name="T4" fmla="*/ 3 w 1006"/>
                <a:gd name="T5" fmla="*/ 3 h 851"/>
                <a:gd name="T6" fmla="*/ 0 w 1006"/>
                <a:gd name="T7" fmla="*/ 0 h 8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6" h="851">
                  <a:moveTo>
                    <a:pt x="0" y="0"/>
                  </a:moveTo>
                  <a:lnTo>
                    <a:pt x="18" y="2"/>
                  </a:lnTo>
                  <a:lnTo>
                    <a:pt x="1006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24" name="Freeform 207"/>
            <p:cNvSpPr>
              <a:spLocks/>
            </p:cNvSpPr>
            <p:nvPr/>
          </p:nvSpPr>
          <p:spPr bwMode="auto">
            <a:xfrm>
              <a:off x="2206" y="3455"/>
              <a:ext cx="68" cy="50"/>
            </a:xfrm>
            <a:custGeom>
              <a:avLst/>
              <a:gdLst>
                <a:gd name="T0" fmla="*/ 0 w 1231"/>
                <a:gd name="T1" fmla="*/ 0 h 901"/>
                <a:gd name="T2" fmla="*/ 1 w 1231"/>
                <a:gd name="T3" fmla="*/ 0 h 901"/>
                <a:gd name="T4" fmla="*/ 4 w 1231"/>
                <a:gd name="T5" fmla="*/ 3 h 901"/>
                <a:gd name="T6" fmla="*/ 0 w 1231"/>
                <a:gd name="T7" fmla="*/ 0 h 9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31" h="901">
                  <a:moveTo>
                    <a:pt x="0" y="0"/>
                  </a:moveTo>
                  <a:lnTo>
                    <a:pt x="225" y="50"/>
                  </a:lnTo>
                  <a:lnTo>
                    <a:pt x="1231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25" name="Freeform 208"/>
            <p:cNvSpPr>
              <a:spLocks/>
            </p:cNvSpPr>
            <p:nvPr/>
          </p:nvSpPr>
          <p:spPr bwMode="auto">
            <a:xfrm>
              <a:off x="2219" y="3455"/>
              <a:ext cx="37" cy="9"/>
            </a:xfrm>
            <a:custGeom>
              <a:avLst/>
              <a:gdLst>
                <a:gd name="T0" fmla="*/ 0 w 655"/>
                <a:gd name="T1" fmla="*/ 0 h 153"/>
                <a:gd name="T2" fmla="*/ 0 w 655"/>
                <a:gd name="T3" fmla="*/ 0 h 153"/>
                <a:gd name="T4" fmla="*/ 2 w 655"/>
                <a:gd name="T5" fmla="*/ 1 h 153"/>
                <a:gd name="T6" fmla="*/ 0 w 655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5" h="153">
                  <a:moveTo>
                    <a:pt x="70" y="0"/>
                  </a:moveTo>
                  <a:lnTo>
                    <a:pt x="0" y="55"/>
                  </a:lnTo>
                  <a:lnTo>
                    <a:pt x="655" y="15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26" name="Freeform 209"/>
            <p:cNvSpPr>
              <a:spLocks/>
            </p:cNvSpPr>
            <p:nvPr/>
          </p:nvSpPr>
          <p:spPr bwMode="auto">
            <a:xfrm>
              <a:off x="2223" y="3448"/>
              <a:ext cx="33" cy="16"/>
            </a:xfrm>
            <a:custGeom>
              <a:avLst/>
              <a:gdLst>
                <a:gd name="T0" fmla="*/ 0 w 585"/>
                <a:gd name="T1" fmla="*/ 0 h 286"/>
                <a:gd name="T2" fmla="*/ 0 w 585"/>
                <a:gd name="T3" fmla="*/ 0 h 286"/>
                <a:gd name="T4" fmla="*/ 2 w 585"/>
                <a:gd name="T5" fmla="*/ 1 h 286"/>
                <a:gd name="T6" fmla="*/ 0 w 585"/>
                <a:gd name="T7" fmla="*/ 0 h 2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5" h="286">
                  <a:moveTo>
                    <a:pt x="17" y="0"/>
                  </a:moveTo>
                  <a:lnTo>
                    <a:pt x="0" y="133"/>
                  </a:lnTo>
                  <a:lnTo>
                    <a:pt x="585" y="28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27" name="Freeform 210"/>
            <p:cNvSpPr>
              <a:spLocks/>
            </p:cNvSpPr>
            <p:nvPr/>
          </p:nvSpPr>
          <p:spPr bwMode="auto">
            <a:xfrm>
              <a:off x="2224" y="3441"/>
              <a:ext cx="32" cy="23"/>
            </a:xfrm>
            <a:custGeom>
              <a:avLst/>
              <a:gdLst>
                <a:gd name="T0" fmla="*/ 0 w 568"/>
                <a:gd name="T1" fmla="*/ 0 h 413"/>
                <a:gd name="T2" fmla="*/ 0 w 568"/>
                <a:gd name="T3" fmla="*/ 0 h 413"/>
                <a:gd name="T4" fmla="*/ 2 w 568"/>
                <a:gd name="T5" fmla="*/ 1 h 413"/>
                <a:gd name="T6" fmla="*/ 0 w 568"/>
                <a:gd name="T7" fmla="*/ 0 h 4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8" h="413">
                  <a:moveTo>
                    <a:pt x="2" y="0"/>
                  </a:moveTo>
                  <a:lnTo>
                    <a:pt x="0" y="127"/>
                  </a:lnTo>
                  <a:lnTo>
                    <a:pt x="568" y="41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28" name="Freeform 211"/>
            <p:cNvSpPr>
              <a:spLocks/>
            </p:cNvSpPr>
            <p:nvPr/>
          </p:nvSpPr>
          <p:spPr bwMode="auto">
            <a:xfrm>
              <a:off x="2224" y="3355"/>
              <a:ext cx="32" cy="109"/>
            </a:xfrm>
            <a:custGeom>
              <a:avLst/>
              <a:gdLst>
                <a:gd name="T0" fmla="*/ 2 w 566"/>
                <a:gd name="T1" fmla="*/ 0 h 1949"/>
                <a:gd name="T2" fmla="*/ 0 w 566"/>
                <a:gd name="T3" fmla="*/ 5 h 1949"/>
                <a:gd name="T4" fmla="*/ 2 w 566"/>
                <a:gd name="T5" fmla="*/ 6 h 1949"/>
                <a:gd name="T6" fmla="*/ 2 w 566"/>
                <a:gd name="T7" fmla="*/ 0 h 19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1949">
                  <a:moveTo>
                    <a:pt x="566" y="0"/>
                  </a:moveTo>
                  <a:lnTo>
                    <a:pt x="0" y="1536"/>
                  </a:lnTo>
                  <a:lnTo>
                    <a:pt x="566" y="194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29" name="Freeform 212"/>
            <p:cNvSpPr>
              <a:spLocks/>
            </p:cNvSpPr>
            <p:nvPr/>
          </p:nvSpPr>
          <p:spPr bwMode="auto">
            <a:xfrm>
              <a:off x="2224" y="3348"/>
              <a:ext cx="32" cy="93"/>
            </a:xfrm>
            <a:custGeom>
              <a:avLst/>
              <a:gdLst>
                <a:gd name="T0" fmla="*/ 2 w 568"/>
                <a:gd name="T1" fmla="*/ 0 h 1664"/>
                <a:gd name="T2" fmla="*/ 2 w 568"/>
                <a:gd name="T3" fmla="*/ 0 h 1664"/>
                <a:gd name="T4" fmla="*/ 0 w 568"/>
                <a:gd name="T5" fmla="*/ 5 h 1664"/>
                <a:gd name="T6" fmla="*/ 2 w 568"/>
                <a:gd name="T7" fmla="*/ 0 h 1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8" h="1664">
                  <a:moveTo>
                    <a:pt x="568" y="0"/>
                  </a:moveTo>
                  <a:lnTo>
                    <a:pt x="566" y="128"/>
                  </a:lnTo>
                  <a:lnTo>
                    <a:pt x="0" y="1664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30" name="Freeform 213"/>
            <p:cNvSpPr>
              <a:spLocks/>
            </p:cNvSpPr>
            <p:nvPr/>
          </p:nvSpPr>
          <p:spPr bwMode="auto">
            <a:xfrm>
              <a:off x="2224" y="3341"/>
              <a:ext cx="33" cy="100"/>
            </a:xfrm>
            <a:custGeom>
              <a:avLst/>
              <a:gdLst>
                <a:gd name="T0" fmla="*/ 2 w 585"/>
                <a:gd name="T1" fmla="*/ 0 h 1798"/>
                <a:gd name="T2" fmla="*/ 2 w 585"/>
                <a:gd name="T3" fmla="*/ 0 h 1798"/>
                <a:gd name="T4" fmla="*/ 0 w 585"/>
                <a:gd name="T5" fmla="*/ 6 h 1798"/>
                <a:gd name="T6" fmla="*/ 2 w 585"/>
                <a:gd name="T7" fmla="*/ 0 h 17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5" h="1798">
                  <a:moveTo>
                    <a:pt x="585" y="0"/>
                  </a:moveTo>
                  <a:lnTo>
                    <a:pt x="568" y="134"/>
                  </a:lnTo>
                  <a:lnTo>
                    <a:pt x="0" y="179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31" name="Freeform 214"/>
            <p:cNvSpPr>
              <a:spLocks/>
            </p:cNvSpPr>
            <p:nvPr/>
          </p:nvSpPr>
          <p:spPr bwMode="auto">
            <a:xfrm>
              <a:off x="2262" y="3338"/>
              <a:ext cx="12" cy="4"/>
            </a:xfrm>
            <a:custGeom>
              <a:avLst/>
              <a:gdLst>
                <a:gd name="T0" fmla="*/ 0 w 225"/>
                <a:gd name="T1" fmla="*/ 0 h 73"/>
                <a:gd name="T2" fmla="*/ 1 w 225"/>
                <a:gd name="T3" fmla="*/ 0 h 73"/>
                <a:gd name="T4" fmla="*/ 0 w 225"/>
                <a:gd name="T5" fmla="*/ 0 h 73"/>
                <a:gd name="T6" fmla="*/ 0 w 22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5" h="73">
                  <a:moveTo>
                    <a:pt x="0" y="0"/>
                  </a:moveTo>
                  <a:lnTo>
                    <a:pt x="225" y="49"/>
                  </a:lnTo>
                  <a:lnTo>
                    <a:pt x="147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32" name="Freeform 215"/>
            <p:cNvSpPr>
              <a:spLocks/>
            </p:cNvSpPr>
            <p:nvPr/>
          </p:nvSpPr>
          <p:spPr bwMode="auto">
            <a:xfrm>
              <a:off x="2224" y="3332"/>
              <a:ext cx="37" cy="9"/>
            </a:xfrm>
            <a:custGeom>
              <a:avLst/>
              <a:gdLst>
                <a:gd name="T0" fmla="*/ 0 w 656"/>
                <a:gd name="T1" fmla="*/ 0 h 152"/>
                <a:gd name="T2" fmla="*/ 2 w 656"/>
                <a:gd name="T3" fmla="*/ 0 h 152"/>
                <a:gd name="T4" fmla="*/ 2 w 656"/>
                <a:gd name="T5" fmla="*/ 1 h 152"/>
                <a:gd name="T6" fmla="*/ 0 w 656"/>
                <a:gd name="T7" fmla="*/ 0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6" h="152">
                  <a:moveTo>
                    <a:pt x="0" y="0"/>
                  </a:moveTo>
                  <a:lnTo>
                    <a:pt x="656" y="99"/>
                  </a:lnTo>
                  <a:lnTo>
                    <a:pt x="585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33" name="Freeform 216"/>
            <p:cNvSpPr>
              <a:spLocks/>
            </p:cNvSpPr>
            <p:nvPr/>
          </p:nvSpPr>
          <p:spPr bwMode="auto">
            <a:xfrm>
              <a:off x="2224" y="3332"/>
              <a:ext cx="33" cy="109"/>
            </a:xfrm>
            <a:custGeom>
              <a:avLst/>
              <a:gdLst>
                <a:gd name="T0" fmla="*/ 0 w 585"/>
                <a:gd name="T1" fmla="*/ 0 h 1950"/>
                <a:gd name="T2" fmla="*/ 2 w 585"/>
                <a:gd name="T3" fmla="*/ 0 h 1950"/>
                <a:gd name="T4" fmla="*/ 0 w 585"/>
                <a:gd name="T5" fmla="*/ 6 h 1950"/>
                <a:gd name="T6" fmla="*/ 0 w 585"/>
                <a:gd name="T7" fmla="*/ 0 h 19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5" h="1950">
                  <a:moveTo>
                    <a:pt x="0" y="0"/>
                  </a:moveTo>
                  <a:lnTo>
                    <a:pt x="585" y="152"/>
                  </a:lnTo>
                  <a:lnTo>
                    <a:pt x="0" y="1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34" name="Freeform 217"/>
            <p:cNvSpPr>
              <a:spLocks/>
            </p:cNvSpPr>
            <p:nvPr/>
          </p:nvSpPr>
          <p:spPr bwMode="auto">
            <a:xfrm>
              <a:off x="2224" y="3320"/>
              <a:ext cx="37" cy="18"/>
            </a:xfrm>
            <a:custGeom>
              <a:avLst/>
              <a:gdLst>
                <a:gd name="T0" fmla="*/ 0 w 664"/>
                <a:gd name="T1" fmla="*/ 0 h 328"/>
                <a:gd name="T2" fmla="*/ 0 w 664"/>
                <a:gd name="T3" fmla="*/ 1 h 328"/>
                <a:gd name="T4" fmla="*/ 2 w 664"/>
                <a:gd name="T5" fmla="*/ 1 h 328"/>
                <a:gd name="T6" fmla="*/ 0 w 664"/>
                <a:gd name="T7" fmla="*/ 0 h 3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4" h="328">
                  <a:moveTo>
                    <a:pt x="0" y="0"/>
                  </a:moveTo>
                  <a:lnTo>
                    <a:pt x="8" y="229"/>
                  </a:lnTo>
                  <a:lnTo>
                    <a:pt x="664" y="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35" name="Freeform 218"/>
            <p:cNvSpPr>
              <a:spLocks/>
            </p:cNvSpPr>
            <p:nvPr/>
          </p:nvSpPr>
          <p:spPr bwMode="auto">
            <a:xfrm>
              <a:off x="2224" y="3320"/>
              <a:ext cx="38" cy="18"/>
            </a:xfrm>
            <a:custGeom>
              <a:avLst/>
              <a:gdLst>
                <a:gd name="T0" fmla="*/ 0 w 682"/>
                <a:gd name="T1" fmla="*/ 0 h 330"/>
                <a:gd name="T2" fmla="*/ 2 w 682"/>
                <a:gd name="T3" fmla="*/ 1 h 330"/>
                <a:gd name="T4" fmla="*/ 2 w 682"/>
                <a:gd name="T5" fmla="*/ 1 h 330"/>
                <a:gd name="T6" fmla="*/ 0 w 682"/>
                <a:gd name="T7" fmla="*/ 0 h 3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2" h="330">
                  <a:moveTo>
                    <a:pt x="0" y="0"/>
                  </a:moveTo>
                  <a:lnTo>
                    <a:pt x="664" y="328"/>
                  </a:lnTo>
                  <a:lnTo>
                    <a:pt x="682" y="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36" name="Freeform 219"/>
            <p:cNvSpPr>
              <a:spLocks/>
            </p:cNvSpPr>
            <p:nvPr/>
          </p:nvSpPr>
          <p:spPr bwMode="auto">
            <a:xfrm>
              <a:off x="2224" y="3320"/>
              <a:ext cx="50" cy="21"/>
            </a:xfrm>
            <a:custGeom>
              <a:avLst/>
              <a:gdLst>
                <a:gd name="T0" fmla="*/ 0 w 907"/>
                <a:gd name="T1" fmla="*/ 0 h 379"/>
                <a:gd name="T2" fmla="*/ 2 w 907"/>
                <a:gd name="T3" fmla="*/ 1 h 379"/>
                <a:gd name="T4" fmla="*/ 3 w 907"/>
                <a:gd name="T5" fmla="*/ 1 h 379"/>
                <a:gd name="T6" fmla="*/ 0 w 907"/>
                <a:gd name="T7" fmla="*/ 0 h 3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7" h="379">
                  <a:moveTo>
                    <a:pt x="0" y="0"/>
                  </a:moveTo>
                  <a:lnTo>
                    <a:pt x="682" y="330"/>
                  </a:lnTo>
                  <a:lnTo>
                    <a:pt x="907" y="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37" name="Freeform 220"/>
            <p:cNvSpPr>
              <a:spLocks/>
            </p:cNvSpPr>
            <p:nvPr/>
          </p:nvSpPr>
          <p:spPr bwMode="auto">
            <a:xfrm>
              <a:off x="2223" y="3316"/>
              <a:ext cx="51" cy="25"/>
            </a:xfrm>
            <a:custGeom>
              <a:avLst/>
              <a:gdLst>
                <a:gd name="T0" fmla="*/ 0 w 918"/>
                <a:gd name="T1" fmla="*/ 0 h 448"/>
                <a:gd name="T2" fmla="*/ 0 w 918"/>
                <a:gd name="T3" fmla="*/ 0 h 448"/>
                <a:gd name="T4" fmla="*/ 3 w 918"/>
                <a:gd name="T5" fmla="*/ 1 h 448"/>
                <a:gd name="T6" fmla="*/ 0 w 918"/>
                <a:gd name="T7" fmla="*/ 0 h 4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8" h="448">
                  <a:moveTo>
                    <a:pt x="0" y="0"/>
                  </a:moveTo>
                  <a:lnTo>
                    <a:pt x="11" y="69"/>
                  </a:lnTo>
                  <a:lnTo>
                    <a:pt x="918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38" name="Freeform 221"/>
            <p:cNvSpPr>
              <a:spLocks/>
            </p:cNvSpPr>
            <p:nvPr/>
          </p:nvSpPr>
          <p:spPr bwMode="auto">
            <a:xfrm>
              <a:off x="2219" y="3307"/>
              <a:ext cx="55" cy="34"/>
            </a:xfrm>
            <a:custGeom>
              <a:avLst/>
              <a:gdLst>
                <a:gd name="T0" fmla="*/ 0 w 995"/>
                <a:gd name="T1" fmla="*/ 0 h 605"/>
                <a:gd name="T2" fmla="*/ 0 w 995"/>
                <a:gd name="T3" fmla="*/ 1 h 605"/>
                <a:gd name="T4" fmla="*/ 3 w 995"/>
                <a:gd name="T5" fmla="*/ 2 h 605"/>
                <a:gd name="T6" fmla="*/ 0 w 995"/>
                <a:gd name="T7" fmla="*/ 0 h 6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5" h="605">
                  <a:moveTo>
                    <a:pt x="0" y="0"/>
                  </a:moveTo>
                  <a:lnTo>
                    <a:pt x="77" y="157"/>
                  </a:lnTo>
                  <a:lnTo>
                    <a:pt x="995" y="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39" name="Freeform 222"/>
            <p:cNvSpPr>
              <a:spLocks/>
            </p:cNvSpPr>
            <p:nvPr/>
          </p:nvSpPr>
          <p:spPr bwMode="auto">
            <a:xfrm>
              <a:off x="2211" y="3299"/>
              <a:ext cx="63" cy="42"/>
            </a:xfrm>
            <a:custGeom>
              <a:avLst/>
              <a:gdLst>
                <a:gd name="T0" fmla="*/ 0 w 1133"/>
                <a:gd name="T1" fmla="*/ 0 h 747"/>
                <a:gd name="T2" fmla="*/ 0 w 1133"/>
                <a:gd name="T3" fmla="*/ 0 h 747"/>
                <a:gd name="T4" fmla="*/ 4 w 1133"/>
                <a:gd name="T5" fmla="*/ 2 h 747"/>
                <a:gd name="T6" fmla="*/ 0 w 1133"/>
                <a:gd name="T7" fmla="*/ 0 h 7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3" h="747">
                  <a:moveTo>
                    <a:pt x="0" y="0"/>
                  </a:moveTo>
                  <a:lnTo>
                    <a:pt x="138" y="142"/>
                  </a:lnTo>
                  <a:lnTo>
                    <a:pt x="1133" y="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40" name="Freeform 223"/>
            <p:cNvSpPr>
              <a:spLocks/>
            </p:cNvSpPr>
            <p:nvPr/>
          </p:nvSpPr>
          <p:spPr bwMode="auto">
            <a:xfrm>
              <a:off x="2210" y="3298"/>
              <a:ext cx="64" cy="43"/>
            </a:xfrm>
            <a:custGeom>
              <a:avLst/>
              <a:gdLst>
                <a:gd name="T0" fmla="*/ 0 w 1153"/>
                <a:gd name="T1" fmla="*/ 0 h 762"/>
                <a:gd name="T2" fmla="*/ 0 w 1153"/>
                <a:gd name="T3" fmla="*/ 0 h 762"/>
                <a:gd name="T4" fmla="*/ 4 w 1153"/>
                <a:gd name="T5" fmla="*/ 2 h 762"/>
                <a:gd name="T6" fmla="*/ 0 w 1153"/>
                <a:gd name="T7" fmla="*/ 0 h 7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3" h="762">
                  <a:moveTo>
                    <a:pt x="0" y="0"/>
                  </a:moveTo>
                  <a:lnTo>
                    <a:pt x="20" y="15"/>
                  </a:lnTo>
                  <a:lnTo>
                    <a:pt x="1153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41" name="Freeform 224"/>
            <p:cNvSpPr>
              <a:spLocks/>
            </p:cNvSpPr>
            <p:nvPr/>
          </p:nvSpPr>
          <p:spPr bwMode="auto">
            <a:xfrm>
              <a:off x="2206" y="3295"/>
              <a:ext cx="68" cy="46"/>
            </a:xfrm>
            <a:custGeom>
              <a:avLst/>
              <a:gdLst>
                <a:gd name="T0" fmla="*/ 0 w 1231"/>
                <a:gd name="T1" fmla="*/ 0 h 819"/>
                <a:gd name="T2" fmla="*/ 0 w 1231"/>
                <a:gd name="T3" fmla="*/ 0 h 819"/>
                <a:gd name="T4" fmla="*/ 4 w 1231"/>
                <a:gd name="T5" fmla="*/ 3 h 819"/>
                <a:gd name="T6" fmla="*/ 0 w 1231"/>
                <a:gd name="T7" fmla="*/ 0 h 8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31" h="819">
                  <a:moveTo>
                    <a:pt x="0" y="0"/>
                  </a:moveTo>
                  <a:lnTo>
                    <a:pt x="78" y="57"/>
                  </a:lnTo>
                  <a:lnTo>
                    <a:pt x="1231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42" name="Freeform 225"/>
            <p:cNvSpPr>
              <a:spLocks/>
            </p:cNvSpPr>
            <p:nvPr/>
          </p:nvSpPr>
          <p:spPr bwMode="auto">
            <a:xfrm>
              <a:off x="2206" y="3291"/>
              <a:ext cx="68" cy="50"/>
            </a:xfrm>
            <a:custGeom>
              <a:avLst/>
              <a:gdLst>
                <a:gd name="T0" fmla="*/ 0 w 1231"/>
                <a:gd name="T1" fmla="*/ 0 h 900"/>
                <a:gd name="T2" fmla="*/ 0 w 1231"/>
                <a:gd name="T3" fmla="*/ 0 h 900"/>
                <a:gd name="T4" fmla="*/ 4 w 1231"/>
                <a:gd name="T5" fmla="*/ 3 h 900"/>
                <a:gd name="T6" fmla="*/ 0 w 1231"/>
                <a:gd name="T7" fmla="*/ 0 h 9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31" h="900">
                  <a:moveTo>
                    <a:pt x="0" y="0"/>
                  </a:moveTo>
                  <a:lnTo>
                    <a:pt x="0" y="81"/>
                  </a:lnTo>
                  <a:lnTo>
                    <a:pt x="1231" y="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43" name="Freeform 226"/>
            <p:cNvSpPr>
              <a:spLocks/>
            </p:cNvSpPr>
            <p:nvPr/>
          </p:nvSpPr>
          <p:spPr bwMode="auto">
            <a:xfrm>
              <a:off x="2347" y="3554"/>
              <a:ext cx="4" cy="7"/>
            </a:xfrm>
            <a:custGeom>
              <a:avLst/>
              <a:gdLst>
                <a:gd name="T0" fmla="*/ 0 w 78"/>
                <a:gd name="T1" fmla="*/ 0 h 138"/>
                <a:gd name="T2" fmla="*/ 0 w 78"/>
                <a:gd name="T3" fmla="*/ 0 h 138"/>
                <a:gd name="T4" fmla="*/ 0 w 78"/>
                <a:gd name="T5" fmla="*/ 0 h 138"/>
                <a:gd name="T6" fmla="*/ 0 w 78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138">
                  <a:moveTo>
                    <a:pt x="0" y="0"/>
                  </a:moveTo>
                  <a:lnTo>
                    <a:pt x="78" y="57"/>
                  </a:lnTo>
                  <a:lnTo>
                    <a:pt x="78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44" name="Freeform 227"/>
            <p:cNvSpPr>
              <a:spLocks/>
            </p:cNvSpPr>
            <p:nvPr/>
          </p:nvSpPr>
          <p:spPr bwMode="auto">
            <a:xfrm>
              <a:off x="2346" y="3553"/>
              <a:ext cx="5" cy="8"/>
            </a:xfrm>
            <a:custGeom>
              <a:avLst/>
              <a:gdLst>
                <a:gd name="T0" fmla="*/ 0 w 97"/>
                <a:gd name="T1" fmla="*/ 0 h 152"/>
                <a:gd name="T2" fmla="*/ 0 w 97"/>
                <a:gd name="T3" fmla="*/ 0 h 152"/>
                <a:gd name="T4" fmla="*/ 0 w 97"/>
                <a:gd name="T5" fmla="*/ 0 h 152"/>
                <a:gd name="T6" fmla="*/ 0 w 97"/>
                <a:gd name="T7" fmla="*/ 0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52">
                  <a:moveTo>
                    <a:pt x="0" y="0"/>
                  </a:moveTo>
                  <a:lnTo>
                    <a:pt x="19" y="14"/>
                  </a:lnTo>
                  <a:lnTo>
                    <a:pt x="97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45" name="Freeform 228"/>
            <p:cNvSpPr>
              <a:spLocks/>
            </p:cNvSpPr>
            <p:nvPr/>
          </p:nvSpPr>
          <p:spPr bwMode="auto">
            <a:xfrm>
              <a:off x="2338" y="3545"/>
              <a:ext cx="13" cy="16"/>
            </a:xfrm>
            <a:custGeom>
              <a:avLst/>
              <a:gdLst>
                <a:gd name="T0" fmla="*/ 0 w 234"/>
                <a:gd name="T1" fmla="*/ 0 h 296"/>
                <a:gd name="T2" fmla="*/ 0 w 234"/>
                <a:gd name="T3" fmla="*/ 0 h 296"/>
                <a:gd name="T4" fmla="*/ 1 w 234"/>
                <a:gd name="T5" fmla="*/ 1 h 296"/>
                <a:gd name="T6" fmla="*/ 0 w 234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4" h="296">
                  <a:moveTo>
                    <a:pt x="0" y="0"/>
                  </a:moveTo>
                  <a:lnTo>
                    <a:pt x="137" y="144"/>
                  </a:lnTo>
                  <a:lnTo>
                    <a:pt x="234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46" name="Freeform 229"/>
            <p:cNvSpPr>
              <a:spLocks/>
            </p:cNvSpPr>
            <p:nvPr/>
          </p:nvSpPr>
          <p:spPr bwMode="auto">
            <a:xfrm>
              <a:off x="2296" y="3514"/>
              <a:ext cx="37" cy="19"/>
            </a:xfrm>
            <a:custGeom>
              <a:avLst/>
              <a:gdLst>
                <a:gd name="T0" fmla="*/ 0 w 663"/>
                <a:gd name="T1" fmla="*/ 0 h 328"/>
                <a:gd name="T2" fmla="*/ 2 w 663"/>
                <a:gd name="T3" fmla="*/ 0 h 328"/>
                <a:gd name="T4" fmla="*/ 2 w 663"/>
                <a:gd name="T5" fmla="*/ 1 h 328"/>
                <a:gd name="T6" fmla="*/ 0 w 663"/>
                <a:gd name="T7" fmla="*/ 0 h 3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3" h="328">
                  <a:moveTo>
                    <a:pt x="0" y="0"/>
                  </a:moveTo>
                  <a:lnTo>
                    <a:pt x="655" y="99"/>
                  </a:lnTo>
                  <a:lnTo>
                    <a:pt x="663" y="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47" name="Freeform 230"/>
            <p:cNvSpPr>
              <a:spLocks/>
            </p:cNvSpPr>
            <p:nvPr/>
          </p:nvSpPr>
          <p:spPr bwMode="auto">
            <a:xfrm>
              <a:off x="2296" y="3514"/>
              <a:ext cx="38" cy="22"/>
            </a:xfrm>
            <a:custGeom>
              <a:avLst/>
              <a:gdLst>
                <a:gd name="T0" fmla="*/ 0 w 675"/>
                <a:gd name="T1" fmla="*/ 0 h 398"/>
                <a:gd name="T2" fmla="*/ 2 w 675"/>
                <a:gd name="T3" fmla="*/ 1 h 398"/>
                <a:gd name="T4" fmla="*/ 2 w 675"/>
                <a:gd name="T5" fmla="*/ 1 h 398"/>
                <a:gd name="T6" fmla="*/ 0 w 675"/>
                <a:gd name="T7" fmla="*/ 0 h 3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5" h="398">
                  <a:moveTo>
                    <a:pt x="0" y="0"/>
                  </a:moveTo>
                  <a:lnTo>
                    <a:pt x="663" y="328"/>
                  </a:lnTo>
                  <a:lnTo>
                    <a:pt x="675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48" name="Freeform 231"/>
            <p:cNvSpPr>
              <a:spLocks/>
            </p:cNvSpPr>
            <p:nvPr/>
          </p:nvSpPr>
          <p:spPr bwMode="auto">
            <a:xfrm>
              <a:off x="2296" y="3514"/>
              <a:ext cx="42" cy="31"/>
            </a:xfrm>
            <a:custGeom>
              <a:avLst/>
              <a:gdLst>
                <a:gd name="T0" fmla="*/ 0 w 754"/>
                <a:gd name="T1" fmla="*/ 0 h 553"/>
                <a:gd name="T2" fmla="*/ 2 w 754"/>
                <a:gd name="T3" fmla="*/ 1 h 553"/>
                <a:gd name="T4" fmla="*/ 2 w 754"/>
                <a:gd name="T5" fmla="*/ 2 h 553"/>
                <a:gd name="T6" fmla="*/ 0 w 754"/>
                <a:gd name="T7" fmla="*/ 0 h 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4" h="553">
                  <a:moveTo>
                    <a:pt x="0" y="0"/>
                  </a:moveTo>
                  <a:lnTo>
                    <a:pt x="675" y="398"/>
                  </a:lnTo>
                  <a:lnTo>
                    <a:pt x="754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49" name="Freeform 232"/>
            <p:cNvSpPr>
              <a:spLocks/>
            </p:cNvSpPr>
            <p:nvPr/>
          </p:nvSpPr>
          <p:spPr bwMode="auto">
            <a:xfrm>
              <a:off x="2296" y="3514"/>
              <a:ext cx="55" cy="47"/>
            </a:xfrm>
            <a:custGeom>
              <a:avLst/>
              <a:gdLst>
                <a:gd name="T0" fmla="*/ 0 w 988"/>
                <a:gd name="T1" fmla="*/ 0 h 849"/>
                <a:gd name="T2" fmla="*/ 2 w 988"/>
                <a:gd name="T3" fmla="*/ 2 h 849"/>
                <a:gd name="T4" fmla="*/ 3 w 988"/>
                <a:gd name="T5" fmla="*/ 3 h 849"/>
                <a:gd name="T6" fmla="*/ 0 w 988"/>
                <a:gd name="T7" fmla="*/ 0 h 8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8" h="849">
                  <a:moveTo>
                    <a:pt x="0" y="0"/>
                  </a:moveTo>
                  <a:lnTo>
                    <a:pt x="754" y="553"/>
                  </a:lnTo>
                  <a:lnTo>
                    <a:pt x="988" y="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50" name="Freeform 233"/>
            <p:cNvSpPr>
              <a:spLocks/>
            </p:cNvSpPr>
            <p:nvPr/>
          </p:nvSpPr>
          <p:spPr bwMode="auto">
            <a:xfrm>
              <a:off x="2296" y="3514"/>
              <a:ext cx="36" cy="6"/>
            </a:xfrm>
            <a:custGeom>
              <a:avLst/>
              <a:gdLst>
                <a:gd name="T0" fmla="*/ 2 w 655"/>
                <a:gd name="T1" fmla="*/ 0 h 99"/>
                <a:gd name="T2" fmla="*/ 0 w 655"/>
                <a:gd name="T3" fmla="*/ 0 h 99"/>
                <a:gd name="T4" fmla="*/ 0 w 655"/>
                <a:gd name="T5" fmla="*/ 0 h 99"/>
                <a:gd name="T6" fmla="*/ 2 w 655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5" h="99">
                  <a:moveTo>
                    <a:pt x="655" y="99"/>
                  </a:moveTo>
                  <a:lnTo>
                    <a:pt x="0" y="0"/>
                  </a:lnTo>
                  <a:lnTo>
                    <a:pt x="655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51" name="Freeform 234"/>
            <p:cNvSpPr>
              <a:spLocks/>
            </p:cNvSpPr>
            <p:nvPr/>
          </p:nvSpPr>
          <p:spPr bwMode="auto">
            <a:xfrm>
              <a:off x="2295" y="3514"/>
              <a:ext cx="56" cy="47"/>
            </a:xfrm>
            <a:custGeom>
              <a:avLst/>
              <a:gdLst>
                <a:gd name="T0" fmla="*/ 0 w 1006"/>
                <a:gd name="T1" fmla="*/ 0 h 850"/>
                <a:gd name="T2" fmla="*/ 0 w 1006"/>
                <a:gd name="T3" fmla="*/ 0 h 850"/>
                <a:gd name="T4" fmla="*/ 3 w 1006"/>
                <a:gd name="T5" fmla="*/ 3 h 850"/>
                <a:gd name="T6" fmla="*/ 0 w 1006"/>
                <a:gd name="T7" fmla="*/ 0 h 8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6" h="850">
                  <a:moveTo>
                    <a:pt x="0" y="0"/>
                  </a:moveTo>
                  <a:lnTo>
                    <a:pt x="18" y="1"/>
                  </a:lnTo>
                  <a:lnTo>
                    <a:pt x="1006" y="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52" name="Freeform 235"/>
            <p:cNvSpPr>
              <a:spLocks/>
            </p:cNvSpPr>
            <p:nvPr/>
          </p:nvSpPr>
          <p:spPr bwMode="auto">
            <a:xfrm>
              <a:off x="2283" y="3511"/>
              <a:ext cx="68" cy="50"/>
            </a:xfrm>
            <a:custGeom>
              <a:avLst/>
              <a:gdLst>
                <a:gd name="T0" fmla="*/ 0 w 1231"/>
                <a:gd name="T1" fmla="*/ 0 h 899"/>
                <a:gd name="T2" fmla="*/ 1 w 1231"/>
                <a:gd name="T3" fmla="*/ 0 h 899"/>
                <a:gd name="T4" fmla="*/ 4 w 1231"/>
                <a:gd name="T5" fmla="*/ 3 h 899"/>
                <a:gd name="T6" fmla="*/ 0 w 1231"/>
                <a:gd name="T7" fmla="*/ 0 h 8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31" h="899">
                  <a:moveTo>
                    <a:pt x="0" y="0"/>
                  </a:moveTo>
                  <a:lnTo>
                    <a:pt x="225" y="49"/>
                  </a:lnTo>
                  <a:lnTo>
                    <a:pt x="1231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53" name="Freeform 236"/>
            <p:cNvSpPr>
              <a:spLocks/>
            </p:cNvSpPr>
            <p:nvPr/>
          </p:nvSpPr>
          <p:spPr bwMode="auto">
            <a:xfrm>
              <a:off x="2296" y="3511"/>
              <a:ext cx="36" cy="9"/>
            </a:xfrm>
            <a:custGeom>
              <a:avLst/>
              <a:gdLst>
                <a:gd name="T0" fmla="*/ 0 w 655"/>
                <a:gd name="T1" fmla="*/ 0 h 152"/>
                <a:gd name="T2" fmla="*/ 0 w 655"/>
                <a:gd name="T3" fmla="*/ 0 h 152"/>
                <a:gd name="T4" fmla="*/ 2 w 655"/>
                <a:gd name="T5" fmla="*/ 1 h 152"/>
                <a:gd name="T6" fmla="*/ 0 w 655"/>
                <a:gd name="T7" fmla="*/ 0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5" h="152">
                  <a:moveTo>
                    <a:pt x="70" y="0"/>
                  </a:moveTo>
                  <a:lnTo>
                    <a:pt x="0" y="53"/>
                  </a:lnTo>
                  <a:lnTo>
                    <a:pt x="655" y="15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54" name="Freeform 237"/>
            <p:cNvSpPr>
              <a:spLocks/>
            </p:cNvSpPr>
            <p:nvPr/>
          </p:nvSpPr>
          <p:spPr bwMode="auto">
            <a:xfrm>
              <a:off x="2283" y="3507"/>
              <a:ext cx="4" cy="4"/>
            </a:xfrm>
            <a:custGeom>
              <a:avLst/>
              <a:gdLst>
                <a:gd name="T0" fmla="*/ 0 w 78"/>
                <a:gd name="T1" fmla="*/ 0 h 82"/>
                <a:gd name="T2" fmla="*/ 0 w 78"/>
                <a:gd name="T3" fmla="*/ 0 h 82"/>
                <a:gd name="T4" fmla="*/ 0 w 78"/>
                <a:gd name="T5" fmla="*/ 0 h 82"/>
                <a:gd name="T6" fmla="*/ 0 w 78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82">
                  <a:moveTo>
                    <a:pt x="0" y="0"/>
                  </a:moveTo>
                  <a:lnTo>
                    <a:pt x="78" y="57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55" name="Freeform 238"/>
            <p:cNvSpPr>
              <a:spLocks/>
            </p:cNvSpPr>
            <p:nvPr/>
          </p:nvSpPr>
          <p:spPr bwMode="auto">
            <a:xfrm>
              <a:off x="2300" y="3504"/>
              <a:ext cx="32" cy="16"/>
            </a:xfrm>
            <a:custGeom>
              <a:avLst/>
              <a:gdLst>
                <a:gd name="T0" fmla="*/ 0 w 585"/>
                <a:gd name="T1" fmla="*/ 0 h 286"/>
                <a:gd name="T2" fmla="*/ 0 w 585"/>
                <a:gd name="T3" fmla="*/ 0 h 286"/>
                <a:gd name="T4" fmla="*/ 2 w 585"/>
                <a:gd name="T5" fmla="*/ 1 h 286"/>
                <a:gd name="T6" fmla="*/ 0 w 585"/>
                <a:gd name="T7" fmla="*/ 0 h 2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5" h="286">
                  <a:moveTo>
                    <a:pt x="17" y="0"/>
                  </a:moveTo>
                  <a:lnTo>
                    <a:pt x="0" y="134"/>
                  </a:lnTo>
                  <a:lnTo>
                    <a:pt x="585" y="28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56" name="Freeform 239"/>
            <p:cNvSpPr>
              <a:spLocks/>
            </p:cNvSpPr>
            <p:nvPr/>
          </p:nvSpPr>
          <p:spPr bwMode="auto">
            <a:xfrm>
              <a:off x="2301" y="3497"/>
              <a:ext cx="31" cy="23"/>
            </a:xfrm>
            <a:custGeom>
              <a:avLst/>
              <a:gdLst>
                <a:gd name="T0" fmla="*/ 0 w 568"/>
                <a:gd name="T1" fmla="*/ 0 h 414"/>
                <a:gd name="T2" fmla="*/ 0 w 568"/>
                <a:gd name="T3" fmla="*/ 0 h 414"/>
                <a:gd name="T4" fmla="*/ 2 w 568"/>
                <a:gd name="T5" fmla="*/ 1 h 414"/>
                <a:gd name="T6" fmla="*/ 0 w 568"/>
                <a:gd name="T7" fmla="*/ 0 h 4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8" h="414">
                  <a:moveTo>
                    <a:pt x="2" y="0"/>
                  </a:moveTo>
                  <a:lnTo>
                    <a:pt x="0" y="128"/>
                  </a:lnTo>
                  <a:lnTo>
                    <a:pt x="568" y="4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57" name="Freeform 240"/>
            <p:cNvSpPr>
              <a:spLocks/>
            </p:cNvSpPr>
            <p:nvPr/>
          </p:nvSpPr>
          <p:spPr bwMode="auto">
            <a:xfrm>
              <a:off x="2301" y="3411"/>
              <a:ext cx="31" cy="109"/>
            </a:xfrm>
            <a:custGeom>
              <a:avLst/>
              <a:gdLst>
                <a:gd name="T0" fmla="*/ 2 w 566"/>
                <a:gd name="T1" fmla="*/ 0 h 1950"/>
                <a:gd name="T2" fmla="*/ 0 w 566"/>
                <a:gd name="T3" fmla="*/ 5 h 1950"/>
                <a:gd name="T4" fmla="*/ 2 w 566"/>
                <a:gd name="T5" fmla="*/ 6 h 1950"/>
                <a:gd name="T6" fmla="*/ 2 w 566"/>
                <a:gd name="T7" fmla="*/ 0 h 19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1950">
                  <a:moveTo>
                    <a:pt x="566" y="0"/>
                  </a:moveTo>
                  <a:lnTo>
                    <a:pt x="0" y="1536"/>
                  </a:lnTo>
                  <a:lnTo>
                    <a:pt x="566" y="1950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58" name="Freeform 241"/>
            <p:cNvSpPr>
              <a:spLocks/>
            </p:cNvSpPr>
            <p:nvPr/>
          </p:nvSpPr>
          <p:spPr bwMode="auto">
            <a:xfrm>
              <a:off x="2301" y="3404"/>
              <a:ext cx="32" cy="93"/>
            </a:xfrm>
            <a:custGeom>
              <a:avLst/>
              <a:gdLst>
                <a:gd name="T0" fmla="*/ 2 w 568"/>
                <a:gd name="T1" fmla="*/ 0 h 1664"/>
                <a:gd name="T2" fmla="*/ 2 w 568"/>
                <a:gd name="T3" fmla="*/ 0 h 1664"/>
                <a:gd name="T4" fmla="*/ 0 w 568"/>
                <a:gd name="T5" fmla="*/ 5 h 1664"/>
                <a:gd name="T6" fmla="*/ 2 w 568"/>
                <a:gd name="T7" fmla="*/ 0 h 1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8" h="1664">
                  <a:moveTo>
                    <a:pt x="568" y="0"/>
                  </a:moveTo>
                  <a:lnTo>
                    <a:pt x="566" y="128"/>
                  </a:lnTo>
                  <a:lnTo>
                    <a:pt x="0" y="1664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59" name="Freeform 242"/>
            <p:cNvSpPr>
              <a:spLocks/>
            </p:cNvSpPr>
            <p:nvPr/>
          </p:nvSpPr>
          <p:spPr bwMode="auto">
            <a:xfrm>
              <a:off x="2301" y="3397"/>
              <a:ext cx="32" cy="100"/>
            </a:xfrm>
            <a:custGeom>
              <a:avLst/>
              <a:gdLst>
                <a:gd name="T0" fmla="*/ 2 w 585"/>
                <a:gd name="T1" fmla="*/ 0 h 1797"/>
                <a:gd name="T2" fmla="*/ 2 w 585"/>
                <a:gd name="T3" fmla="*/ 0 h 1797"/>
                <a:gd name="T4" fmla="*/ 0 w 585"/>
                <a:gd name="T5" fmla="*/ 6 h 1797"/>
                <a:gd name="T6" fmla="*/ 2 w 585"/>
                <a:gd name="T7" fmla="*/ 0 h 17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5" h="1797">
                  <a:moveTo>
                    <a:pt x="585" y="0"/>
                  </a:moveTo>
                  <a:lnTo>
                    <a:pt x="568" y="133"/>
                  </a:lnTo>
                  <a:lnTo>
                    <a:pt x="0" y="1797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60" name="Freeform 243"/>
            <p:cNvSpPr>
              <a:spLocks/>
            </p:cNvSpPr>
            <p:nvPr/>
          </p:nvSpPr>
          <p:spPr bwMode="auto">
            <a:xfrm>
              <a:off x="2301" y="3388"/>
              <a:ext cx="32" cy="109"/>
            </a:xfrm>
            <a:custGeom>
              <a:avLst/>
              <a:gdLst>
                <a:gd name="T0" fmla="*/ 0 w 585"/>
                <a:gd name="T1" fmla="*/ 0 h 1950"/>
                <a:gd name="T2" fmla="*/ 2 w 585"/>
                <a:gd name="T3" fmla="*/ 1 h 1950"/>
                <a:gd name="T4" fmla="*/ 0 w 585"/>
                <a:gd name="T5" fmla="*/ 6 h 1950"/>
                <a:gd name="T6" fmla="*/ 0 w 585"/>
                <a:gd name="T7" fmla="*/ 0 h 19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5" h="1950">
                  <a:moveTo>
                    <a:pt x="0" y="0"/>
                  </a:moveTo>
                  <a:lnTo>
                    <a:pt x="585" y="153"/>
                  </a:lnTo>
                  <a:lnTo>
                    <a:pt x="0" y="1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61" name="Freeform 244"/>
            <p:cNvSpPr>
              <a:spLocks/>
            </p:cNvSpPr>
            <p:nvPr/>
          </p:nvSpPr>
          <p:spPr bwMode="auto">
            <a:xfrm>
              <a:off x="2301" y="3376"/>
              <a:ext cx="36" cy="18"/>
            </a:xfrm>
            <a:custGeom>
              <a:avLst/>
              <a:gdLst>
                <a:gd name="T0" fmla="*/ 0 w 664"/>
                <a:gd name="T1" fmla="*/ 0 h 328"/>
                <a:gd name="T2" fmla="*/ 0 w 664"/>
                <a:gd name="T3" fmla="*/ 1 h 328"/>
                <a:gd name="T4" fmla="*/ 2 w 664"/>
                <a:gd name="T5" fmla="*/ 1 h 328"/>
                <a:gd name="T6" fmla="*/ 0 w 664"/>
                <a:gd name="T7" fmla="*/ 0 h 3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4" h="328">
                  <a:moveTo>
                    <a:pt x="0" y="0"/>
                  </a:moveTo>
                  <a:lnTo>
                    <a:pt x="8" y="228"/>
                  </a:lnTo>
                  <a:lnTo>
                    <a:pt x="664" y="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62" name="Freeform 245"/>
            <p:cNvSpPr>
              <a:spLocks/>
            </p:cNvSpPr>
            <p:nvPr/>
          </p:nvSpPr>
          <p:spPr bwMode="auto">
            <a:xfrm>
              <a:off x="2301" y="3376"/>
              <a:ext cx="37" cy="18"/>
            </a:xfrm>
            <a:custGeom>
              <a:avLst/>
              <a:gdLst>
                <a:gd name="T0" fmla="*/ 0 w 682"/>
                <a:gd name="T1" fmla="*/ 0 h 330"/>
                <a:gd name="T2" fmla="*/ 2 w 682"/>
                <a:gd name="T3" fmla="*/ 1 h 330"/>
                <a:gd name="T4" fmla="*/ 2 w 682"/>
                <a:gd name="T5" fmla="*/ 1 h 330"/>
                <a:gd name="T6" fmla="*/ 0 w 682"/>
                <a:gd name="T7" fmla="*/ 0 h 3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2" h="330">
                  <a:moveTo>
                    <a:pt x="0" y="0"/>
                  </a:moveTo>
                  <a:lnTo>
                    <a:pt x="664" y="328"/>
                  </a:lnTo>
                  <a:lnTo>
                    <a:pt x="682" y="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63" name="Freeform 246"/>
            <p:cNvSpPr>
              <a:spLocks/>
            </p:cNvSpPr>
            <p:nvPr/>
          </p:nvSpPr>
          <p:spPr bwMode="auto">
            <a:xfrm>
              <a:off x="2301" y="3376"/>
              <a:ext cx="50" cy="21"/>
            </a:xfrm>
            <a:custGeom>
              <a:avLst/>
              <a:gdLst>
                <a:gd name="T0" fmla="*/ 0 w 907"/>
                <a:gd name="T1" fmla="*/ 0 h 379"/>
                <a:gd name="T2" fmla="*/ 2 w 907"/>
                <a:gd name="T3" fmla="*/ 1 h 379"/>
                <a:gd name="T4" fmla="*/ 3 w 907"/>
                <a:gd name="T5" fmla="*/ 1 h 379"/>
                <a:gd name="T6" fmla="*/ 0 w 907"/>
                <a:gd name="T7" fmla="*/ 0 h 3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7" h="379">
                  <a:moveTo>
                    <a:pt x="0" y="0"/>
                  </a:moveTo>
                  <a:lnTo>
                    <a:pt x="682" y="330"/>
                  </a:lnTo>
                  <a:lnTo>
                    <a:pt x="907" y="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64" name="Freeform 247"/>
            <p:cNvSpPr>
              <a:spLocks/>
            </p:cNvSpPr>
            <p:nvPr/>
          </p:nvSpPr>
          <p:spPr bwMode="auto">
            <a:xfrm>
              <a:off x="2300" y="3372"/>
              <a:ext cx="51" cy="25"/>
            </a:xfrm>
            <a:custGeom>
              <a:avLst/>
              <a:gdLst>
                <a:gd name="T0" fmla="*/ 0 w 918"/>
                <a:gd name="T1" fmla="*/ 0 h 449"/>
                <a:gd name="T2" fmla="*/ 0 w 918"/>
                <a:gd name="T3" fmla="*/ 0 h 449"/>
                <a:gd name="T4" fmla="*/ 3 w 918"/>
                <a:gd name="T5" fmla="*/ 1 h 449"/>
                <a:gd name="T6" fmla="*/ 0 w 918"/>
                <a:gd name="T7" fmla="*/ 0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8" h="449">
                  <a:moveTo>
                    <a:pt x="0" y="0"/>
                  </a:moveTo>
                  <a:lnTo>
                    <a:pt x="11" y="70"/>
                  </a:lnTo>
                  <a:lnTo>
                    <a:pt x="918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65" name="Freeform 248"/>
            <p:cNvSpPr>
              <a:spLocks/>
            </p:cNvSpPr>
            <p:nvPr/>
          </p:nvSpPr>
          <p:spPr bwMode="auto">
            <a:xfrm>
              <a:off x="2296" y="3363"/>
              <a:ext cx="55" cy="34"/>
            </a:xfrm>
            <a:custGeom>
              <a:avLst/>
              <a:gdLst>
                <a:gd name="T0" fmla="*/ 0 w 995"/>
                <a:gd name="T1" fmla="*/ 0 h 605"/>
                <a:gd name="T2" fmla="*/ 0 w 995"/>
                <a:gd name="T3" fmla="*/ 1 h 605"/>
                <a:gd name="T4" fmla="*/ 3 w 995"/>
                <a:gd name="T5" fmla="*/ 2 h 605"/>
                <a:gd name="T6" fmla="*/ 0 w 995"/>
                <a:gd name="T7" fmla="*/ 0 h 6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5" h="605">
                  <a:moveTo>
                    <a:pt x="0" y="0"/>
                  </a:moveTo>
                  <a:lnTo>
                    <a:pt x="77" y="156"/>
                  </a:lnTo>
                  <a:lnTo>
                    <a:pt x="995" y="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66" name="Freeform 249"/>
            <p:cNvSpPr>
              <a:spLocks/>
            </p:cNvSpPr>
            <p:nvPr/>
          </p:nvSpPr>
          <p:spPr bwMode="auto">
            <a:xfrm>
              <a:off x="2288" y="3355"/>
              <a:ext cx="63" cy="42"/>
            </a:xfrm>
            <a:custGeom>
              <a:avLst/>
              <a:gdLst>
                <a:gd name="T0" fmla="*/ 0 w 1133"/>
                <a:gd name="T1" fmla="*/ 0 h 747"/>
                <a:gd name="T2" fmla="*/ 0 w 1133"/>
                <a:gd name="T3" fmla="*/ 0 h 747"/>
                <a:gd name="T4" fmla="*/ 4 w 1133"/>
                <a:gd name="T5" fmla="*/ 2 h 747"/>
                <a:gd name="T6" fmla="*/ 0 w 1133"/>
                <a:gd name="T7" fmla="*/ 0 h 7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3" h="747">
                  <a:moveTo>
                    <a:pt x="0" y="0"/>
                  </a:moveTo>
                  <a:lnTo>
                    <a:pt x="138" y="142"/>
                  </a:lnTo>
                  <a:lnTo>
                    <a:pt x="1133" y="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67" name="Freeform 250"/>
            <p:cNvSpPr>
              <a:spLocks/>
            </p:cNvSpPr>
            <p:nvPr/>
          </p:nvSpPr>
          <p:spPr bwMode="auto">
            <a:xfrm>
              <a:off x="2287" y="3354"/>
              <a:ext cx="64" cy="43"/>
            </a:xfrm>
            <a:custGeom>
              <a:avLst/>
              <a:gdLst>
                <a:gd name="T0" fmla="*/ 0 w 1153"/>
                <a:gd name="T1" fmla="*/ 0 h 763"/>
                <a:gd name="T2" fmla="*/ 0 w 1153"/>
                <a:gd name="T3" fmla="*/ 0 h 763"/>
                <a:gd name="T4" fmla="*/ 4 w 1153"/>
                <a:gd name="T5" fmla="*/ 2 h 763"/>
                <a:gd name="T6" fmla="*/ 0 w 1153"/>
                <a:gd name="T7" fmla="*/ 0 h 7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3" h="763">
                  <a:moveTo>
                    <a:pt x="0" y="0"/>
                  </a:moveTo>
                  <a:lnTo>
                    <a:pt x="20" y="16"/>
                  </a:lnTo>
                  <a:lnTo>
                    <a:pt x="1153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68" name="Freeform 251"/>
            <p:cNvSpPr>
              <a:spLocks/>
            </p:cNvSpPr>
            <p:nvPr/>
          </p:nvSpPr>
          <p:spPr bwMode="auto">
            <a:xfrm>
              <a:off x="2283" y="3351"/>
              <a:ext cx="68" cy="46"/>
            </a:xfrm>
            <a:custGeom>
              <a:avLst/>
              <a:gdLst>
                <a:gd name="T0" fmla="*/ 0 w 1231"/>
                <a:gd name="T1" fmla="*/ 0 h 819"/>
                <a:gd name="T2" fmla="*/ 0 w 1231"/>
                <a:gd name="T3" fmla="*/ 0 h 819"/>
                <a:gd name="T4" fmla="*/ 4 w 1231"/>
                <a:gd name="T5" fmla="*/ 3 h 819"/>
                <a:gd name="T6" fmla="*/ 0 w 1231"/>
                <a:gd name="T7" fmla="*/ 0 h 8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31" h="819">
                  <a:moveTo>
                    <a:pt x="0" y="0"/>
                  </a:moveTo>
                  <a:lnTo>
                    <a:pt x="78" y="56"/>
                  </a:lnTo>
                  <a:lnTo>
                    <a:pt x="1231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69" name="Freeform 252"/>
            <p:cNvSpPr>
              <a:spLocks/>
            </p:cNvSpPr>
            <p:nvPr/>
          </p:nvSpPr>
          <p:spPr bwMode="auto">
            <a:xfrm>
              <a:off x="2283" y="3347"/>
              <a:ext cx="68" cy="50"/>
            </a:xfrm>
            <a:custGeom>
              <a:avLst/>
              <a:gdLst>
                <a:gd name="T0" fmla="*/ 0 w 1231"/>
                <a:gd name="T1" fmla="*/ 0 h 900"/>
                <a:gd name="T2" fmla="*/ 0 w 1231"/>
                <a:gd name="T3" fmla="*/ 0 h 900"/>
                <a:gd name="T4" fmla="*/ 4 w 1231"/>
                <a:gd name="T5" fmla="*/ 3 h 900"/>
                <a:gd name="T6" fmla="*/ 0 w 1231"/>
                <a:gd name="T7" fmla="*/ 0 h 9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31" h="900">
                  <a:moveTo>
                    <a:pt x="0" y="0"/>
                  </a:moveTo>
                  <a:lnTo>
                    <a:pt x="0" y="81"/>
                  </a:lnTo>
                  <a:lnTo>
                    <a:pt x="1231" y="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70" name="Freeform 253"/>
            <p:cNvSpPr>
              <a:spLocks/>
            </p:cNvSpPr>
            <p:nvPr/>
          </p:nvSpPr>
          <p:spPr bwMode="auto">
            <a:xfrm>
              <a:off x="2405" y="3701"/>
              <a:ext cx="1" cy="56"/>
            </a:xfrm>
            <a:custGeom>
              <a:avLst/>
              <a:gdLst>
                <a:gd name="T0" fmla="*/ 0 w 1"/>
                <a:gd name="T1" fmla="*/ 0 h 1007"/>
                <a:gd name="T2" fmla="*/ 0 w 1"/>
                <a:gd name="T3" fmla="*/ 3 h 1007"/>
                <a:gd name="T4" fmla="*/ 1 w 1"/>
                <a:gd name="T5" fmla="*/ 3 h 10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007">
                  <a:moveTo>
                    <a:pt x="0" y="0"/>
                  </a:moveTo>
                  <a:lnTo>
                    <a:pt x="0" y="1007"/>
                  </a:lnTo>
                  <a:lnTo>
                    <a:pt x="1" y="100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71" name="Freeform 254"/>
            <p:cNvSpPr>
              <a:spLocks/>
            </p:cNvSpPr>
            <p:nvPr/>
          </p:nvSpPr>
          <p:spPr bwMode="auto">
            <a:xfrm>
              <a:off x="2405" y="3767"/>
              <a:ext cx="1" cy="11"/>
            </a:xfrm>
            <a:custGeom>
              <a:avLst/>
              <a:gdLst>
                <a:gd name="T0" fmla="*/ 0 w 1"/>
                <a:gd name="T1" fmla="*/ 0 h 192"/>
                <a:gd name="T2" fmla="*/ 0 w 1"/>
                <a:gd name="T3" fmla="*/ 1 h 192"/>
                <a:gd name="T4" fmla="*/ 1 w 1"/>
                <a:gd name="T5" fmla="*/ 1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92">
                  <a:moveTo>
                    <a:pt x="0" y="0"/>
                  </a:moveTo>
                  <a:lnTo>
                    <a:pt x="0" y="192"/>
                  </a:lnTo>
                  <a:lnTo>
                    <a:pt x="1" y="19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72" name="Freeform 255"/>
            <p:cNvSpPr>
              <a:spLocks/>
            </p:cNvSpPr>
            <p:nvPr/>
          </p:nvSpPr>
          <p:spPr bwMode="auto">
            <a:xfrm>
              <a:off x="2405" y="3789"/>
              <a:ext cx="1" cy="64"/>
            </a:xfrm>
            <a:custGeom>
              <a:avLst/>
              <a:gdLst>
                <a:gd name="T0" fmla="*/ 0 w 1"/>
                <a:gd name="T1" fmla="*/ 0 h 1153"/>
                <a:gd name="T2" fmla="*/ 0 w 1"/>
                <a:gd name="T3" fmla="*/ 4 h 1153"/>
                <a:gd name="T4" fmla="*/ 1 w 1"/>
                <a:gd name="T5" fmla="*/ 4 h 11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153">
                  <a:moveTo>
                    <a:pt x="0" y="0"/>
                  </a:moveTo>
                  <a:lnTo>
                    <a:pt x="0" y="1153"/>
                  </a:lnTo>
                  <a:lnTo>
                    <a:pt x="1" y="115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73" name="Freeform 256"/>
            <p:cNvSpPr>
              <a:spLocks/>
            </p:cNvSpPr>
            <p:nvPr/>
          </p:nvSpPr>
          <p:spPr bwMode="auto">
            <a:xfrm>
              <a:off x="2405" y="3863"/>
              <a:ext cx="1" cy="11"/>
            </a:xfrm>
            <a:custGeom>
              <a:avLst/>
              <a:gdLst>
                <a:gd name="T0" fmla="*/ 0 w 1"/>
                <a:gd name="T1" fmla="*/ 0 h 191"/>
                <a:gd name="T2" fmla="*/ 0 w 1"/>
                <a:gd name="T3" fmla="*/ 1 h 191"/>
                <a:gd name="T4" fmla="*/ 1 w 1"/>
                <a:gd name="T5" fmla="*/ 1 h 1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91">
                  <a:moveTo>
                    <a:pt x="0" y="0"/>
                  </a:moveTo>
                  <a:lnTo>
                    <a:pt x="0" y="191"/>
                  </a:lnTo>
                  <a:lnTo>
                    <a:pt x="1" y="19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74" name="Freeform 257"/>
            <p:cNvSpPr>
              <a:spLocks/>
            </p:cNvSpPr>
            <p:nvPr/>
          </p:nvSpPr>
          <p:spPr bwMode="auto">
            <a:xfrm>
              <a:off x="2405" y="3885"/>
              <a:ext cx="1" cy="64"/>
            </a:xfrm>
            <a:custGeom>
              <a:avLst/>
              <a:gdLst>
                <a:gd name="T0" fmla="*/ 0 w 1"/>
                <a:gd name="T1" fmla="*/ 0 h 1152"/>
                <a:gd name="T2" fmla="*/ 0 w 1"/>
                <a:gd name="T3" fmla="*/ 4 h 1152"/>
                <a:gd name="T4" fmla="*/ 1 w 1"/>
                <a:gd name="T5" fmla="*/ 4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152">
                  <a:moveTo>
                    <a:pt x="0" y="0"/>
                  </a:moveTo>
                  <a:lnTo>
                    <a:pt x="0" y="1152"/>
                  </a:lnTo>
                  <a:lnTo>
                    <a:pt x="1" y="115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75" name="Freeform 258"/>
            <p:cNvSpPr>
              <a:spLocks/>
            </p:cNvSpPr>
            <p:nvPr/>
          </p:nvSpPr>
          <p:spPr bwMode="auto">
            <a:xfrm>
              <a:off x="2405" y="3959"/>
              <a:ext cx="1" cy="11"/>
            </a:xfrm>
            <a:custGeom>
              <a:avLst/>
              <a:gdLst>
                <a:gd name="T0" fmla="*/ 0 w 1"/>
                <a:gd name="T1" fmla="*/ 0 h 192"/>
                <a:gd name="T2" fmla="*/ 0 w 1"/>
                <a:gd name="T3" fmla="*/ 1 h 192"/>
                <a:gd name="T4" fmla="*/ 1 w 1"/>
                <a:gd name="T5" fmla="*/ 1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92">
                  <a:moveTo>
                    <a:pt x="0" y="0"/>
                  </a:moveTo>
                  <a:lnTo>
                    <a:pt x="0" y="192"/>
                  </a:lnTo>
                  <a:lnTo>
                    <a:pt x="1" y="19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76" name="Freeform 259"/>
            <p:cNvSpPr>
              <a:spLocks/>
            </p:cNvSpPr>
            <p:nvPr/>
          </p:nvSpPr>
          <p:spPr bwMode="auto">
            <a:xfrm>
              <a:off x="2405" y="3981"/>
              <a:ext cx="1" cy="56"/>
            </a:xfrm>
            <a:custGeom>
              <a:avLst/>
              <a:gdLst>
                <a:gd name="T0" fmla="*/ 0 w 1"/>
                <a:gd name="T1" fmla="*/ 0 h 1008"/>
                <a:gd name="T2" fmla="*/ 0 w 1"/>
                <a:gd name="T3" fmla="*/ 3 h 1008"/>
                <a:gd name="T4" fmla="*/ 1 w 1"/>
                <a:gd name="T5" fmla="*/ 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008">
                  <a:moveTo>
                    <a:pt x="0" y="0"/>
                  </a:moveTo>
                  <a:lnTo>
                    <a:pt x="0" y="1008"/>
                  </a:lnTo>
                  <a:lnTo>
                    <a:pt x="1" y="100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77" name="Freeform 260"/>
            <p:cNvSpPr>
              <a:spLocks/>
            </p:cNvSpPr>
            <p:nvPr/>
          </p:nvSpPr>
          <p:spPr bwMode="auto">
            <a:xfrm>
              <a:off x="2400" y="3361"/>
              <a:ext cx="5" cy="340"/>
            </a:xfrm>
            <a:custGeom>
              <a:avLst/>
              <a:gdLst>
                <a:gd name="T0" fmla="*/ 0 w 97"/>
                <a:gd name="T1" fmla="*/ 19 h 6120"/>
                <a:gd name="T2" fmla="*/ 0 w 97"/>
                <a:gd name="T3" fmla="*/ 0 h 6120"/>
                <a:gd name="T4" fmla="*/ 0 w 97"/>
                <a:gd name="T5" fmla="*/ 0 h 6120"/>
                <a:gd name="T6" fmla="*/ 0 w 97"/>
                <a:gd name="T7" fmla="*/ 19 h 6120"/>
                <a:gd name="T8" fmla="*/ 0 w 97"/>
                <a:gd name="T9" fmla="*/ 19 h 6120"/>
                <a:gd name="T10" fmla="*/ 0 w 97"/>
                <a:gd name="T11" fmla="*/ 19 h 6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" h="6120">
                  <a:moveTo>
                    <a:pt x="96" y="6120"/>
                  </a:moveTo>
                  <a:lnTo>
                    <a:pt x="96" y="70"/>
                  </a:lnTo>
                  <a:lnTo>
                    <a:pt x="0" y="0"/>
                  </a:lnTo>
                  <a:lnTo>
                    <a:pt x="0" y="6049"/>
                  </a:lnTo>
                  <a:lnTo>
                    <a:pt x="96" y="6120"/>
                  </a:lnTo>
                  <a:lnTo>
                    <a:pt x="97" y="61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78" name="Freeform 261"/>
            <p:cNvSpPr>
              <a:spLocks/>
            </p:cNvSpPr>
            <p:nvPr/>
          </p:nvSpPr>
          <p:spPr bwMode="auto">
            <a:xfrm>
              <a:off x="2076" y="3697"/>
              <a:ext cx="329" cy="165"/>
            </a:xfrm>
            <a:custGeom>
              <a:avLst/>
              <a:gdLst>
                <a:gd name="T0" fmla="*/ 0 w 5918"/>
                <a:gd name="T1" fmla="*/ 9 h 2972"/>
                <a:gd name="T2" fmla="*/ 18 w 5918"/>
                <a:gd name="T3" fmla="*/ 0 h 2972"/>
                <a:gd name="T4" fmla="*/ 18 w 5918"/>
                <a:gd name="T5" fmla="*/ 0 h 2972"/>
                <a:gd name="T6" fmla="*/ 0 w 5918"/>
                <a:gd name="T7" fmla="*/ 9 h 2972"/>
                <a:gd name="T8" fmla="*/ 0 w 5918"/>
                <a:gd name="T9" fmla="*/ 9 h 2972"/>
                <a:gd name="T10" fmla="*/ 0 w 5918"/>
                <a:gd name="T11" fmla="*/ 9 h 29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18" h="2972">
                  <a:moveTo>
                    <a:pt x="96" y="2972"/>
                  </a:moveTo>
                  <a:lnTo>
                    <a:pt x="5918" y="71"/>
                  </a:lnTo>
                  <a:lnTo>
                    <a:pt x="5822" y="0"/>
                  </a:lnTo>
                  <a:lnTo>
                    <a:pt x="0" y="2902"/>
                  </a:lnTo>
                  <a:lnTo>
                    <a:pt x="96" y="2972"/>
                  </a:lnTo>
                  <a:lnTo>
                    <a:pt x="97" y="29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79" name="Freeform 262"/>
            <p:cNvSpPr>
              <a:spLocks/>
            </p:cNvSpPr>
            <p:nvPr/>
          </p:nvSpPr>
          <p:spPr bwMode="auto">
            <a:xfrm>
              <a:off x="2405" y="3669"/>
              <a:ext cx="63" cy="32"/>
            </a:xfrm>
            <a:custGeom>
              <a:avLst/>
              <a:gdLst>
                <a:gd name="T0" fmla="*/ 0 w 1137"/>
                <a:gd name="T1" fmla="*/ 2 h 567"/>
                <a:gd name="T2" fmla="*/ 3 w 1137"/>
                <a:gd name="T3" fmla="*/ 0 h 567"/>
                <a:gd name="T4" fmla="*/ 3 w 1137"/>
                <a:gd name="T5" fmla="*/ 0 h 5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37" h="567">
                  <a:moveTo>
                    <a:pt x="0" y="567"/>
                  </a:moveTo>
                  <a:lnTo>
                    <a:pt x="1136" y="0"/>
                  </a:lnTo>
                  <a:lnTo>
                    <a:pt x="113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80" name="Freeform 263"/>
            <p:cNvSpPr>
              <a:spLocks/>
            </p:cNvSpPr>
            <p:nvPr/>
          </p:nvSpPr>
          <p:spPr bwMode="auto">
            <a:xfrm>
              <a:off x="2485" y="3653"/>
              <a:ext cx="16" cy="8"/>
            </a:xfrm>
            <a:custGeom>
              <a:avLst/>
              <a:gdLst>
                <a:gd name="T0" fmla="*/ 0 w 297"/>
                <a:gd name="T1" fmla="*/ 0 h 147"/>
                <a:gd name="T2" fmla="*/ 1 w 297"/>
                <a:gd name="T3" fmla="*/ 0 h 147"/>
                <a:gd name="T4" fmla="*/ 1 w 297"/>
                <a:gd name="T5" fmla="*/ 0 h 1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7" h="147">
                  <a:moveTo>
                    <a:pt x="0" y="147"/>
                  </a:moveTo>
                  <a:lnTo>
                    <a:pt x="296" y="0"/>
                  </a:lnTo>
                  <a:lnTo>
                    <a:pt x="29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81" name="Freeform 264"/>
            <p:cNvSpPr>
              <a:spLocks/>
            </p:cNvSpPr>
            <p:nvPr/>
          </p:nvSpPr>
          <p:spPr bwMode="auto">
            <a:xfrm>
              <a:off x="2517" y="3595"/>
              <a:ext cx="99" cy="49"/>
            </a:xfrm>
            <a:custGeom>
              <a:avLst/>
              <a:gdLst>
                <a:gd name="T0" fmla="*/ 0 w 1775"/>
                <a:gd name="T1" fmla="*/ 3 h 884"/>
                <a:gd name="T2" fmla="*/ 6 w 1775"/>
                <a:gd name="T3" fmla="*/ 0 h 884"/>
                <a:gd name="T4" fmla="*/ 6 w 1775"/>
                <a:gd name="T5" fmla="*/ 0 h 8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75" h="884">
                  <a:moveTo>
                    <a:pt x="0" y="884"/>
                  </a:moveTo>
                  <a:lnTo>
                    <a:pt x="1774" y="0"/>
                  </a:lnTo>
                  <a:lnTo>
                    <a:pt x="177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82" name="Freeform 265"/>
            <p:cNvSpPr>
              <a:spLocks/>
            </p:cNvSpPr>
            <p:nvPr/>
          </p:nvSpPr>
          <p:spPr bwMode="auto">
            <a:xfrm>
              <a:off x="2632" y="3579"/>
              <a:ext cx="17" cy="8"/>
            </a:xfrm>
            <a:custGeom>
              <a:avLst/>
              <a:gdLst>
                <a:gd name="T0" fmla="*/ 0 w 297"/>
                <a:gd name="T1" fmla="*/ 0 h 147"/>
                <a:gd name="T2" fmla="*/ 1 w 297"/>
                <a:gd name="T3" fmla="*/ 0 h 147"/>
                <a:gd name="T4" fmla="*/ 1 w 297"/>
                <a:gd name="T5" fmla="*/ 0 h 1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7" h="147">
                  <a:moveTo>
                    <a:pt x="0" y="147"/>
                  </a:moveTo>
                  <a:lnTo>
                    <a:pt x="296" y="0"/>
                  </a:lnTo>
                  <a:lnTo>
                    <a:pt x="29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83" name="Freeform 266"/>
            <p:cNvSpPr>
              <a:spLocks/>
            </p:cNvSpPr>
            <p:nvPr/>
          </p:nvSpPr>
          <p:spPr bwMode="auto">
            <a:xfrm>
              <a:off x="2665" y="3539"/>
              <a:ext cx="63" cy="32"/>
            </a:xfrm>
            <a:custGeom>
              <a:avLst/>
              <a:gdLst>
                <a:gd name="T0" fmla="*/ 0 w 1138"/>
                <a:gd name="T1" fmla="*/ 2 h 567"/>
                <a:gd name="T2" fmla="*/ 3 w 1138"/>
                <a:gd name="T3" fmla="*/ 0 h 567"/>
                <a:gd name="T4" fmla="*/ 3 w 1138"/>
                <a:gd name="T5" fmla="*/ 0 h 5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38" h="567">
                  <a:moveTo>
                    <a:pt x="0" y="567"/>
                  </a:moveTo>
                  <a:lnTo>
                    <a:pt x="1137" y="0"/>
                  </a:lnTo>
                  <a:lnTo>
                    <a:pt x="113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84" name="Text Box 267"/>
            <p:cNvSpPr txBox="1">
              <a:spLocks noChangeArrowheads="1"/>
            </p:cNvSpPr>
            <p:nvPr/>
          </p:nvSpPr>
          <p:spPr bwMode="auto">
            <a:xfrm>
              <a:off x="1142" y="3034"/>
              <a:ext cx="81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7896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" altLang="es-MX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s-ES" altLang="es-MX" sz="1200" b="1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s-ES" altLang="es-MX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D</a:t>
              </a:r>
            </a:p>
            <a:p>
              <a:pPr algn="ctr"/>
              <a:r>
                <a:rPr lang="es-ES" altLang="es-MX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Sistema Europeo</a:t>
              </a:r>
              <a:endParaRPr lang="es-ES" altLang="es-MX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117" name="Freeform 268"/>
          <p:cNvSpPr>
            <a:spLocks/>
          </p:cNvSpPr>
          <p:nvPr/>
        </p:nvSpPr>
        <p:spPr bwMode="auto">
          <a:xfrm>
            <a:off x="8453439" y="5038725"/>
            <a:ext cx="7937" cy="6350"/>
          </a:xfrm>
          <a:custGeom>
            <a:avLst/>
            <a:gdLst>
              <a:gd name="T0" fmla="*/ 749952 w 84"/>
              <a:gd name="T1" fmla="*/ 0 h 86"/>
              <a:gd name="T2" fmla="*/ 0 w 84"/>
              <a:gd name="T3" fmla="*/ 141767 h 86"/>
              <a:gd name="T4" fmla="*/ 749952 w 84"/>
              <a:gd name="T5" fmla="*/ 468866 h 86"/>
              <a:gd name="T6" fmla="*/ 749952 w 84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6">
                <a:moveTo>
                  <a:pt x="84" y="0"/>
                </a:moveTo>
                <a:lnTo>
                  <a:pt x="0" y="26"/>
                </a:lnTo>
                <a:lnTo>
                  <a:pt x="84" y="86"/>
                </a:lnTo>
                <a:lnTo>
                  <a:pt x="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8" name="Freeform 269"/>
          <p:cNvSpPr>
            <a:spLocks/>
          </p:cNvSpPr>
          <p:nvPr/>
        </p:nvSpPr>
        <p:spPr bwMode="auto">
          <a:xfrm>
            <a:off x="8377238" y="5026025"/>
            <a:ext cx="61912" cy="12700"/>
          </a:xfrm>
          <a:custGeom>
            <a:avLst/>
            <a:gdLst>
              <a:gd name="T0" fmla="*/ 0 w 698"/>
              <a:gd name="T1" fmla="*/ 0 h 162"/>
              <a:gd name="T2" fmla="*/ 5491541 w 698"/>
              <a:gd name="T3" fmla="*/ 645270 h 162"/>
              <a:gd name="T4" fmla="*/ 4909320 w 698"/>
              <a:gd name="T5" fmla="*/ 995617 h 162"/>
              <a:gd name="T6" fmla="*/ 0 w 698"/>
              <a:gd name="T7" fmla="*/ 0 h 1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8" h="162">
                <a:moveTo>
                  <a:pt x="0" y="0"/>
                </a:moveTo>
                <a:lnTo>
                  <a:pt x="698" y="105"/>
                </a:lnTo>
                <a:lnTo>
                  <a:pt x="624" y="1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9" name="Freeform 270"/>
          <p:cNvSpPr>
            <a:spLocks/>
          </p:cNvSpPr>
          <p:nvPr/>
        </p:nvSpPr>
        <p:spPr bwMode="auto">
          <a:xfrm>
            <a:off x="8215314" y="5129213"/>
            <a:ext cx="7937" cy="6350"/>
          </a:xfrm>
          <a:custGeom>
            <a:avLst/>
            <a:gdLst>
              <a:gd name="T0" fmla="*/ 0 w 83"/>
              <a:gd name="T1" fmla="*/ 0 h 86"/>
              <a:gd name="T2" fmla="*/ 758988 w 83"/>
              <a:gd name="T3" fmla="*/ 327099 h 86"/>
              <a:gd name="T4" fmla="*/ 0 w 83"/>
              <a:gd name="T5" fmla="*/ 468866 h 86"/>
              <a:gd name="T6" fmla="*/ 0 w 83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" h="86">
                <a:moveTo>
                  <a:pt x="0" y="0"/>
                </a:moveTo>
                <a:lnTo>
                  <a:pt x="83" y="60"/>
                </a:lnTo>
                <a:lnTo>
                  <a:pt x="0" y="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4120" name="Group 271"/>
          <p:cNvGrpSpPr>
            <a:grpSpLocks/>
          </p:cNvGrpSpPr>
          <p:nvPr/>
        </p:nvGrpSpPr>
        <p:grpSpPr bwMode="auto">
          <a:xfrm>
            <a:off x="6024563" y="3860800"/>
            <a:ext cx="4248150" cy="2592388"/>
            <a:chOff x="1780" y="4255"/>
            <a:chExt cx="1724" cy="1133"/>
          </a:xfrm>
        </p:grpSpPr>
        <p:sp>
          <p:nvSpPr>
            <p:cNvPr id="4121" name="Freeform 272"/>
            <p:cNvSpPr>
              <a:spLocks/>
            </p:cNvSpPr>
            <p:nvPr/>
          </p:nvSpPr>
          <p:spPr bwMode="auto">
            <a:xfrm>
              <a:off x="2124" y="4255"/>
              <a:ext cx="1" cy="70"/>
            </a:xfrm>
            <a:custGeom>
              <a:avLst/>
              <a:gdLst>
                <a:gd name="T0" fmla="*/ 0 w 1"/>
                <a:gd name="T1" fmla="*/ 0 h 1255"/>
                <a:gd name="T2" fmla="*/ 0 w 1"/>
                <a:gd name="T3" fmla="*/ 4 h 1255"/>
                <a:gd name="T4" fmla="*/ 1 w 1"/>
                <a:gd name="T5" fmla="*/ 4 h 1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255">
                  <a:moveTo>
                    <a:pt x="0" y="0"/>
                  </a:moveTo>
                  <a:lnTo>
                    <a:pt x="0" y="1255"/>
                  </a:lnTo>
                  <a:lnTo>
                    <a:pt x="1" y="125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22" name="Freeform 273"/>
            <p:cNvSpPr>
              <a:spLocks/>
            </p:cNvSpPr>
            <p:nvPr/>
          </p:nvSpPr>
          <p:spPr bwMode="auto">
            <a:xfrm>
              <a:off x="2124" y="4343"/>
              <a:ext cx="1" cy="18"/>
            </a:xfrm>
            <a:custGeom>
              <a:avLst/>
              <a:gdLst>
                <a:gd name="T0" fmla="*/ 0 w 1"/>
                <a:gd name="T1" fmla="*/ 0 h 327"/>
                <a:gd name="T2" fmla="*/ 0 w 1"/>
                <a:gd name="T3" fmla="*/ 1 h 327"/>
                <a:gd name="T4" fmla="*/ 1 w 1"/>
                <a:gd name="T5" fmla="*/ 1 h 3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327">
                  <a:moveTo>
                    <a:pt x="0" y="0"/>
                  </a:moveTo>
                  <a:lnTo>
                    <a:pt x="0" y="327"/>
                  </a:lnTo>
                  <a:lnTo>
                    <a:pt x="1" y="32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23" name="Freeform 274"/>
            <p:cNvSpPr>
              <a:spLocks/>
            </p:cNvSpPr>
            <p:nvPr/>
          </p:nvSpPr>
          <p:spPr bwMode="auto">
            <a:xfrm>
              <a:off x="2124" y="4379"/>
              <a:ext cx="1" cy="109"/>
            </a:xfrm>
            <a:custGeom>
              <a:avLst/>
              <a:gdLst>
                <a:gd name="T0" fmla="*/ 0 w 1"/>
                <a:gd name="T1" fmla="*/ 0 h 1960"/>
                <a:gd name="T2" fmla="*/ 0 w 1"/>
                <a:gd name="T3" fmla="*/ 6 h 1960"/>
                <a:gd name="T4" fmla="*/ 1 w 1"/>
                <a:gd name="T5" fmla="*/ 6 h 1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960">
                  <a:moveTo>
                    <a:pt x="0" y="0"/>
                  </a:moveTo>
                  <a:lnTo>
                    <a:pt x="0" y="1960"/>
                  </a:lnTo>
                  <a:lnTo>
                    <a:pt x="1" y="196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24" name="Freeform 275"/>
            <p:cNvSpPr>
              <a:spLocks/>
            </p:cNvSpPr>
            <p:nvPr/>
          </p:nvSpPr>
          <p:spPr bwMode="auto">
            <a:xfrm>
              <a:off x="2124" y="4507"/>
              <a:ext cx="1" cy="18"/>
            </a:xfrm>
            <a:custGeom>
              <a:avLst/>
              <a:gdLst>
                <a:gd name="T0" fmla="*/ 0 w 1"/>
                <a:gd name="T1" fmla="*/ 0 h 327"/>
                <a:gd name="T2" fmla="*/ 0 w 1"/>
                <a:gd name="T3" fmla="*/ 1 h 327"/>
                <a:gd name="T4" fmla="*/ 1 w 1"/>
                <a:gd name="T5" fmla="*/ 1 h 3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327">
                  <a:moveTo>
                    <a:pt x="0" y="0"/>
                  </a:moveTo>
                  <a:lnTo>
                    <a:pt x="0" y="327"/>
                  </a:lnTo>
                  <a:lnTo>
                    <a:pt x="1" y="32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25" name="Freeform 276"/>
            <p:cNvSpPr>
              <a:spLocks/>
            </p:cNvSpPr>
            <p:nvPr/>
          </p:nvSpPr>
          <p:spPr bwMode="auto">
            <a:xfrm>
              <a:off x="2124" y="4543"/>
              <a:ext cx="1" cy="70"/>
            </a:xfrm>
            <a:custGeom>
              <a:avLst/>
              <a:gdLst>
                <a:gd name="T0" fmla="*/ 0 w 1"/>
                <a:gd name="T1" fmla="*/ 0 h 1256"/>
                <a:gd name="T2" fmla="*/ 0 w 1"/>
                <a:gd name="T3" fmla="*/ 4 h 1256"/>
                <a:gd name="T4" fmla="*/ 1 w 1"/>
                <a:gd name="T5" fmla="*/ 4 h 1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256">
                  <a:moveTo>
                    <a:pt x="0" y="0"/>
                  </a:moveTo>
                  <a:lnTo>
                    <a:pt x="0" y="1256"/>
                  </a:lnTo>
                  <a:lnTo>
                    <a:pt x="1" y="12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26" name="Freeform 277"/>
            <p:cNvSpPr>
              <a:spLocks/>
            </p:cNvSpPr>
            <p:nvPr/>
          </p:nvSpPr>
          <p:spPr bwMode="auto">
            <a:xfrm>
              <a:off x="2693" y="4968"/>
              <a:ext cx="1" cy="60"/>
            </a:xfrm>
            <a:custGeom>
              <a:avLst/>
              <a:gdLst>
                <a:gd name="T0" fmla="*/ 0 w 1"/>
                <a:gd name="T1" fmla="*/ 3 h 1072"/>
                <a:gd name="T2" fmla="*/ 0 w 1"/>
                <a:gd name="T3" fmla="*/ 0 h 1072"/>
                <a:gd name="T4" fmla="*/ 1 w 1"/>
                <a:gd name="T5" fmla="*/ 0 h 10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072">
                  <a:moveTo>
                    <a:pt x="0" y="107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27" name="Freeform 278"/>
            <p:cNvSpPr>
              <a:spLocks/>
            </p:cNvSpPr>
            <p:nvPr/>
          </p:nvSpPr>
          <p:spPr bwMode="auto">
            <a:xfrm>
              <a:off x="2693" y="4945"/>
              <a:ext cx="1" cy="12"/>
            </a:xfrm>
            <a:custGeom>
              <a:avLst/>
              <a:gdLst>
                <a:gd name="T0" fmla="*/ 0 w 1"/>
                <a:gd name="T1" fmla="*/ 1 h 205"/>
                <a:gd name="T2" fmla="*/ 0 w 1"/>
                <a:gd name="T3" fmla="*/ 0 h 205"/>
                <a:gd name="T4" fmla="*/ 1 w 1"/>
                <a:gd name="T5" fmla="*/ 0 h 2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05">
                  <a:moveTo>
                    <a:pt x="0" y="20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28" name="Freeform 279"/>
            <p:cNvSpPr>
              <a:spLocks/>
            </p:cNvSpPr>
            <p:nvPr/>
          </p:nvSpPr>
          <p:spPr bwMode="auto">
            <a:xfrm>
              <a:off x="2693" y="4866"/>
              <a:ext cx="1" cy="68"/>
            </a:xfrm>
            <a:custGeom>
              <a:avLst/>
              <a:gdLst>
                <a:gd name="T0" fmla="*/ 0 w 1"/>
                <a:gd name="T1" fmla="*/ 4 h 1226"/>
                <a:gd name="T2" fmla="*/ 0 w 1"/>
                <a:gd name="T3" fmla="*/ 0 h 1226"/>
                <a:gd name="T4" fmla="*/ 1 w 1"/>
                <a:gd name="T5" fmla="*/ 0 h 12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226">
                  <a:moveTo>
                    <a:pt x="0" y="122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29" name="Freeform 280"/>
            <p:cNvSpPr>
              <a:spLocks/>
            </p:cNvSpPr>
            <p:nvPr/>
          </p:nvSpPr>
          <p:spPr bwMode="auto">
            <a:xfrm>
              <a:off x="2693" y="4843"/>
              <a:ext cx="1" cy="12"/>
            </a:xfrm>
            <a:custGeom>
              <a:avLst/>
              <a:gdLst>
                <a:gd name="T0" fmla="*/ 0 w 1"/>
                <a:gd name="T1" fmla="*/ 1 h 203"/>
                <a:gd name="T2" fmla="*/ 0 w 1"/>
                <a:gd name="T3" fmla="*/ 0 h 203"/>
                <a:gd name="T4" fmla="*/ 1 w 1"/>
                <a:gd name="T5" fmla="*/ 0 h 2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03">
                  <a:moveTo>
                    <a:pt x="0" y="20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30" name="Freeform 281"/>
            <p:cNvSpPr>
              <a:spLocks/>
            </p:cNvSpPr>
            <p:nvPr/>
          </p:nvSpPr>
          <p:spPr bwMode="auto">
            <a:xfrm>
              <a:off x="2693" y="4764"/>
              <a:ext cx="1" cy="68"/>
            </a:xfrm>
            <a:custGeom>
              <a:avLst/>
              <a:gdLst>
                <a:gd name="T0" fmla="*/ 0 w 1"/>
                <a:gd name="T1" fmla="*/ 4 h 1225"/>
                <a:gd name="T2" fmla="*/ 0 w 1"/>
                <a:gd name="T3" fmla="*/ 0 h 1225"/>
                <a:gd name="T4" fmla="*/ 1 w 1"/>
                <a:gd name="T5" fmla="*/ 0 h 12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225">
                  <a:moveTo>
                    <a:pt x="0" y="122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31" name="Freeform 282"/>
            <p:cNvSpPr>
              <a:spLocks/>
            </p:cNvSpPr>
            <p:nvPr/>
          </p:nvSpPr>
          <p:spPr bwMode="auto">
            <a:xfrm>
              <a:off x="2693" y="4741"/>
              <a:ext cx="1" cy="12"/>
            </a:xfrm>
            <a:custGeom>
              <a:avLst/>
              <a:gdLst>
                <a:gd name="T0" fmla="*/ 0 w 1"/>
                <a:gd name="T1" fmla="*/ 1 h 205"/>
                <a:gd name="T2" fmla="*/ 0 w 1"/>
                <a:gd name="T3" fmla="*/ 0 h 205"/>
                <a:gd name="T4" fmla="*/ 1 w 1"/>
                <a:gd name="T5" fmla="*/ 0 h 2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05">
                  <a:moveTo>
                    <a:pt x="0" y="20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32" name="Freeform 283"/>
            <p:cNvSpPr>
              <a:spLocks/>
            </p:cNvSpPr>
            <p:nvPr/>
          </p:nvSpPr>
          <p:spPr bwMode="auto">
            <a:xfrm>
              <a:off x="2693" y="4670"/>
              <a:ext cx="1" cy="60"/>
            </a:xfrm>
            <a:custGeom>
              <a:avLst/>
              <a:gdLst>
                <a:gd name="T0" fmla="*/ 0 w 1"/>
                <a:gd name="T1" fmla="*/ 3 h 1072"/>
                <a:gd name="T2" fmla="*/ 0 w 1"/>
                <a:gd name="T3" fmla="*/ 0 h 1072"/>
                <a:gd name="T4" fmla="*/ 1 w 1"/>
                <a:gd name="T5" fmla="*/ 0 h 10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072">
                  <a:moveTo>
                    <a:pt x="0" y="107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33" name="Freeform 284"/>
            <p:cNvSpPr>
              <a:spLocks/>
            </p:cNvSpPr>
            <p:nvPr/>
          </p:nvSpPr>
          <p:spPr bwMode="auto">
            <a:xfrm>
              <a:off x="2117" y="4613"/>
              <a:ext cx="7" cy="360"/>
            </a:xfrm>
            <a:custGeom>
              <a:avLst/>
              <a:gdLst>
                <a:gd name="T0" fmla="*/ 0 w 124"/>
                <a:gd name="T1" fmla="*/ 20 h 6493"/>
                <a:gd name="T2" fmla="*/ 0 w 124"/>
                <a:gd name="T3" fmla="*/ 0 h 6493"/>
                <a:gd name="T4" fmla="*/ 0 w 124"/>
                <a:gd name="T5" fmla="*/ 0 h 6493"/>
                <a:gd name="T6" fmla="*/ 0 w 124"/>
                <a:gd name="T7" fmla="*/ 20 h 6493"/>
                <a:gd name="T8" fmla="*/ 0 w 124"/>
                <a:gd name="T9" fmla="*/ 20 h 6493"/>
                <a:gd name="T10" fmla="*/ 0 w 124"/>
                <a:gd name="T11" fmla="*/ 20 h 64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6493">
                  <a:moveTo>
                    <a:pt x="123" y="6431"/>
                  </a:moveTo>
                  <a:lnTo>
                    <a:pt x="123" y="0"/>
                  </a:lnTo>
                  <a:lnTo>
                    <a:pt x="0" y="61"/>
                  </a:lnTo>
                  <a:lnTo>
                    <a:pt x="0" y="6493"/>
                  </a:lnTo>
                  <a:lnTo>
                    <a:pt x="123" y="6431"/>
                  </a:lnTo>
                  <a:lnTo>
                    <a:pt x="124" y="643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34" name="Freeform 285"/>
            <p:cNvSpPr>
              <a:spLocks/>
            </p:cNvSpPr>
            <p:nvPr/>
          </p:nvSpPr>
          <p:spPr bwMode="auto">
            <a:xfrm>
              <a:off x="2687" y="5024"/>
              <a:ext cx="6" cy="361"/>
            </a:xfrm>
            <a:custGeom>
              <a:avLst/>
              <a:gdLst>
                <a:gd name="T0" fmla="*/ 0 w 103"/>
                <a:gd name="T1" fmla="*/ 0 h 6508"/>
                <a:gd name="T2" fmla="*/ 0 w 103"/>
                <a:gd name="T3" fmla="*/ 20 h 6508"/>
                <a:gd name="T4" fmla="*/ 0 w 103"/>
                <a:gd name="T5" fmla="*/ 20 h 6508"/>
                <a:gd name="T6" fmla="*/ 0 w 103"/>
                <a:gd name="T7" fmla="*/ 0 h 6508"/>
                <a:gd name="T8" fmla="*/ 0 w 103"/>
                <a:gd name="T9" fmla="*/ 0 h 6508"/>
                <a:gd name="T10" fmla="*/ 0 w 103"/>
                <a:gd name="T11" fmla="*/ 0 h 65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3" h="6508">
                  <a:moveTo>
                    <a:pt x="102" y="75"/>
                  </a:moveTo>
                  <a:lnTo>
                    <a:pt x="102" y="6508"/>
                  </a:lnTo>
                  <a:lnTo>
                    <a:pt x="0" y="6433"/>
                  </a:lnTo>
                  <a:lnTo>
                    <a:pt x="0" y="0"/>
                  </a:lnTo>
                  <a:lnTo>
                    <a:pt x="102" y="75"/>
                  </a:lnTo>
                  <a:lnTo>
                    <a:pt x="103" y="7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35" name="Freeform 286"/>
            <p:cNvSpPr>
              <a:spLocks/>
            </p:cNvSpPr>
            <p:nvPr/>
          </p:nvSpPr>
          <p:spPr bwMode="auto">
            <a:xfrm>
              <a:off x="2688" y="5373"/>
              <a:ext cx="5" cy="8"/>
            </a:xfrm>
            <a:custGeom>
              <a:avLst/>
              <a:gdLst>
                <a:gd name="T0" fmla="*/ 0 w 84"/>
                <a:gd name="T1" fmla="*/ 0 h 146"/>
                <a:gd name="T2" fmla="*/ 0 w 84"/>
                <a:gd name="T3" fmla="*/ 0 h 146"/>
                <a:gd name="T4" fmla="*/ 0 w 84"/>
                <a:gd name="T5" fmla="*/ 0 h 146"/>
                <a:gd name="T6" fmla="*/ 0 w 84"/>
                <a:gd name="T7" fmla="*/ 0 h 1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146">
                  <a:moveTo>
                    <a:pt x="0" y="0"/>
                  </a:moveTo>
                  <a:lnTo>
                    <a:pt x="84" y="60"/>
                  </a:lnTo>
                  <a:lnTo>
                    <a:pt x="84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36" name="Freeform 287"/>
            <p:cNvSpPr>
              <a:spLocks/>
            </p:cNvSpPr>
            <p:nvPr/>
          </p:nvSpPr>
          <p:spPr bwMode="auto">
            <a:xfrm>
              <a:off x="2687" y="5372"/>
              <a:ext cx="6" cy="9"/>
            </a:xfrm>
            <a:custGeom>
              <a:avLst/>
              <a:gdLst>
                <a:gd name="T0" fmla="*/ 0 w 104"/>
                <a:gd name="T1" fmla="*/ 0 h 162"/>
                <a:gd name="T2" fmla="*/ 0 w 104"/>
                <a:gd name="T3" fmla="*/ 0 h 162"/>
                <a:gd name="T4" fmla="*/ 0 w 104"/>
                <a:gd name="T5" fmla="*/ 1 h 162"/>
                <a:gd name="T6" fmla="*/ 0 w 104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" h="162">
                  <a:moveTo>
                    <a:pt x="0" y="0"/>
                  </a:moveTo>
                  <a:lnTo>
                    <a:pt x="20" y="16"/>
                  </a:lnTo>
                  <a:lnTo>
                    <a:pt x="104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37" name="Freeform 288"/>
            <p:cNvSpPr>
              <a:spLocks/>
            </p:cNvSpPr>
            <p:nvPr/>
          </p:nvSpPr>
          <p:spPr bwMode="auto">
            <a:xfrm>
              <a:off x="2679" y="5364"/>
              <a:ext cx="14" cy="17"/>
            </a:xfrm>
            <a:custGeom>
              <a:avLst/>
              <a:gdLst>
                <a:gd name="T0" fmla="*/ 0 w 252"/>
                <a:gd name="T1" fmla="*/ 0 h 313"/>
                <a:gd name="T2" fmla="*/ 0 w 252"/>
                <a:gd name="T3" fmla="*/ 0 h 313"/>
                <a:gd name="T4" fmla="*/ 1 w 252"/>
                <a:gd name="T5" fmla="*/ 1 h 313"/>
                <a:gd name="T6" fmla="*/ 0 w 252"/>
                <a:gd name="T7" fmla="*/ 0 h 3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313">
                  <a:moveTo>
                    <a:pt x="0" y="0"/>
                  </a:moveTo>
                  <a:lnTo>
                    <a:pt x="148" y="151"/>
                  </a:lnTo>
                  <a:lnTo>
                    <a:pt x="252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38" name="Freeform 289"/>
            <p:cNvSpPr>
              <a:spLocks/>
            </p:cNvSpPr>
            <p:nvPr/>
          </p:nvSpPr>
          <p:spPr bwMode="auto">
            <a:xfrm>
              <a:off x="2635" y="5331"/>
              <a:ext cx="39" cy="20"/>
            </a:xfrm>
            <a:custGeom>
              <a:avLst/>
              <a:gdLst>
                <a:gd name="T0" fmla="*/ 0 w 708"/>
                <a:gd name="T1" fmla="*/ 0 h 350"/>
                <a:gd name="T2" fmla="*/ 2 w 708"/>
                <a:gd name="T3" fmla="*/ 0 h 350"/>
                <a:gd name="T4" fmla="*/ 2 w 708"/>
                <a:gd name="T5" fmla="*/ 1 h 350"/>
                <a:gd name="T6" fmla="*/ 0 w 708"/>
                <a:gd name="T7" fmla="*/ 0 h 3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8" h="350">
                  <a:moveTo>
                    <a:pt x="0" y="0"/>
                  </a:moveTo>
                  <a:lnTo>
                    <a:pt x="700" y="107"/>
                  </a:lnTo>
                  <a:lnTo>
                    <a:pt x="708" y="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39" name="Freeform 290"/>
            <p:cNvSpPr>
              <a:spLocks/>
            </p:cNvSpPr>
            <p:nvPr/>
          </p:nvSpPr>
          <p:spPr bwMode="auto">
            <a:xfrm>
              <a:off x="2635" y="5331"/>
              <a:ext cx="39" cy="24"/>
            </a:xfrm>
            <a:custGeom>
              <a:avLst/>
              <a:gdLst>
                <a:gd name="T0" fmla="*/ 0 w 720"/>
                <a:gd name="T1" fmla="*/ 0 h 424"/>
                <a:gd name="T2" fmla="*/ 2 w 720"/>
                <a:gd name="T3" fmla="*/ 1 h 424"/>
                <a:gd name="T4" fmla="*/ 2 w 720"/>
                <a:gd name="T5" fmla="*/ 1 h 424"/>
                <a:gd name="T6" fmla="*/ 0 w 720"/>
                <a:gd name="T7" fmla="*/ 0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424">
                  <a:moveTo>
                    <a:pt x="0" y="0"/>
                  </a:moveTo>
                  <a:lnTo>
                    <a:pt x="708" y="350"/>
                  </a:lnTo>
                  <a:lnTo>
                    <a:pt x="720" y="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40" name="Freeform 291"/>
            <p:cNvSpPr>
              <a:spLocks/>
            </p:cNvSpPr>
            <p:nvPr/>
          </p:nvSpPr>
          <p:spPr bwMode="auto">
            <a:xfrm>
              <a:off x="2635" y="5331"/>
              <a:ext cx="44" cy="33"/>
            </a:xfrm>
            <a:custGeom>
              <a:avLst/>
              <a:gdLst>
                <a:gd name="T0" fmla="*/ 0 w 801"/>
                <a:gd name="T1" fmla="*/ 0 h 590"/>
                <a:gd name="T2" fmla="*/ 2 w 801"/>
                <a:gd name="T3" fmla="*/ 1 h 590"/>
                <a:gd name="T4" fmla="*/ 2 w 801"/>
                <a:gd name="T5" fmla="*/ 2 h 590"/>
                <a:gd name="T6" fmla="*/ 0 w 801"/>
                <a:gd name="T7" fmla="*/ 0 h 5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1" h="590">
                  <a:moveTo>
                    <a:pt x="0" y="0"/>
                  </a:moveTo>
                  <a:lnTo>
                    <a:pt x="720" y="424"/>
                  </a:lnTo>
                  <a:lnTo>
                    <a:pt x="801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41" name="Freeform 292"/>
            <p:cNvSpPr>
              <a:spLocks/>
            </p:cNvSpPr>
            <p:nvPr/>
          </p:nvSpPr>
          <p:spPr bwMode="auto">
            <a:xfrm>
              <a:off x="2635" y="5331"/>
              <a:ext cx="58" cy="50"/>
            </a:xfrm>
            <a:custGeom>
              <a:avLst/>
              <a:gdLst>
                <a:gd name="T0" fmla="*/ 0 w 1053"/>
                <a:gd name="T1" fmla="*/ 0 h 903"/>
                <a:gd name="T2" fmla="*/ 2 w 1053"/>
                <a:gd name="T3" fmla="*/ 2 h 903"/>
                <a:gd name="T4" fmla="*/ 3 w 1053"/>
                <a:gd name="T5" fmla="*/ 3 h 903"/>
                <a:gd name="T6" fmla="*/ 0 w 1053"/>
                <a:gd name="T7" fmla="*/ 0 h 9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53" h="903">
                  <a:moveTo>
                    <a:pt x="0" y="0"/>
                  </a:moveTo>
                  <a:lnTo>
                    <a:pt x="801" y="590"/>
                  </a:lnTo>
                  <a:lnTo>
                    <a:pt x="1053" y="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42" name="Freeform 293"/>
            <p:cNvSpPr>
              <a:spLocks/>
            </p:cNvSpPr>
            <p:nvPr/>
          </p:nvSpPr>
          <p:spPr bwMode="auto">
            <a:xfrm>
              <a:off x="2635" y="5331"/>
              <a:ext cx="38" cy="6"/>
            </a:xfrm>
            <a:custGeom>
              <a:avLst/>
              <a:gdLst>
                <a:gd name="T0" fmla="*/ 2 w 700"/>
                <a:gd name="T1" fmla="*/ 0 h 107"/>
                <a:gd name="T2" fmla="*/ 0 w 700"/>
                <a:gd name="T3" fmla="*/ 0 h 107"/>
                <a:gd name="T4" fmla="*/ 0 w 700"/>
                <a:gd name="T5" fmla="*/ 0 h 107"/>
                <a:gd name="T6" fmla="*/ 2 w 700"/>
                <a:gd name="T7" fmla="*/ 0 h 1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0" h="107">
                  <a:moveTo>
                    <a:pt x="700" y="107"/>
                  </a:moveTo>
                  <a:lnTo>
                    <a:pt x="0" y="0"/>
                  </a:lnTo>
                  <a:lnTo>
                    <a:pt x="700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43" name="Freeform 294"/>
            <p:cNvSpPr>
              <a:spLocks/>
            </p:cNvSpPr>
            <p:nvPr/>
          </p:nvSpPr>
          <p:spPr bwMode="auto">
            <a:xfrm>
              <a:off x="2633" y="5331"/>
              <a:ext cx="60" cy="50"/>
            </a:xfrm>
            <a:custGeom>
              <a:avLst/>
              <a:gdLst>
                <a:gd name="T0" fmla="*/ 0 w 1072"/>
                <a:gd name="T1" fmla="*/ 0 h 904"/>
                <a:gd name="T2" fmla="*/ 0 w 1072"/>
                <a:gd name="T3" fmla="*/ 0 h 904"/>
                <a:gd name="T4" fmla="*/ 3 w 1072"/>
                <a:gd name="T5" fmla="*/ 3 h 904"/>
                <a:gd name="T6" fmla="*/ 0 w 1072"/>
                <a:gd name="T7" fmla="*/ 0 h 9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72" h="904">
                  <a:moveTo>
                    <a:pt x="0" y="0"/>
                  </a:moveTo>
                  <a:lnTo>
                    <a:pt x="19" y="1"/>
                  </a:lnTo>
                  <a:lnTo>
                    <a:pt x="1072" y="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44" name="Freeform 295"/>
            <p:cNvSpPr>
              <a:spLocks/>
            </p:cNvSpPr>
            <p:nvPr/>
          </p:nvSpPr>
          <p:spPr bwMode="auto">
            <a:xfrm>
              <a:off x="2620" y="5328"/>
              <a:ext cx="73" cy="53"/>
            </a:xfrm>
            <a:custGeom>
              <a:avLst/>
              <a:gdLst>
                <a:gd name="T0" fmla="*/ 0 w 1311"/>
                <a:gd name="T1" fmla="*/ 0 h 957"/>
                <a:gd name="T2" fmla="*/ 1 w 1311"/>
                <a:gd name="T3" fmla="*/ 0 h 957"/>
                <a:gd name="T4" fmla="*/ 4 w 1311"/>
                <a:gd name="T5" fmla="*/ 3 h 957"/>
                <a:gd name="T6" fmla="*/ 0 w 1311"/>
                <a:gd name="T7" fmla="*/ 0 h 9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1" h="957">
                  <a:moveTo>
                    <a:pt x="0" y="0"/>
                  </a:moveTo>
                  <a:lnTo>
                    <a:pt x="239" y="53"/>
                  </a:lnTo>
                  <a:lnTo>
                    <a:pt x="1311" y="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45" name="Freeform 296"/>
            <p:cNvSpPr>
              <a:spLocks/>
            </p:cNvSpPr>
            <p:nvPr/>
          </p:nvSpPr>
          <p:spPr bwMode="auto">
            <a:xfrm>
              <a:off x="2635" y="5328"/>
              <a:ext cx="38" cy="9"/>
            </a:xfrm>
            <a:custGeom>
              <a:avLst/>
              <a:gdLst>
                <a:gd name="T0" fmla="*/ 0 w 700"/>
                <a:gd name="T1" fmla="*/ 0 h 163"/>
                <a:gd name="T2" fmla="*/ 0 w 700"/>
                <a:gd name="T3" fmla="*/ 0 h 163"/>
                <a:gd name="T4" fmla="*/ 2 w 700"/>
                <a:gd name="T5" fmla="*/ 0 h 163"/>
                <a:gd name="T6" fmla="*/ 0 w 700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0" h="163">
                  <a:moveTo>
                    <a:pt x="76" y="0"/>
                  </a:moveTo>
                  <a:lnTo>
                    <a:pt x="0" y="56"/>
                  </a:lnTo>
                  <a:lnTo>
                    <a:pt x="700" y="16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46" name="Freeform 297"/>
            <p:cNvSpPr>
              <a:spLocks/>
            </p:cNvSpPr>
            <p:nvPr/>
          </p:nvSpPr>
          <p:spPr bwMode="auto">
            <a:xfrm>
              <a:off x="2620" y="5327"/>
              <a:ext cx="13" cy="4"/>
            </a:xfrm>
            <a:custGeom>
              <a:avLst/>
              <a:gdLst>
                <a:gd name="T0" fmla="*/ 0 w 239"/>
                <a:gd name="T1" fmla="*/ 0 h 78"/>
                <a:gd name="T2" fmla="*/ 0 w 239"/>
                <a:gd name="T3" fmla="*/ 0 h 78"/>
                <a:gd name="T4" fmla="*/ 1 w 239"/>
                <a:gd name="T5" fmla="*/ 0 h 78"/>
                <a:gd name="T6" fmla="*/ 0 w 239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78">
                  <a:moveTo>
                    <a:pt x="83" y="0"/>
                  </a:moveTo>
                  <a:lnTo>
                    <a:pt x="0" y="25"/>
                  </a:lnTo>
                  <a:lnTo>
                    <a:pt x="239" y="7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47" name="Freeform 298"/>
            <p:cNvSpPr>
              <a:spLocks/>
            </p:cNvSpPr>
            <p:nvPr/>
          </p:nvSpPr>
          <p:spPr bwMode="auto">
            <a:xfrm>
              <a:off x="2620" y="5323"/>
              <a:ext cx="5" cy="5"/>
            </a:xfrm>
            <a:custGeom>
              <a:avLst/>
              <a:gdLst>
                <a:gd name="T0" fmla="*/ 0 w 83"/>
                <a:gd name="T1" fmla="*/ 0 h 86"/>
                <a:gd name="T2" fmla="*/ 0 w 83"/>
                <a:gd name="T3" fmla="*/ 0 h 86"/>
                <a:gd name="T4" fmla="*/ 0 w 83"/>
                <a:gd name="T5" fmla="*/ 0 h 86"/>
                <a:gd name="T6" fmla="*/ 0 w 83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" h="86">
                  <a:moveTo>
                    <a:pt x="0" y="0"/>
                  </a:moveTo>
                  <a:lnTo>
                    <a:pt x="83" y="61"/>
                  </a:lnTo>
                  <a:lnTo>
                    <a:pt x="0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48" name="Freeform 299"/>
            <p:cNvSpPr>
              <a:spLocks/>
            </p:cNvSpPr>
            <p:nvPr/>
          </p:nvSpPr>
          <p:spPr bwMode="auto">
            <a:xfrm>
              <a:off x="2639" y="5320"/>
              <a:ext cx="34" cy="17"/>
            </a:xfrm>
            <a:custGeom>
              <a:avLst/>
              <a:gdLst>
                <a:gd name="T0" fmla="*/ 0 w 624"/>
                <a:gd name="T1" fmla="*/ 0 h 305"/>
                <a:gd name="T2" fmla="*/ 0 w 624"/>
                <a:gd name="T3" fmla="*/ 0 h 305"/>
                <a:gd name="T4" fmla="*/ 2 w 624"/>
                <a:gd name="T5" fmla="*/ 1 h 305"/>
                <a:gd name="T6" fmla="*/ 0 w 624"/>
                <a:gd name="T7" fmla="*/ 0 h 3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305">
                  <a:moveTo>
                    <a:pt x="18" y="0"/>
                  </a:moveTo>
                  <a:lnTo>
                    <a:pt x="0" y="142"/>
                  </a:lnTo>
                  <a:lnTo>
                    <a:pt x="624" y="30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49" name="Freeform 300"/>
            <p:cNvSpPr>
              <a:spLocks/>
            </p:cNvSpPr>
            <p:nvPr/>
          </p:nvSpPr>
          <p:spPr bwMode="auto">
            <a:xfrm>
              <a:off x="2640" y="5313"/>
              <a:ext cx="33" cy="24"/>
            </a:xfrm>
            <a:custGeom>
              <a:avLst/>
              <a:gdLst>
                <a:gd name="T0" fmla="*/ 0 w 606"/>
                <a:gd name="T1" fmla="*/ 0 h 441"/>
                <a:gd name="T2" fmla="*/ 0 w 606"/>
                <a:gd name="T3" fmla="*/ 0 h 441"/>
                <a:gd name="T4" fmla="*/ 2 w 606"/>
                <a:gd name="T5" fmla="*/ 1 h 441"/>
                <a:gd name="T6" fmla="*/ 0 w 606"/>
                <a:gd name="T7" fmla="*/ 0 h 4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6" h="441">
                  <a:moveTo>
                    <a:pt x="2" y="0"/>
                  </a:moveTo>
                  <a:lnTo>
                    <a:pt x="0" y="136"/>
                  </a:lnTo>
                  <a:lnTo>
                    <a:pt x="606" y="44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50" name="Freeform 301"/>
            <p:cNvSpPr>
              <a:spLocks/>
            </p:cNvSpPr>
            <p:nvPr/>
          </p:nvSpPr>
          <p:spPr bwMode="auto">
            <a:xfrm>
              <a:off x="2640" y="5222"/>
              <a:ext cx="33" cy="115"/>
            </a:xfrm>
            <a:custGeom>
              <a:avLst/>
              <a:gdLst>
                <a:gd name="T0" fmla="*/ 2 w 604"/>
                <a:gd name="T1" fmla="*/ 0 h 2073"/>
                <a:gd name="T2" fmla="*/ 0 w 604"/>
                <a:gd name="T3" fmla="*/ 5 h 2073"/>
                <a:gd name="T4" fmla="*/ 2 w 604"/>
                <a:gd name="T5" fmla="*/ 6 h 2073"/>
                <a:gd name="T6" fmla="*/ 2 w 604"/>
                <a:gd name="T7" fmla="*/ 0 h 20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4" h="2073">
                  <a:moveTo>
                    <a:pt x="604" y="0"/>
                  </a:moveTo>
                  <a:lnTo>
                    <a:pt x="0" y="1632"/>
                  </a:lnTo>
                  <a:lnTo>
                    <a:pt x="604" y="2073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51" name="Freeform 302"/>
            <p:cNvSpPr>
              <a:spLocks/>
            </p:cNvSpPr>
            <p:nvPr/>
          </p:nvSpPr>
          <p:spPr bwMode="auto">
            <a:xfrm>
              <a:off x="2640" y="5214"/>
              <a:ext cx="33" cy="99"/>
            </a:xfrm>
            <a:custGeom>
              <a:avLst/>
              <a:gdLst>
                <a:gd name="T0" fmla="*/ 2 w 606"/>
                <a:gd name="T1" fmla="*/ 0 h 1768"/>
                <a:gd name="T2" fmla="*/ 2 w 606"/>
                <a:gd name="T3" fmla="*/ 0 h 1768"/>
                <a:gd name="T4" fmla="*/ 0 w 606"/>
                <a:gd name="T5" fmla="*/ 6 h 1768"/>
                <a:gd name="T6" fmla="*/ 2 w 606"/>
                <a:gd name="T7" fmla="*/ 0 h 1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6" h="1768">
                  <a:moveTo>
                    <a:pt x="606" y="0"/>
                  </a:moveTo>
                  <a:lnTo>
                    <a:pt x="604" y="136"/>
                  </a:lnTo>
                  <a:lnTo>
                    <a:pt x="0" y="1768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52" name="Freeform 303"/>
            <p:cNvSpPr>
              <a:spLocks/>
            </p:cNvSpPr>
            <p:nvPr/>
          </p:nvSpPr>
          <p:spPr bwMode="auto">
            <a:xfrm>
              <a:off x="2640" y="5207"/>
              <a:ext cx="34" cy="106"/>
            </a:xfrm>
            <a:custGeom>
              <a:avLst/>
              <a:gdLst>
                <a:gd name="T0" fmla="*/ 2 w 624"/>
                <a:gd name="T1" fmla="*/ 0 h 1911"/>
                <a:gd name="T2" fmla="*/ 2 w 624"/>
                <a:gd name="T3" fmla="*/ 0 h 1911"/>
                <a:gd name="T4" fmla="*/ 0 w 624"/>
                <a:gd name="T5" fmla="*/ 6 h 1911"/>
                <a:gd name="T6" fmla="*/ 2 w 624"/>
                <a:gd name="T7" fmla="*/ 0 h 1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1911">
                  <a:moveTo>
                    <a:pt x="624" y="0"/>
                  </a:moveTo>
                  <a:lnTo>
                    <a:pt x="606" y="143"/>
                  </a:lnTo>
                  <a:lnTo>
                    <a:pt x="0" y="1911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53" name="Freeform 304"/>
            <p:cNvSpPr>
              <a:spLocks/>
            </p:cNvSpPr>
            <p:nvPr/>
          </p:nvSpPr>
          <p:spPr bwMode="auto">
            <a:xfrm>
              <a:off x="2680" y="5203"/>
              <a:ext cx="13" cy="5"/>
            </a:xfrm>
            <a:custGeom>
              <a:avLst/>
              <a:gdLst>
                <a:gd name="T0" fmla="*/ 0 w 239"/>
                <a:gd name="T1" fmla="*/ 0 h 78"/>
                <a:gd name="T2" fmla="*/ 1 w 239"/>
                <a:gd name="T3" fmla="*/ 0 h 78"/>
                <a:gd name="T4" fmla="*/ 0 w 239"/>
                <a:gd name="T5" fmla="*/ 0 h 78"/>
                <a:gd name="T6" fmla="*/ 0 w 239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78">
                  <a:moveTo>
                    <a:pt x="0" y="0"/>
                  </a:moveTo>
                  <a:lnTo>
                    <a:pt x="239" y="52"/>
                  </a:lnTo>
                  <a:lnTo>
                    <a:pt x="155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54" name="Freeform 305"/>
            <p:cNvSpPr>
              <a:spLocks/>
            </p:cNvSpPr>
            <p:nvPr/>
          </p:nvSpPr>
          <p:spPr bwMode="auto">
            <a:xfrm>
              <a:off x="2640" y="5198"/>
              <a:ext cx="34" cy="115"/>
            </a:xfrm>
            <a:custGeom>
              <a:avLst/>
              <a:gdLst>
                <a:gd name="T0" fmla="*/ 0 w 624"/>
                <a:gd name="T1" fmla="*/ 0 h 2073"/>
                <a:gd name="T2" fmla="*/ 2 w 624"/>
                <a:gd name="T3" fmla="*/ 0 h 2073"/>
                <a:gd name="T4" fmla="*/ 0 w 624"/>
                <a:gd name="T5" fmla="*/ 6 h 2073"/>
                <a:gd name="T6" fmla="*/ 0 w 624"/>
                <a:gd name="T7" fmla="*/ 0 h 20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2073">
                  <a:moveTo>
                    <a:pt x="0" y="0"/>
                  </a:moveTo>
                  <a:lnTo>
                    <a:pt x="624" y="162"/>
                  </a:lnTo>
                  <a:lnTo>
                    <a:pt x="0" y="2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55" name="Freeform 306"/>
            <p:cNvSpPr>
              <a:spLocks/>
            </p:cNvSpPr>
            <p:nvPr/>
          </p:nvSpPr>
          <p:spPr bwMode="auto">
            <a:xfrm>
              <a:off x="2639" y="5184"/>
              <a:ext cx="40" cy="19"/>
            </a:xfrm>
            <a:custGeom>
              <a:avLst/>
              <a:gdLst>
                <a:gd name="T0" fmla="*/ 0 w 707"/>
                <a:gd name="T1" fmla="*/ 0 h 348"/>
                <a:gd name="T2" fmla="*/ 0 w 707"/>
                <a:gd name="T3" fmla="*/ 1 h 348"/>
                <a:gd name="T4" fmla="*/ 2 w 707"/>
                <a:gd name="T5" fmla="*/ 1 h 348"/>
                <a:gd name="T6" fmla="*/ 0 w 707"/>
                <a:gd name="T7" fmla="*/ 0 h 3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7" h="348">
                  <a:moveTo>
                    <a:pt x="0" y="0"/>
                  </a:moveTo>
                  <a:lnTo>
                    <a:pt x="9" y="243"/>
                  </a:lnTo>
                  <a:lnTo>
                    <a:pt x="707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56" name="Freeform 307"/>
            <p:cNvSpPr>
              <a:spLocks/>
            </p:cNvSpPr>
            <p:nvPr/>
          </p:nvSpPr>
          <p:spPr bwMode="auto">
            <a:xfrm>
              <a:off x="2639" y="5184"/>
              <a:ext cx="41" cy="19"/>
            </a:xfrm>
            <a:custGeom>
              <a:avLst/>
              <a:gdLst>
                <a:gd name="T0" fmla="*/ 0 w 727"/>
                <a:gd name="T1" fmla="*/ 0 h 350"/>
                <a:gd name="T2" fmla="*/ 2 w 727"/>
                <a:gd name="T3" fmla="*/ 1 h 350"/>
                <a:gd name="T4" fmla="*/ 2 w 727"/>
                <a:gd name="T5" fmla="*/ 1 h 350"/>
                <a:gd name="T6" fmla="*/ 0 w 727"/>
                <a:gd name="T7" fmla="*/ 0 h 3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7" h="350">
                  <a:moveTo>
                    <a:pt x="0" y="0"/>
                  </a:moveTo>
                  <a:lnTo>
                    <a:pt x="707" y="348"/>
                  </a:lnTo>
                  <a:lnTo>
                    <a:pt x="727" y="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57" name="Freeform 308"/>
            <p:cNvSpPr>
              <a:spLocks/>
            </p:cNvSpPr>
            <p:nvPr/>
          </p:nvSpPr>
          <p:spPr bwMode="auto">
            <a:xfrm>
              <a:off x="2639" y="5184"/>
              <a:ext cx="54" cy="22"/>
            </a:xfrm>
            <a:custGeom>
              <a:avLst/>
              <a:gdLst>
                <a:gd name="T0" fmla="*/ 0 w 966"/>
                <a:gd name="T1" fmla="*/ 0 h 402"/>
                <a:gd name="T2" fmla="*/ 2 w 966"/>
                <a:gd name="T3" fmla="*/ 1 h 402"/>
                <a:gd name="T4" fmla="*/ 3 w 966"/>
                <a:gd name="T5" fmla="*/ 1 h 402"/>
                <a:gd name="T6" fmla="*/ 0 w 966"/>
                <a:gd name="T7" fmla="*/ 0 h 4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6" h="402">
                  <a:moveTo>
                    <a:pt x="0" y="0"/>
                  </a:moveTo>
                  <a:lnTo>
                    <a:pt x="727" y="350"/>
                  </a:lnTo>
                  <a:lnTo>
                    <a:pt x="966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58" name="Freeform 309"/>
            <p:cNvSpPr>
              <a:spLocks/>
            </p:cNvSpPr>
            <p:nvPr/>
          </p:nvSpPr>
          <p:spPr bwMode="auto">
            <a:xfrm>
              <a:off x="2639" y="5180"/>
              <a:ext cx="54" cy="26"/>
            </a:xfrm>
            <a:custGeom>
              <a:avLst/>
              <a:gdLst>
                <a:gd name="T0" fmla="*/ 0 w 979"/>
                <a:gd name="T1" fmla="*/ 0 h 477"/>
                <a:gd name="T2" fmla="*/ 0 w 979"/>
                <a:gd name="T3" fmla="*/ 0 h 477"/>
                <a:gd name="T4" fmla="*/ 3 w 979"/>
                <a:gd name="T5" fmla="*/ 1 h 477"/>
                <a:gd name="T6" fmla="*/ 0 w 979"/>
                <a:gd name="T7" fmla="*/ 0 h 4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9" h="477">
                  <a:moveTo>
                    <a:pt x="0" y="0"/>
                  </a:moveTo>
                  <a:lnTo>
                    <a:pt x="13" y="75"/>
                  </a:lnTo>
                  <a:lnTo>
                    <a:pt x="979" y="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59" name="Freeform 310"/>
            <p:cNvSpPr>
              <a:spLocks/>
            </p:cNvSpPr>
            <p:nvPr/>
          </p:nvSpPr>
          <p:spPr bwMode="auto">
            <a:xfrm>
              <a:off x="2634" y="5171"/>
              <a:ext cx="59" cy="35"/>
            </a:xfrm>
            <a:custGeom>
              <a:avLst/>
              <a:gdLst>
                <a:gd name="T0" fmla="*/ 0 w 1062"/>
                <a:gd name="T1" fmla="*/ 0 h 642"/>
                <a:gd name="T2" fmla="*/ 0 w 1062"/>
                <a:gd name="T3" fmla="*/ 0 h 642"/>
                <a:gd name="T4" fmla="*/ 3 w 1062"/>
                <a:gd name="T5" fmla="*/ 2 h 642"/>
                <a:gd name="T6" fmla="*/ 0 w 1062"/>
                <a:gd name="T7" fmla="*/ 0 h 6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2" h="642">
                  <a:moveTo>
                    <a:pt x="0" y="0"/>
                  </a:moveTo>
                  <a:lnTo>
                    <a:pt x="83" y="165"/>
                  </a:lnTo>
                  <a:lnTo>
                    <a:pt x="1062" y="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60" name="Freeform 311"/>
            <p:cNvSpPr>
              <a:spLocks/>
            </p:cNvSpPr>
            <p:nvPr/>
          </p:nvSpPr>
          <p:spPr bwMode="auto">
            <a:xfrm>
              <a:off x="2626" y="5162"/>
              <a:ext cx="67" cy="44"/>
            </a:xfrm>
            <a:custGeom>
              <a:avLst/>
              <a:gdLst>
                <a:gd name="T0" fmla="*/ 0 w 1208"/>
                <a:gd name="T1" fmla="*/ 0 h 795"/>
                <a:gd name="T2" fmla="*/ 0 w 1208"/>
                <a:gd name="T3" fmla="*/ 0 h 795"/>
                <a:gd name="T4" fmla="*/ 4 w 1208"/>
                <a:gd name="T5" fmla="*/ 2 h 795"/>
                <a:gd name="T6" fmla="*/ 0 w 1208"/>
                <a:gd name="T7" fmla="*/ 0 h 7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08" h="795">
                  <a:moveTo>
                    <a:pt x="0" y="0"/>
                  </a:moveTo>
                  <a:lnTo>
                    <a:pt x="146" y="153"/>
                  </a:lnTo>
                  <a:lnTo>
                    <a:pt x="1208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61" name="Freeform 312"/>
            <p:cNvSpPr>
              <a:spLocks/>
            </p:cNvSpPr>
            <p:nvPr/>
          </p:nvSpPr>
          <p:spPr bwMode="auto">
            <a:xfrm>
              <a:off x="2625" y="5161"/>
              <a:ext cx="68" cy="45"/>
            </a:xfrm>
            <a:custGeom>
              <a:avLst/>
              <a:gdLst>
                <a:gd name="T0" fmla="*/ 0 w 1228"/>
                <a:gd name="T1" fmla="*/ 0 h 810"/>
                <a:gd name="T2" fmla="*/ 0 w 1228"/>
                <a:gd name="T3" fmla="*/ 0 h 810"/>
                <a:gd name="T4" fmla="*/ 4 w 1228"/>
                <a:gd name="T5" fmla="*/ 3 h 810"/>
                <a:gd name="T6" fmla="*/ 0 w 1228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8" h="810">
                  <a:moveTo>
                    <a:pt x="0" y="0"/>
                  </a:moveTo>
                  <a:lnTo>
                    <a:pt x="20" y="15"/>
                  </a:lnTo>
                  <a:lnTo>
                    <a:pt x="1228" y="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62" name="Freeform 313"/>
            <p:cNvSpPr>
              <a:spLocks/>
            </p:cNvSpPr>
            <p:nvPr/>
          </p:nvSpPr>
          <p:spPr bwMode="auto">
            <a:xfrm>
              <a:off x="2620" y="5158"/>
              <a:ext cx="73" cy="48"/>
            </a:xfrm>
            <a:custGeom>
              <a:avLst/>
              <a:gdLst>
                <a:gd name="T0" fmla="*/ 0 w 1311"/>
                <a:gd name="T1" fmla="*/ 0 h 871"/>
                <a:gd name="T2" fmla="*/ 0 w 1311"/>
                <a:gd name="T3" fmla="*/ 0 h 871"/>
                <a:gd name="T4" fmla="*/ 4 w 1311"/>
                <a:gd name="T5" fmla="*/ 3 h 871"/>
                <a:gd name="T6" fmla="*/ 0 w 1311"/>
                <a:gd name="T7" fmla="*/ 0 h 8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1" h="871">
                  <a:moveTo>
                    <a:pt x="0" y="0"/>
                  </a:moveTo>
                  <a:lnTo>
                    <a:pt x="83" y="61"/>
                  </a:lnTo>
                  <a:lnTo>
                    <a:pt x="1311" y="8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63" name="Freeform 314"/>
            <p:cNvSpPr>
              <a:spLocks/>
            </p:cNvSpPr>
            <p:nvPr/>
          </p:nvSpPr>
          <p:spPr bwMode="auto">
            <a:xfrm>
              <a:off x="2620" y="5153"/>
              <a:ext cx="73" cy="53"/>
            </a:xfrm>
            <a:custGeom>
              <a:avLst/>
              <a:gdLst>
                <a:gd name="T0" fmla="*/ 0 w 1311"/>
                <a:gd name="T1" fmla="*/ 0 h 957"/>
                <a:gd name="T2" fmla="*/ 0 w 1311"/>
                <a:gd name="T3" fmla="*/ 0 h 957"/>
                <a:gd name="T4" fmla="*/ 4 w 1311"/>
                <a:gd name="T5" fmla="*/ 3 h 957"/>
                <a:gd name="T6" fmla="*/ 0 w 1311"/>
                <a:gd name="T7" fmla="*/ 0 h 9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1" h="957">
                  <a:moveTo>
                    <a:pt x="0" y="0"/>
                  </a:moveTo>
                  <a:lnTo>
                    <a:pt x="0" y="86"/>
                  </a:lnTo>
                  <a:lnTo>
                    <a:pt x="1311" y="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64" name="Freeform 315"/>
            <p:cNvSpPr>
              <a:spLocks/>
            </p:cNvSpPr>
            <p:nvPr/>
          </p:nvSpPr>
          <p:spPr bwMode="auto">
            <a:xfrm>
              <a:off x="2607" y="5314"/>
              <a:ext cx="4" cy="8"/>
            </a:xfrm>
            <a:custGeom>
              <a:avLst/>
              <a:gdLst>
                <a:gd name="T0" fmla="*/ 0 w 83"/>
                <a:gd name="T1" fmla="*/ 0 h 146"/>
                <a:gd name="T2" fmla="*/ 0 w 83"/>
                <a:gd name="T3" fmla="*/ 0 h 146"/>
                <a:gd name="T4" fmla="*/ 0 w 83"/>
                <a:gd name="T5" fmla="*/ 0 h 146"/>
                <a:gd name="T6" fmla="*/ 0 w 83"/>
                <a:gd name="T7" fmla="*/ 0 h 1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" h="146">
                  <a:moveTo>
                    <a:pt x="0" y="0"/>
                  </a:moveTo>
                  <a:lnTo>
                    <a:pt x="83" y="61"/>
                  </a:lnTo>
                  <a:lnTo>
                    <a:pt x="83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65" name="Freeform 316"/>
            <p:cNvSpPr>
              <a:spLocks/>
            </p:cNvSpPr>
            <p:nvPr/>
          </p:nvSpPr>
          <p:spPr bwMode="auto">
            <a:xfrm>
              <a:off x="2605" y="5313"/>
              <a:ext cx="6" cy="9"/>
            </a:xfrm>
            <a:custGeom>
              <a:avLst/>
              <a:gdLst>
                <a:gd name="T0" fmla="*/ 0 w 104"/>
                <a:gd name="T1" fmla="*/ 0 h 162"/>
                <a:gd name="T2" fmla="*/ 0 w 104"/>
                <a:gd name="T3" fmla="*/ 0 h 162"/>
                <a:gd name="T4" fmla="*/ 0 w 104"/>
                <a:gd name="T5" fmla="*/ 1 h 162"/>
                <a:gd name="T6" fmla="*/ 0 w 104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" h="162">
                  <a:moveTo>
                    <a:pt x="0" y="0"/>
                  </a:moveTo>
                  <a:lnTo>
                    <a:pt x="21" y="16"/>
                  </a:lnTo>
                  <a:lnTo>
                    <a:pt x="104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66" name="Freeform 317"/>
            <p:cNvSpPr>
              <a:spLocks/>
            </p:cNvSpPr>
            <p:nvPr/>
          </p:nvSpPr>
          <p:spPr bwMode="auto">
            <a:xfrm>
              <a:off x="2597" y="5304"/>
              <a:ext cx="14" cy="18"/>
            </a:xfrm>
            <a:custGeom>
              <a:avLst/>
              <a:gdLst>
                <a:gd name="T0" fmla="*/ 0 w 252"/>
                <a:gd name="T1" fmla="*/ 0 h 313"/>
                <a:gd name="T2" fmla="*/ 0 w 252"/>
                <a:gd name="T3" fmla="*/ 1 h 313"/>
                <a:gd name="T4" fmla="*/ 1 w 252"/>
                <a:gd name="T5" fmla="*/ 1 h 313"/>
                <a:gd name="T6" fmla="*/ 0 w 252"/>
                <a:gd name="T7" fmla="*/ 0 h 3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313">
                  <a:moveTo>
                    <a:pt x="0" y="0"/>
                  </a:moveTo>
                  <a:lnTo>
                    <a:pt x="148" y="151"/>
                  </a:lnTo>
                  <a:lnTo>
                    <a:pt x="252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67" name="Freeform 318"/>
            <p:cNvSpPr>
              <a:spLocks/>
            </p:cNvSpPr>
            <p:nvPr/>
          </p:nvSpPr>
          <p:spPr bwMode="auto">
            <a:xfrm>
              <a:off x="2553" y="5271"/>
              <a:ext cx="39" cy="20"/>
            </a:xfrm>
            <a:custGeom>
              <a:avLst/>
              <a:gdLst>
                <a:gd name="T0" fmla="*/ 0 w 707"/>
                <a:gd name="T1" fmla="*/ 0 h 350"/>
                <a:gd name="T2" fmla="*/ 2 w 707"/>
                <a:gd name="T3" fmla="*/ 0 h 350"/>
                <a:gd name="T4" fmla="*/ 2 w 707"/>
                <a:gd name="T5" fmla="*/ 1 h 350"/>
                <a:gd name="T6" fmla="*/ 0 w 707"/>
                <a:gd name="T7" fmla="*/ 0 h 3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7" h="350">
                  <a:moveTo>
                    <a:pt x="0" y="0"/>
                  </a:moveTo>
                  <a:lnTo>
                    <a:pt x="699" y="107"/>
                  </a:lnTo>
                  <a:lnTo>
                    <a:pt x="707" y="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68" name="Freeform 319"/>
            <p:cNvSpPr>
              <a:spLocks/>
            </p:cNvSpPr>
            <p:nvPr/>
          </p:nvSpPr>
          <p:spPr bwMode="auto">
            <a:xfrm>
              <a:off x="2553" y="5271"/>
              <a:ext cx="40" cy="24"/>
            </a:xfrm>
            <a:custGeom>
              <a:avLst/>
              <a:gdLst>
                <a:gd name="T0" fmla="*/ 0 w 719"/>
                <a:gd name="T1" fmla="*/ 0 h 424"/>
                <a:gd name="T2" fmla="*/ 2 w 719"/>
                <a:gd name="T3" fmla="*/ 1 h 424"/>
                <a:gd name="T4" fmla="*/ 2 w 719"/>
                <a:gd name="T5" fmla="*/ 1 h 424"/>
                <a:gd name="T6" fmla="*/ 0 w 719"/>
                <a:gd name="T7" fmla="*/ 0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19" h="424">
                  <a:moveTo>
                    <a:pt x="0" y="0"/>
                  </a:moveTo>
                  <a:lnTo>
                    <a:pt x="707" y="350"/>
                  </a:lnTo>
                  <a:lnTo>
                    <a:pt x="719" y="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69" name="Freeform 320"/>
            <p:cNvSpPr>
              <a:spLocks/>
            </p:cNvSpPr>
            <p:nvPr/>
          </p:nvSpPr>
          <p:spPr bwMode="auto">
            <a:xfrm>
              <a:off x="2553" y="5271"/>
              <a:ext cx="44" cy="33"/>
            </a:xfrm>
            <a:custGeom>
              <a:avLst/>
              <a:gdLst>
                <a:gd name="T0" fmla="*/ 0 w 800"/>
                <a:gd name="T1" fmla="*/ 0 h 590"/>
                <a:gd name="T2" fmla="*/ 2 w 800"/>
                <a:gd name="T3" fmla="*/ 1 h 590"/>
                <a:gd name="T4" fmla="*/ 2 w 800"/>
                <a:gd name="T5" fmla="*/ 2 h 590"/>
                <a:gd name="T6" fmla="*/ 0 w 800"/>
                <a:gd name="T7" fmla="*/ 0 h 5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0" h="590">
                  <a:moveTo>
                    <a:pt x="0" y="0"/>
                  </a:moveTo>
                  <a:lnTo>
                    <a:pt x="719" y="424"/>
                  </a:lnTo>
                  <a:lnTo>
                    <a:pt x="80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70" name="Freeform 321"/>
            <p:cNvSpPr>
              <a:spLocks/>
            </p:cNvSpPr>
            <p:nvPr/>
          </p:nvSpPr>
          <p:spPr bwMode="auto">
            <a:xfrm>
              <a:off x="2553" y="5271"/>
              <a:ext cx="58" cy="51"/>
            </a:xfrm>
            <a:custGeom>
              <a:avLst/>
              <a:gdLst>
                <a:gd name="T0" fmla="*/ 0 w 1052"/>
                <a:gd name="T1" fmla="*/ 0 h 903"/>
                <a:gd name="T2" fmla="*/ 2 w 1052"/>
                <a:gd name="T3" fmla="*/ 2 h 903"/>
                <a:gd name="T4" fmla="*/ 3 w 1052"/>
                <a:gd name="T5" fmla="*/ 3 h 903"/>
                <a:gd name="T6" fmla="*/ 0 w 1052"/>
                <a:gd name="T7" fmla="*/ 0 h 9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52" h="903">
                  <a:moveTo>
                    <a:pt x="0" y="0"/>
                  </a:moveTo>
                  <a:lnTo>
                    <a:pt x="800" y="590"/>
                  </a:lnTo>
                  <a:lnTo>
                    <a:pt x="1052" y="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71" name="Freeform 322"/>
            <p:cNvSpPr>
              <a:spLocks/>
            </p:cNvSpPr>
            <p:nvPr/>
          </p:nvSpPr>
          <p:spPr bwMode="auto">
            <a:xfrm>
              <a:off x="2553" y="5271"/>
              <a:ext cx="38" cy="6"/>
            </a:xfrm>
            <a:custGeom>
              <a:avLst/>
              <a:gdLst>
                <a:gd name="T0" fmla="*/ 2 w 699"/>
                <a:gd name="T1" fmla="*/ 0 h 107"/>
                <a:gd name="T2" fmla="*/ 0 w 699"/>
                <a:gd name="T3" fmla="*/ 0 h 107"/>
                <a:gd name="T4" fmla="*/ 0 w 699"/>
                <a:gd name="T5" fmla="*/ 0 h 107"/>
                <a:gd name="T6" fmla="*/ 2 w 699"/>
                <a:gd name="T7" fmla="*/ 0 h 1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9" h="107">
                  <a:moveTo>
                    <a:pt x="699" y="107"/>
                  </a:moveTo>
                  <a:lnTo>
                    <a:pt x="0" y="0"/>
                  </a:lnTo>
                  <a:lnTo>
                    <a:pt x="699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72" name="Freeform 323"/>
            <p:cNvSpPr>
              <a:spLocks/>
            </p:cNvSpPr>
            <p:nvPr/>
          </p:nvSpPr>
          <p:spPr bwMode="auto">
            <a:xfrm>
              <a:off x="2552" y="5271"/>
              <a:ext cx="59" cy="51"/>
            </a:xfrm>
            <a:custGeom>
              <a:avLst/>
              <a:gdLst>
                <a:gd name="T0" fmla="*/ 0 w 1072"/>
                <a:gd name="T1" fmla="*/ 0 h 904"/>
                <a:gd name="T2" fmla="*/ 0 w 1072"/>
                <a:gd name="T3" fmla="*/ 0 h 904"/>
                <a:gd name="T4" fmla="*/ 3 w 1072"/>
                <a:gd name="T5" fmla="*/ 3 h 904"/>
                <a:gd name="T6" fmla="*/ 0 w 1072"/>
                <a:gd name="T7" fmla="*/ 0 h 9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72" h="904">
                  <a:moveTo>
                    <a:pt x="0" y="0"/>
                  </a:moveTo>
                  <a:lnTo>
                    <a:pt x="20" y="1"/>
                  </a:lnTo>
                  <a:lnTo>
                    <a:pt x="1072" y="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73" name="Freeform 324"/>
            <p:cNvSpPr>
              <a:spLocks/>
            </p:cNvSpPr>
            <p:nvPr/>
          </p:nvSpPr>
          <p:spPr bwMode="auto">
            <a:xfrm>
              <a:off x="2538" y="5268"/>
              <a:ext cx="73" cy="54"/>
            </a:xfrm>
            <a:custGeom>
              <a:avLst/>
              <a:gdLst>
                <a:gd name="T0" fmla="*/ 0 w 1311"/>
                <a:gd name="T1" fmla="*/ 0 h 956"/>
                <a:gd name="T2" fmla="*/ 1 w 1311"/>
                <a:gd name="T3" fmla="*/ 0 h 956"/>
                <a:gd name="T4" fmla="*/ 4 w 1311"/>
                <a:gd name="T5" fmla="*/ 3 h 956"/>
                <a:gd name="T6" fmla="*/ 0 w 1311"/>
                <a:gd name="T7" fmla="*/ 0 h 9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1" h="956">
                  <a:moveTo>
                    <a:pt x="0" y="0"/>
                  </a:moveTo>
                  <a:lnTo>
                    <a:pt x="239" y="52"/>
                  </a:lnTo>
                  <a:lnTo>
                    <a:pt x="1311" y="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74" name="Freeform 325"/>
            <p:cNvSpPr>
              <a:spLocks/>
            </p:cNvSpPr>
            <p:nvPr/>
          </p:nvSpPr>
          <p:spPr bwMode="auto">
            <a:xfrm>
              <a:off x="2553" y="5268"/>
              <a:ext cx="38" cy="9"/>
            </a:xfrm>
            <a:custGeom>
              <a:avLst/>
              <a:gdLst>
                <a:gd name="T0" fmla="*/ 0 w 699"/>
                <a:gd name="T1" fmla="*/ 0 h 162"/>
                <a:gd name="T2" fmla="*/ 0 w 699"/>
                <a:gd name="T3" fmla="*/ 0 h 162"/>
                <a:gd name="T4" fmla="*/ 2 w 699"/>
                <a:gd name="T5" fmla="*/ 1 h 162"/>
                <a:gd name="T6" fmla="*/ 0 w 699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9" h="162">
                  <a:moveTo>
                    <a:pt x="75" y="0"/>
                  </a:moveTo>
                  <a:lnTo>
                    <a:pt x="0" y="55"/>
                  </a:lnTo>
                  <a:lnTo>
                    <a:pt x="699" y="16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75" name="Freeform 326"/>
            <p:cNvSpPr>
              <a:spLocks/>
            </p:cNvSpPr>
            <p:nvPr/>
          </p:nvSpPr>
          <p:spPr bwMode="auto">
            <a:xfrm>
              <a:off x="2538" y="5267"/>
              <a:ext cx="14" cy="4"/>
            </a:xfrm>
            <a:custGeom>
              <a:avLst/>
              <a:gdLst>
                <a:gd name="T0" fmla="*/ 0 w 239"/>
                <a:gd name="T1" fmla="*/ 0 h 78"/>
                <a:gd name="T2" fmla="*/ 0 w 239"/>
                <a:gd name="T3" fmla="*/ 0 h 78"/>
                <a:gd name="T4" fmla="*/ 1 w 239"/>
                <a:gd name="T5" fmla="*/ 0 h 78"/>
                <a:gd name="T6" fmla="*/ 0 w 239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78">
                  <a:moveTo>
                    <a:pt x="83" y="0"/>
                  </a:moveTo>
                  <a:lnTo>
                    <a:pt x="0" y="26"/>
                  </a:lnTo>
                  <a:lnTo>
                    <a:pt x="239" y="7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76" name="Freeform 327"/>
            <p:cNvSpPr>
              <a:spLocks/>
            </p:cNvSpPr>
            <p:nvPr/>
          </p:nvSpPr>
          <p:spPr bwMode="auto">
            <a:xfrm>
              <a:off x="2557" y="5260"/>
              <a:ext cx="34" cy="17"/>
            </a:xfrm>
            <a:custGeom>
              <a:avLst/>
              <a:gdLst>
                <a:gd name="T0" fmla="*/ 0 w 624"/>
                <a:gd name="T1" fmla="*/ 0 h 305"/>
                <a:gd name="T2" fmla="*/ 0 w 624"/>
                <a:gd name="T3" fmla="*/ 0 h 305"/>
                <a:gd name="T4" fmla="*/ 2 w 624"/>
                <a:gd name="T5" fmla="*/ 1 h 305"/>
                <a:gd name="T6" fmla="*/ 0 w 624"/>
                <a:gd name="T7" fmla="*/ 0 h 3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305">
                  <a:moveTo>
                    <a:pt x="19" y="0"/>
                  </a:moveTo>
                  <a:lnTo>
                    <a:pt x="0" y="143"/>
                  </a:lnTo>
                  <a:lnTo>
                    <a:pt x="624" y="30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77" name="Freeform 328"/>
            <p:cNvSpPr>
              <a:spLocks/>
            </p:cNvSpPr>
            <p:nvPr/>
          </p:nvSpPr>
          <p:spPr bwMode="auto">
            <a:xfrm>
              <a:off x="2558" y="5253"/>
              <a:ext cx="33" cy="24"/>
            </a:xfrm>
            <a:custGeom>
              <a:avLst/>
              <a:gdLst>
                <a:gd name="T0" fmla="*/ 0 w 605"/>
                <a:gd name="T1" fmla="*/ 0 h 441"/>
                <a:gd name="T2" fmla="*/ 0 w 605"/>
                <a:gd name="T3" fmla="*/ 0 h 441"/>
                <a:gd name="T4" fmla="*/ 2 w 605"/>
                <a:gd name="T5" fmla="*/ 1 h 441"/>
                <a:gd name="T6" fmla="*/ 0 w 605"/>
                <a:gd name="T7" fmla="*/ 0 h 4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5" h="441">
                  <a:moveTo>
                    <a:pt x="2" y="0"/>
                  </a:moveTo>
                  <a:lnTo>
                    <a:pt x="0" y="136"/>
                  </a:lnTo>
                  <a:lnTo>
                    <a:pt x="605" y="44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78" name="Freeform 329"/>
            <p:cNvSpPr>
              <a:spLocks/>
            </p:cNvSpPr>
            <p:nvPr/>
          </p:nvSpPr>
          <p:spPr bwMode="auto">
            <a:xfrm>
              <a:off x="2558" y="5162"/>
              <a:ext cx="33" cy="115"/>
            </a:xfrm>
            <a:custGeom>
              <a:avLst/>
              <a:gdLst>
                <a:gd name="T0" fmla="*/ 2 w 603"/>
                <a:gd name="T1" fmla="*/ 0 h 2073"/>
                <a:gd name="T2" fmla="*/ 0 w 603"/>
                <a:gd name="T3" fmla="*/ 5 h 2073"/>
                <a:gd name="T4" fmla="*/ 2 w 603"/>
                <a:gd name="T5" fmla="*/ 6 h 2073"/>
                <a:gd name="T6" fmla="*/ 2 w 603"/>
                <a:gd name="T7" fmla="*/ 0 h 20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3" h="2073">
                  <a:moveTo>
                    <a:pt x="603" y="0"/>
                  </a:moveTo>
                  <a:lnTo>
                    <a:pt x="0" y="1632"/>
                  </a:lnTo>
                  <a:lnTo>
                    <a:pt x="603" y="207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79" name="Freeform 330"/>
            <p:cNvSpPr>
              <a:spLocks/>
            </p:cNvSpPr>
            <p:nvPr/>
          </p:nvSpPr>
          <p:spPr bwMode="auto">
            <a:xfrm>
              <a:off x="2558" y="5155"/>
              <a:ext cx="34" cy="98"/>
            </a:xfrm>
            <a:custGeom>
              <a:avLst/>
              <a:gdLst>
                <a:gd name="T0" fmla="*/ 2 w 605"/>
                <a:gd name="T1" fmla="*/ 0 h 1768"/>
                <a:gd name="T2" fmla="*/ 2 w 605"/>
                <a:gd name="T3" fmla="*/ 0 h 1768"/>
                <a:gd name="T4" fmla="*/ 0 w 605"/>
                <a:gd name="T5" fmla="*/ 5 h 1768"/>
                <a:gd name="T6" fmla="*/ 2 w 605"/>
                <a:gd name="T7" fmla="*/ 0 h 1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5" h="1768">
                  <a:moveTo>
                    <a:pt x="605" y="0"/>
                  </a:moveTo>
                  <a:lnTo>
                    <a:pt x="603" y="136"/>
                  </a:lnTo>
                  <a:lnTo>
                    <a:pt x="0" y="176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80" name="Freeform 331"/>
            <p:cNvSpPr>
              <a:spLocks/>
            </p:cNvSpPr>
            <p:nvPr/>
          </p:nvSpPr>
          <p:spPr bwMode="auto">
            <a:xfrm>
              <a:off x="2558" y="5147"/>
              <a:ext cx="35" cy="106"/>
            </a:xfrm>
            <a:custGeom>
              <a:avLst/>
              <a:gdLst>
                <a:gd name="T0" fmla="*/ 2 w 623"/>
                <a:gd name="T1" fmla="*/ 0 h 1910"/>
                <a:gd name="T2" fmla="*/ 2 w 623"/>
                <a:gd name="T3" fmla="*/ 0 h 1910"/>
                <a:gd name="T4" fmla="*/ 0 w 623"/>
                <a:gd name="T5" fmla="*/ 6 h 1910"/>
                <a:gd name="T6" fmla="*/ 2 w 623"/>
                <a:gd name="T7" fmla="*/ 0 h 19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3" h="1910">
                  <a:moveTo>
                    <a:pt x="623" y="0"/>
                  </a:moveTo>
                  <a:lnTo>
                    <a:pt x="605" y="142"/>
                  </a:lnTo>
                  <a:lnTo>
                    <a:pt x="0" y="1910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81" name="Freeform 332"/>
            <p:cNvSpPr>
              <a:spLocks/>
            </p:cNvSpPr>
            <p:nvPr/>
          </p:nvSpPr>
          <p:spPr bwMode="auto">
            <a:xfrm>
              <a:off x="2607" y="5147"/>
              <a:ext cx="4" cy="4"/>
            </a:xfrm>
            <a:custGeom>
              <a:avLst/>
              <a:gdLst>
                <a:gd name="T0" fmla="*/ 0 w 83"/>
                <a:gd name="T1" fmla="*/ 0 h 86"/>
                <a:gd name="T2" fmla="*/ 0 w 83"/>
                <a:gd name="T3" fmla="*/ 0 h 86"/>
                <a:gd name="T4" fmla="*/ 0 w 83"/>
                <a:gd name="T5" fmla="*/ 0 h 86"/>
                <a:gd name="T6" fmla="*/ 0 w 83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" h="86">
                  <a:moveTo>
                    <a:pt x="83" y="0"/>
                  </a:moveTo>
                  <a:lnTo>
                    <a:pt x="0" y="25"/>
                  </a:lnTo>
                  <a:lnTo>
                    <a:pt x="83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82" name="Freeform 333"/>
            <p:cNvSpPr>
              <a:spLocks/>
            </p:cNvSpPr>
            <p:nvPr/>
          </p:nvSpPr>
          <p:spPr bwMode="auto">
            <a:xfrm>
              <a:off x="2598" y="5144"/>
              <a:ext cx="13" cy="4"/>
            </a:xfrm>
            <a:custGeom>
              <a:avLst/>
              <a:gdLst>
                <a:gd name="T0" fmla="*/ 0 w 239"/>
                <a:gd name="T1" fmla="*/ 0 h 78"/>
                <a:gd name="T2" fmla="*/ 1 w 239"/>
                <a:gd name="T3" fmla="*/ 0 h 78"/>
                <a:gd name="T4" fmla="*/ 0 w 239"/>
                <a:gd name="T5" fmla="*/ 0 h 78"/>
                <a:gd name="T6" fmla="*/ 0 w 239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78">
                  <a:moveTo>
                    <a:pt x="0" y="0"/>
                  </a:moveTo>
                  <a:lnTo>
                    <a:pt x="239" y="53"/>
                  </a:lnTo>
                  <a:lnTo>
                    <a:pt x="156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83" name="Freeform 334"/>
            <p:cNvSpPr>
              <a:spLocks/>
            </p:cNvSpPr>
            <p:nvPr/>
          </p:nvSpPr>
          <p:spPr bwMode="auto">
            <a:xfrm>
              <a:off x="2558" y="5138"/>
              <a:ext cx="39" cy="9"/>
            </a:xfrm>
            <a:custGeom>
              <a:avLst/>
              <a:gdLst>
                <a:gd name="T0" fmla="*/ 0 w 697"/>
                <a:gd name="T1" fmla="*/ 0 h 162"/>
                <a:gd name="T2" fmla="*/ 2 w 697"/>
                <a:gd name="T3" fmla="*/ 0 h 162"/>
                <a:gd name="T4" fmla="*/ 2 w 697"/>
                <a:gd name="T5" fmla="*/ 1 h 162"/>
                <a:gd name="T6" fmla="*/ 0 w 697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7" h="162">
                  <a:moveTo>
                    <a:pt x="0" y="0"/>
                  </a:moveTo>
                  <a:lnTo>
                    <a:pt x="697" y="104"/>
                  </a:lnTo>
                  <a:lnTo>
                    <a:pt x="623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84" name="Freeform 335"/>
            <p:cNvSpPr>
              <a:spLocks/>
            </p:cNvSpPr>
            <p:nvPr/>
          </p:nvSpPr>
          <p:spPr bwMode="auto">
            <a:xfrm>
              <a:off x="2558" y="5138"/>
              <a:ext cx="35" cy="115"/>
            </a:xfrm>
            <a:custGeom>
              <a:avLst/>
              <a:gdLst>
                <a:gd name="T0" fmla="*/ 0 w 623"/>
                <a:gd name="T1" fmla="*/ 0 h 2072"/>
                <a:gd name="T2" fmla="*/ 2 w 623"/>
                <a:gd name="T3" fmla="*/ 0 h 2072"/>
                <a:gd name="T4" fmla="*/ 0 w 623"/>
                <a:gd name="T5" fmla="*/ 6 h 2072"/>
                <a:gd name="T6" fmla="*/ 0 w 623"/>
                <a:gd name="T7" fmla="*/ 0 h 20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3" h="2072">
                  <a:moveTo>
                    <a:pt x="0" y="0"/>
                  </a:moveTo>
                  <a:lnTo>
                    <a:pt x="623" y="162"/>
                  </a:lnTo>
                  <a:lnTo>
                    <a:pt x="0" y="2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85" name="Freeform 336"/>
            <p:cNvSpPr>
              <a:spLocks/>
            </p:cNvSpPr>
            <p:nvPr/>
          </p:nvSpPr>
          <p:spPr bwMode="auto">
            <a:xfrm>
              <a:off x="2557" y="5124"/>
              <a:ext cx="40" cy="20"/>
            </a:xfrm>
            <a:custGeom>
              <a:avLst/>
              <a:gdLst>
                <a:gd name="T0" fmla="*/ 0 w 707"/>
                <a:gd name="T1" fmla="*/ 0 h 348"/>
                <a:gd name="T2" fmla="*/ 0 w 707"/>
                <a:gd name="T3" fmla="*/ 1 h 348"/>
                <a:gd name="T4" fmla="*/ 2 w 707"/>
                <a:gd name="T5" fmla="*/ 1 h 348"/>
                <a:gd name="T6" fmla="*/ 0 w 707"/>
                <a:gd name="T7" fmla="*/ 0 h 3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7" h="348">
                  <a:moveTo>
                    <a:pt x="0" y="0"/>
                  </a:moveTo>
                  <a:lnTo>
                    <a:pt x="10" y="244"/>
                  </a:lnTo>
                  <a:lnTo>
                    <a:pt x="707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86" name="Freeform 337"/>
            <p:cNvSpPr>
              <a:spLocks/>
            </p:cNvSpPr>
            <p:nvPr/>
          </p:nvSpPr>
          <p:spPr bwMode="auto">
            <a:xfrm>
              <a:off x="2557" y="5124"/>
              <a:ext cx="41" cy="20"/>
            </a:xfrm>
            <a:custGeom>
              <a:avLst/>
              <a:gdLst>
                <a:gd name="T0" fmla="*/ 0 w 727"/>
                <a:gd name="T1" fmla="*/ 0 h 350"/>
                <a:gd name="T2" fmla="*/ 2 w 727"/>
                <a:gd name="T3" fmla="*/ 1 h 350"/>
                <a:gd name="T4" fmla="*/ 2 w 727"/>
                <a:gd name="T5" fmla="*/ 1 h 350"/>
                <a:gd name="T6" fmla="*/ 0 w 727"/>
                <a:gd name="T7" fmla="*/ 0 h 3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7" h="350">
                  <a:moveTo>
                    <a:pt x="0" y="0"/>
                  </a:moveTo>
                  <a:lnTo>
                    <a:pt x="707" y="348"/>
                  </a:lnTo>
                  <a:lnTo>
                    <a:pt x="727" y="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87" name="Freeform 338"/>
            <p:cNvSpPr>
              <a:spLocks/>
            </p:cNvSpPr>
            <p:nvPr/>
          </p:nvSpPr>
          <p:spPr bwMode="auto">
            <a:xfrm>
              <a:off x="2557" y="5124"/>
              <a:ext cx="54" cy="23"/>
            </a:xfrm>
            <a:custGeom>
              <a:avLst/>
              <a:gdLst>
                <a:gd name="T0" fmla="*/ 0 w 966"/>
                <a:gd name="T1" fmla="*/ 0 h 403"/>
                <a:gd name="T2" fmla="*/ 2 w 966"/>
                <a:gd name="T3" fmla="*/ 1 h 403"/>
                <a:gd name="T4" fmla="*/ 3 w 966"/>
                <a:gd name="T5" fmla="*/ 1 h 403"/>
                <a:gd name="T6" fmla="*/ 0 w 966"/>
                <a:gd name="T7" fmla="*/ 0 h 4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6" h="403">
                  <a:moveTo>
                    <a:pt x="0" y="0"/>
                  </a:moveTo>
                  <a:lnTo>
                    <a:pt x="727" y="350"/>
                  </a:lnTo>
                  <a:lnTo>
                    <a:pt x="966" y="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88" name="Freeform 339"/>
            <p:cNvSpPr>
              <a:spLocks/>
            </p:cNvSpPr>
            <p:nvPr/>
          </p:nvSpPr>
          <p:spPr bwMode="auto">
            <a:xfrm>
              <a:off x="2557" y="5120"/>
              <a:ext cx="54" cy="27"/>
            </a:xfrm>
            <a:custGeom>
              <a:avLst/>
              <a:gdLst>
                <a:gd name="T0" fmla="*/ 0 w 978"/>
                <a:gd name="T1" fmla="*/ 0 h 477"/>
                <a:gd name="T2" fmla="*/ 0 w 978"/>
                <a:gd name="T3" fmla="*/ 0 h 477"/>
                <a:gd name="T4" fmla="*/ 3 w 978"/>
                <a:gd name="T5" fmla="*/ 2 h 477"/>
                <a:gd name="T6" fmla="*/ 0 w 978"/>
                <a:gd name="T7" fmla="*/ 0 h 4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8" h="477">
                  <a:moveTo>
                    <a:pt x="0" y="0"/>
                  </a:moveTo>
                  <a:lnTo>
                    <a:pt x="12" y="74"/>
                  </a:lnTo>
                  <a:lnTo>
                    <a:pt x="978" y="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89" name="Freeform 340"/>
            <p:cNvSpPr>
              <a:spLocks/>
            </p:cNvSpPr>
            <p:nvPr/>
          </p:nvSpPr>
          <p:spPr bwMode="auto">
            <a:xfrm>
              <a:off x="2552" y="5111"/>
              <a:ext cx="59" cy="36"/>
            </a:xfrm>
            <a:custGeom>
              <a:avLst/>
              <a:gdLst>
                <a:gd name="T0" fmla="*/ 0 w 1062"/>
                <a:gd name="T1" fmla="*/ 0 h 643"/>
                <a:gd name="T2" fmla="*/ 0 w 1062"/>
                <a:gd name="T3" fmla="*/ 1 h 643"/>
                <a:gd name="T4" fmla="*/ 3 w 1062"/>
                <a:gd name="T5" fmla="*/ 2 h 643"/>
                <a:gd name="T6" fmla="*/ 0 w 1062"/>
                <a:gd name="T7" fmla="*/ 0 h 6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2" h="643">
                  <a:moveTo>
                    <a:pt x="0" y="0"/>
                  </a:moveTo>
                  <a:lnTo>
                    <a:pt x="84" y="166"/>
                  </a:lnTo>
                  <a:lnTo>
                    <a:pt x="1062" y="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0" name="Freeform 341"/>
            <p:cNvSpPr>
              <a:spLocks/>
            </p:cNvSpPr>
            <p:nvPr/>
          </p:nvSpPr>
          <p:spPr bwMode="auto">
            <a:xfrm>
              <a:off x="2544" y="5102"/>
              <a:ext cx="67" cy="45"/>
            </a:xfrm>
            <a:custGeom>
              <a:avLst/>
              <a:gdLst>
                <a:gd name="T0" fmla="*/ 0 w 1207"/>
                <a:gd name="T1" fmla="*/ 0 h 796"/>
                <a:gd name="T2" fmla="*/ 0 w 1207"/>
                <a:gd name="T3" fmla="*/ 1 h 796"/>
                <a:gd name="T4" fmla="*/ 4 w 1207"/>
                <a:gd name="T5" fmla="*/ 3 h 796"/>
                <a:gd name="T6" fmla="*/ 0 w 1207"/>
                <a:gd name="T7" fmla="*/ 0 h 7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07" h="796">
                  <a:moveTo>
                    <a:pt x="0" y="0"/>
                  </a:moveTo>
                  <a:lnTo>
                    <a:pt x="145" y="153"/>
                  </a:lnTo>
                  <a:lnTo>
                    <a:pt x="1207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1" name="Freeform 342"/>
            <p:cNvSpPr>
              <a:spLocks/>
            </p:cNvSpPr>
            <p:nvPr/>
          </p:nvSpPr>
          <p:spPr bwMode="auto">
            <a:xfrm>
              <a:off x="2543" y="5102"/>
              <a:ext cx="68" cy="45"/>
            </a:xfrm>
            <a:custGeom>
              <a:avLst/>
              <a:gdLst>
                <a:gd name="T0" fmla="*/ 0 w 1228"/>
                <a:gd name="T1" fmla="*/ 0 h 811"/>
                <a:gd name="T2" fmla="*/ 0 w 1228"/>
                <a:gd name="T3" fmla="*/ 0 h 811"/>
                <a:gd name="T4" fmla="*/ 4 w 1228"/>
                <a:gd name="T5" fmla="*/ 2 h 811"/>
                <a:gd name="T6" fmla="*/ 0 w 1228"/>
                <a:gd name="T7" fmla="*/ 0 h 8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8" h="811">
                  <a:moveTo>
                    <a:pt x="0" y="0"/>
                  </a:moveTo>
                  <a:lnTo>
                    <a:pt x="21" y="15"/>
                  </a:lnTo>
                  <a:lnTo>
                    <a:pt x="1228" y="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2" name="Freeform 343"/>
            <p:cNvSpPr>
              <a:spLocks/>
            </p:cNvSpPr>
            <p:nvPr/>
          </p:nvSpPr>
          <p:spPr bwMode="auto">
            <a:xfrm>
              <a:off x="2538" y="5098"/>
              <a:ext cx="73" cy="49"/>
            </a:xfrm>
            <a:custGeom>
              <a:avLst/>
              <a:gdLst>
                <a:gd name="T0" fmla="*/ 0 w 1311"/>
                <a:gd name="T1" fmla="*/ 0 h 872"/>
                <a:gd name="T2" fmla="*/ 0 w 1311"/>
                <a:gd name="T3" fmla="*/ 0 h 872"/>
                <a:gd name="T4" fmla="*/ 4 w 1311"/>
                <a:gd name="T5" fmla="*/ 3 h 872"/>
                <a:gd name="T6" fmla="*/ 0 w 1311"/>
                <a:gd name="T7" fmla="*/ 0 h 8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1" h="872">
                  <a:moveTo>
                    <a:pt x="0" y="0"/>
                  </a:moveTo>
                  <a:lnTo>
                    <a:pt x="83" y="61"/>
                  </a:lnTo>
                  <a:lnTo>
                    <a:pt x="1311" y="8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3" name="Freeform 344"/>
            <p:cNvSpPr>
              <a:spLocks/>
            </p:cNvSpPr>
            <p:nvPr/>
          </p:nvSpPr>
          <p:spPr bwMode="auto">
            <a:xfrm>
              <a:off x="2538" y="5093"/>
              <a:ext cx="73" cy="54"/>
            </a:xfrm>
            <a:custGeom>
              <a:avLst/>
              <a:gdLst>
                <a:gd name="T0" fmla="*/ 0 w 1311"/>
                <a:gd name="T1" fmla="*/ 0 h 958"/>
                <a:gd name="T2" fmla="*/ 0 w 1311"/>
                <a:gd name="T3" fmla="*/ 0 h 958"/>
                <a:gd name="T4" fmla="*/ 4 w 1311"/>
                <a:gd name="T5" fmla="*/ 3 h 958"/>
                <a:gd name="T6" fmla="*/ 0 w 1311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1" h="958">
                  <a:moveTo>
                    <a:pt x="0" y="0"/>
                  </a:moveTo>
                  <a:lnTo>
                    <a:pt x="0" y="86"/>
                  </a:lnTo>
                  <a:lnTo>
                    <a:pt x="1311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4" name="Freeform 345"/>
            <p:cNvSpPr>
              <a:spLocks/>
            </p:cNvSpPr>
            <p:nvPr/>
          </p:nvSpPr>
          <p:spPr bwMode="auto">
            <a:xfrm>
              <a:off x="2117" y="4970"/>
              <a:ext cx="576" cy="418"/>
            </a:xfrm>
            <a:custGeom>
              <a:avLst/>
              <a:gdLst>
                <a:gd name="T0" fmla="*/ 32 w 10361"/>
                <a:gd name="T1" fmla="*/ 23 h 7534"/>
                <a:gd name="T2" fmla="*/ 0 w 10361"/>
                <a:gd name="T3" fmla="*/ 0 h 7534"/>
                <a:gd name="T4" fmla="*/ 0 w 10361"/>
                <a:gd name="T5" fmla="*/ 0 h 7534"/>
                <a:gd name="T6" fmla="*/ 32 w 10361"/>
                <a:gd name="T7" fmla="*/ 23 h 7534"/>
                <a:gd name="T8" fmla="*/ 32 w 10361"/>
                <a:gd name="T9" fmla="*/ 23 h 7534"/>
                <a:gd name="T10" fmla="*/ 32 w 10361"/>
                <a:gd name="T11" fmla="*/ 23 h 75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361" h="7534">
                  <a:moveTo>
                    <a:pt x="10360" y="7473"/>
                  </a:moveTo>
                  <a:lnTo>
                    <a:pt x="123" y="0"/>
                  </a:lnTo>
                  <a:lnTo>
                    <a:pt x="0" y="62"/>
                  </a:lnTo>
                  <a:lnTo>
                    <a:pt x="10235" y="7534"/>
                  </a:lnTo>
                  <a:lnTo>
                    <a:pt x="10360" y="7473"/>
                  </a:lnTo>
                  <a:lnTo>
                    <a:pt x="10361" y="747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5" name="Freeform 346"/>
            <p:cNvSpPr>
              <a:spLocks/>
            </p:cNvSpPr>
            <p:nvPr/>
          </p:nvSpPr>
          <p:spPr bwMode="auto">
            <a:xfrm>
              <a:off x="2119" y="4608"/>
              <a:ext cx="574" cy="420"/>
            </a:xfrm>
            <a:custGeom>
              <a:avLst/>
              <a:gdLst>
                <a:gd name="T0" fmla="*/ 0 w 10339"/>
                <a:gd name="T1" fmla="*/ 0 h 7546"/>
                <a:gd name="T2" fmla="*/ 32 w 10339"/>
                <a:gd name="T3" fmla="*/ 23 h 7546"/>
                <a:gd name="T4" fmla="*/ 32 w 10339"/>
                <a:gd name="T5" fmla="*/ 23 h 7546"/>
                <a:gd name="T6" fmla="*/ 0 w 10339"/>
                <a:gd name="T7" fmla="*/ 0 h 7546"/>
                <a:gd name="T8" fmla="*/ 0 w 10339"/>
                <a:gd name="T9" fmla="*/ 0 h 7546"/>
                <a:gd name="T10" fmla="*/ 0 w 10339"/>
                <a:gd name="T11" fmla="*/ 0 h 75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339" h="7546">
                  <a:moveTo>
                    <a:pt x="102" y="75"/>
                  </a:moveTo>
                  <a:lnTo>
                    <a:pt x="10339" y="7546"/>
                  </a:lnTo>
                  <a:lnTo>
                    <a:pt x="10237" y="7471"/>
                  </a:lnTo>
                  <a:lnTo>
                    <a:pt x="0" y="0"/>
                  </a:lnTo>
                  <a:lnTo>
                    <a:pt x="102" y="75"/>
                  </a:lnTo>
                  <a:lnTo>
                    <a:pt x="103" y="7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6" name="Freeform 347"/>
            <p:cNvSpPr>
              <a:spLocks/>
            </p:cNvSpPr>
            <p:nvPr/>
          </p:nvSpPr>
          <p:spPr bwMode="auto">
            <a:xfrm>
              <a:off x="1780" y="4784"/>
              <a:ext cx="68" cy="49"/>
            </a:xfrm>
            <a:custGeom>
              <a:avLst/>
              <a:gdLst>
                <a:gd name="T0" fmla="*/ 0 w 1220"/>
                <a:gd name="T1" fmla="*/ 0 h 889"/>
                <a:gd name="T2" fmla="*/ 4 w 1220"/>
                <a:gd name="T3" fmla="*/ 3 h 889"/>
                <a:gd name="T4" fmla="*/ 4 w 1220"/>
                <a:gd name="T5" fmla="*/ 3 h 8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20" h="889">
                  <a:moveTo>
                    <a:pt x="0" y="0"/>
                  </a:moveTo>
                  <a:lnTo>
                    <a:pt x="1219" y="889"/>
                  </a:lnTo>
                  <a:lnTo>
                    <a:pt x="1220" y="8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7" name="Freeform 348"/>
            <p:cNvSpPr>
              <a:spLocks/>
            </p:cNvSpPr>
            <p:nvPr/>
          </p:nvSpPr>
          <p:spPr bwMode="auto">
            <a:xfrm>
              <a:off x="1862" y="4844"/>
              <a:ext cx="15" cy="10"/>
            </a:xfrm>
            <a:custGeom>
              <a:avLst/>
              <a:gdLst>
                <a:gd name="T0" fmla="*/ 0 w 260"/>
                <a:gd name="T1" fmla="*/ 0 h 189"/>
                <a:gd name="T2" fmla="*/ 1 w 260"/>
                <a:gd name="T3" fmla="*/ 1 h 189"/>
                <a:gd name="T4" fmla="*/ 1 w 260"/>
                <a:gd name="T5" fmla="*/ 1 h 1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" h="189">
                  <a:moveTo>
                    <a:pt x="0" y="0"/>
                  </a:moveTo>
                  <a:lnTo>
                    <a:pt x="259" y="189"/>
                  </a:lnTo>
                  <a:lnTo>
                    <a:pt x="260" y="1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8" name="Freeform 349"/>
            <p:cNvSpPr>
              <a:spLocks/>
            </p:cNvSpPr>
            <p:nvPr/>
          </p:nvSpPr>
          <p:spPr bwMode="auto">
            <a:xfrm>
              <a:off x="1891" y="4865"/>
              <a:ext cx="87" cy="63"/>
            </a:xfrm>
            <a:custGeom>
              <a:avLst/>
              <a:gdLst>
                <a:gd name="T0" fmla="*/ 0 w 1560"/>
                <a:gd name="T1" fmla="*/ 0 h 1138"/>
                <a:gd name="T2" fmla="*/ 5 w 1560"/>
                <a:gd name="T3" fmla="*/ 3 h 1138"/>
                <a:gd name="T4" fmla="*/ 5 w 1560"/>
                <a:gd name="T5" fmla="*/ 3 h 11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0" h="1138">
                  <a:moveTo>
                    <a:pt x="0" y="0"/>
                  </a:moveTo>
                  <a:lnTo>
                    <a:pt x="1559" y="1138"/>
                  </a:lnTo>
                  <a:lnTo>
                    <a:pt x="1560" y="11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9" name="Freeform 350"/>
            <p:cNvSpPr>
              <a:spLocks/>
            </p:cNvSpPr>
            <p:nvPr/>
          </p:nvSpPr>
          <p:spPr bwMode="auto">
            <a:xfrm>
              <a:off x="1992" y="4939"/>
              <a:ext cx="15" cy="10"/>
            </a:xfrm>
            <a:custGeom>
              <a:avLst/>
              <a:gdLst>
                <a:gd name="T0" fmla="*/ 0 w 261"/>
                <a:gd name="T1" fmla="*/ 0 h 189"/>
                <a:gd name="T2" fmla="*/ 1 w 261"/>
                <a:gd name="T3" fmla="*/ 1 h 189"/>
                <a:gd name="T4" fmla="*/ 1 w 261"/>
                <a:gd name="T5" fmla="*/ 1 h 1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1" h="189">
                  <a:moveTo>
                    <a:pt x="0" y="0"/>
                  </a:moveTo>
                  <a:lnTo>
                    <a:pt x="260" y="189"/>
                  </a:lnTo>
                  <a:lnTo>
                    <a:pt x="261" y="1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0" name="Freeform 351"/>
            <p:cNvSpPr>
              <a:spLocks/>
            </p:cNvSpPr>
            <p:nvPr/>
          </p:nvSpPr>
          <p:spPr bwMode="auto">
            <a:xfrm>
              <a:off x="2021" y="4960"/>
              <a:ext cx="87" cy="63"/>
            </a:xfrm>
            <a:custGeom>
              <a:avLst/>
              <a:gdLst>
                <a:gd name="T0" fmla="*/ 0 w 1561"/>
                <a:gd name="T1" fmla="*/ 0 h 1138"/>
                <a:gd name="T2" fmla="*/ 5 w 1561"/>
                <a:gd name="T3" fmla="*/ 3 h 1138"/>
                <a:gd name="T4" fmla="*/ 5 w 1561"/>
                <a:gd name="T5" fmla="*/ 3 h 11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1" h="1138">
                  <a:moveTo>
                    <a:pt x="0" y="0"/>
                  </a:moveTo>
                  <a:lnTo>
                    <a:pt x="1560" y="1138"/>
                  </a:lnTo>
                  <a:lnTo>
                    <a:pt x="1561" y="11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1" name="Freeform 352"/>
            <p:cNvSpPr>
              <a:spLocks/>
            </p:cNvSpPr>
            <p:nvPr/>
          </p:nvSpPr>
          <p:spPr bwMode="auto">
            <a:xfrm>
              <a:off x="2122" y="5034"/>
              <a:ext cx="15" cy="10"/>
            </a:xfrm>
            <a:custGeom>
              <a:avLst/>
              <a:gdLst>
                <a:gd name="T0" fmla="*/ 0 w 261"/>
                <a:gd name="T1" fmla="*/ 0 h 189"/>
                <a:gd name="T2" fmla="*/ 1 w 261"/>
                <a:gd name="T3" fmla="*/ 1 h 189"/>
                <a:gd name="T4" fmla="*/ 1 w 261"/>
                <a:gd name="T5" fmla="*/ 1 h 1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1" h="189">
                  <a:moveTo>
                    <a:pt x="0" y="0"/>
                  </a:moveTo>
                  <a:lnTo>
                    <a:pt x="260" y="189"/>
                  </a:lnTo>
                  <a:lnTo>
                    <a:pt x="261" y="1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2" name="Freeform 353"/>
            <p:cNvSpPr>
              <a:spLocks/>
            </p:cNvSpPr>
            <p:nvPr/>
          </p:nvSpPr>
          <p:spPr bwMode="auto">
            <a:xfrm>
              <a:off x="2151" y="5055"/>
              <a:ext cx="87" cy="63"/>
            </a:xfrm>
            <a:custGeom>
              <a:avLst/>
              <a:gdLst>
                <a:gd name="T0" fmla="*/ 0 w 1561"/>
                <a:gd name="T1" fmla="*/ 0 h 1139"/>
                <a:gd name="T2" fmla="*/ 5 w 1561"/>
                <a:gd name="T3" fmla="*/ 3 h 1139"/>
                <a:gd name="T4" fmla="*/ 5 w 1561"/>
                <a:gd name="T5" fmla="*/ 3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1" h="1139">
                  <a:moveTo>
                    <a:pt x="0" y="0"/>
                  </a:moveTo>
                  <a:lnTo>
                    <a:pt x="1560" y="1139"/>
                  </a:lnTo>
                  <a:lnTo>
                    <a:pt x="1561" y="11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3" name="Freeform 354"/>
            <p:cNvSpPr>
              <a:spLocks/>
            </p:cNvSpPr>
            <p:nvPr/>
          </p:nvSpPr>
          <p:spPr bwMode="auto">
            <a:xfrm>
              <a:off x="2252" y="5129"/>
              <a:ext cx="15" cy="10"/>
            </a:xfrm>
            <a:custGeom>
              <a:avLst/>
              <a:gdLst>
                <a:gd name="T0" fmla="*/ 0 w 260"/>
                <a:gd name="T1" fmla="*/ 0 h 191"/>
                <a:gd name="T2" fmla="*/ 1 w 260"/>
                <a:gd name="T3" fmla="*/ 1 h 191"/>
                <a:gd name="T4" fmla="*/ 1 w 260"/>
                <a:gd name="T5" fmla="*/ 1 h 1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" h="191">
                  <a:moveTo>
                    <a:pt x="0" y="0"/>
                  </a:moveTo>
                  <a:lnTo>
                    <a:pt x="259" y="191"/>
                  </a:lnTo>
                  <a:lnTo>
                    <a:pt x="260" y="19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4" name="Freeform 355"/>
            <p:cNvSpPr>
              <a:spLocks/>
            </p:cNvSpPr>
            <p:nvPr/>
          </p:nvSpPr>
          <p:spPr bwMode="auto">
            <a:xfrm>
              <a:off x="2281" y="5150"/>
              <a:ext cx="68" cy="49"/>
            </a:xfrm>
            <a:custGeom>
              <a:avLst/>
              <a:gdLst>
                <a:gd name="T0" fmla="*/ 0 w 1220"/>
                <a:gd name="T1" fmla="*/ 0 h 890"/>
                <a:gd name="T2" fmla="*/ 4 w 1220"/>
                <a:gd name="T3" fmla="*/ 3 h 890"/>
                <a:gd name="T4" fmla="*/ 4 w 1220"/>
                <a:gd name="T5" fmla="*/ 3 h 8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20" h="890">
                  <a:moveTo>
                    <a:pt x="0" y="0"/>
                  </a:moveTo>
                  <a:lnTo>
                    <a:pt x="1219" y="890"/>
                  </a:lnTo>
                  <a:lnTo>
                    <a:pt x="1220" y="89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5" name="Freeform 356"/>
            <p:cNvSpPr>
              <a:spLocks/>
            </p:cNvSpPr>
            <p:nvPr/>
          </p:nvSpPr>
          <p:spPr bwMode="auto">
            <a:xfrm>
              <a:off x="2469" y="4441"/>
              <a:ext cx="568" cy="422"/>
            </a:xfrm>
            <a:custGeom>
              <a:avLst/>
              <a:gdLst>
                <a:gd name="T0" fmla="*/ 32 w 10237"/>
                <a:gd name="T1" fmla="*/ 23 h 7601"/>
                <a:gd name="T2" fmla="*/ 0 w 10237"/>
                <a:gd name="T3" fmla="*/ 0 h 7601"/>
                <a:gd name="T4" fmla="*/ 0 w 10237"/>
                <a:gd name="T5" fmla="*/ 0 h 7601"/>
                <a:gd name="T6" fmla="*/ 32 w 10237"/>
                <a:gd name="T7" fmla="*/ 23 h 7601"/>
                <a:gd name="T8" fmla="*/ 32 w 10237"/>
                <a:gd name="T9" fmla="*/ 23 h 7601"/>
                <a:gd name="T10" fmla="*/ 32 w 10237"/>
                <a:gd name="T11" fmla="*/ 23 h 76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37" h="7601">
                  <a:moveTo>
                    <a:pt x="10236" y="7473"/>
                  </a:moveTo>
                  <a:lnTo>
                    <a:pt x="0" y="0"/>
                  </a:lnTo>
                  <a:lnTo>
                    <a:pt x="0" y="129"/>
                  </a:lnTo>
                  <a:lnTo>
                    <a:pt x="10236" y="7601"/>
                  </a:lnTo>
                  <a:lnTo>
                    <a:pt x="10236" y="7473"/>
                  </a:lnTo>
                  <a:lnTo>
                    <a:pt x="10237" y="747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6" name="Freeform 357"/>
            <p:cNvSpPr>
              <a:spLocks/>
            </p:cNvSpPr>
            <p:nvPr/>
          </p:nvSpPr>
          <p:spPr bwMode="auto">
            <a:xfrm>
              <a:off x="2005" y="4613"/>
              <a:ext cx="119" cy="59"/>
            </a:xfrm>
            <a:custGeom>
              <a:avLst/>
              <a:gdLst>
                <a:gd name="T0" fmla="*/ 7 w 2147"/>
                <a:gd name="T1" fmla="*/ 0 h 1068"/>
                <a:gd name="T2" fmla="*/ 0 w 2147"/>
                <a:gd name="T3" fmla="*/ 3 h 1068"/>
                <a:gd name="T4" fmla="*/ 0 w 2147"/>
                <a:gd name="T5" fmla="*/ 3 h 1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47" h="1068">
                  <a:moveTo>
                    <a:pt x="2147" y="0"/>
                  </a:moveTo>
                  <a:lnTo>
                    <a:pt x="0" y="1068"/>
                  </a:lnTo>
                  <a:lnTo>
                    <a:pt x="1" y="10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7" name="Freeform 358"/>
            <p:cNvSpPr>
              <a:spLocks/>
            </p:cNvSpPr>
            <p:nvPr/>
          </p:nvSpPr>
          <p:spPr bwMode="auto">
            <a:xfrm>
              <a:off x="1970" y="4681"/>
              <a:ext cx="18" cy="8"/>
            </a:xfrm>
            <a:custGeom>
              <a:avLst/>
              <a:gdLst>
                <a:gd name="T0" fmla="*/ 1 w 315"/>
                <a:gd name="T1" fmla="*/ 0 h 156"/>
                <a:gd name="T2" fmla="*/ 0 w 315"/>
                <a:gd name="T3" fmla="*/ 0 h 156"/>
                <a:gd name="T4" fmla="*/ 0 w 315"/>
                <a:gd name="T5" fmla="*/ 0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5" h="156">
                  <a:moveTo>
                    <a:pt x="315" y="0"/>
                  </a:moveTo>
                  <a:lnTo>
                    <a:pt x="0" y="156"/>
                  </a:lnTo>
                  <a:lnTo>
                    <a:pt x="1" y="1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8" name="Freeform 359"/>
            <p:cNvSpPr>
              <a:spLocks/>
            </p:cNvSpPr>
            <p:nvPr/>
          </p:nvSpPr>
          <p:spPr bwMode="auto">
            <a:xfrm>
              <a:off x="1833" y="4698"/>
              <a:ext cx="120" cy="59"/>
            </a:xfrm>
            <a:custGeom>
              <a:avLst/>
              <a:gdLst>
                <a:gd name="T0" fmla="*/ 7 w 2147"/>
                <a:gd name="T1" fmla="*/ 0 h 1069"/>
                <a:gd name="T2" fmla="*/ 0 w 2147"/>
                <a:gd name="T3" fmla="*/ 3 h 1069"/>
                <a:gd name="T4" fmla="*/ 0 w 2147"/>
                <a:gd name="T5" fmla="*/ 3 h 10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47" h="1069">
                  <a:moveTo>
                    <a:pt x="2147" y="0"/>
                  </a:moveTo>
                  <a:lnTo>
                    <a:pt x="0" y="1069"/>
                  </a:lnTo>
                  <a:lnTo>
                    <a:pt x="1" y="106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9" name="Freeform 360"/>
            <p:cNvSpPr>
              <a:spLocks/>
            </p:cNvSpPr>
            <p:nvPr/>
          </p:nvSpPr>
          <p:spPr bwMode="auto">
            <a:xfrm>
              <a:off x="1780" y="4757"/>
              <a:ext cx="53" cy="27"/>
            </a:xfrm>
            <a:custGeom>
              <a:avLst/>
              <a:gdLst>
                <a:gd name="T0" fmla="*/ 3 w 960"/>
                <a:gd name="T1" fmla="*/ 0 h 477"/>
                <a:gd name="T2" fmla="*/ 0 w 960"/>
                <a:gd name="T3" fmla="*/ 2 h 477"/>
                <a:gd name="T4" fmla="*/ 0 w 960"/>
                <a:gd name="T5" fmla="*/ 2 h 4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477">
                  <a:moveTo>
                    <a:pt x="960" y="0"/>
                  </a:moveTo>
                  <a:lnTo>
                    <a:pt x="0" y="477"/>
                  </a:lnTo>
                  <a:lnTo>
                    <a:pt x="1" y="47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10" name="Freeform 361"/>
            <p:cNvSpPr>
              <a:spLocks/>
            </p:cNvSpPr>
            <p:nvPr/>
          </p:nvSpPr>
          <p:spPr bwMode="auto">
            <a:xfrm>
              <a:off x="2119" y="4437"/>
              <a:ext cx="350" cy="176"/>
            </a:xfrm>
            <a:custGeom>
              <a:avLst/>
              <a:gdLst>
                <a:gd name="T0" fmla="*/ 19 w 6302"/>
                <a:gd name="T1" fmla="*/ 0 h 3160"/>
                <a:gd name="T2" fmla="*/ 0 w 6302"/>
                <a:gd name="T3" fmla="*/ 10 h 3160"/>
                <a:gd name="T4" fmla="*/ 0 w 6302"/>
                <a:gd name="T5" fmla="*/ 10 h 3160"/>
                <a:gd name="T6" fmla="*/ 19 w 6302"/>
                <a:gd name="T7" fmla="*/ 0 h 3160"/>
                <a:gd name="T8" fmla="*/ 19 w 6302"/>
                <a:gd name="T9" fmla="*/ 0 h 3160"/>
                <a:gd name="T10" fmla="*/ 19 w 6302"/>
                <a:gd name="T11" fmla="*/ 0 h 31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2" h="3160">
                  <a:moveTo>
                    <a:pt x="6301" y="74"/>
                  </a:moveTo>
                  <a:lnTo>
                    <a:pt x="102" y="3160"/>
                  </a:lnTo>
                  <a:lnTo>
                    <a:pt x="0" y="3085"/>
                  </a:lnTo>
                  <a:lnTo>
                    <a:pt x="6198" y="0"/>
                  </a:lnTo>
                  <a:lnTo>
                    <a:pt x="6301" y="74"/>
                  </a:lnTo>
                  <a:lnTo>
                    <a:pt x="6302" y="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11" name="Freeform 362"/>
            <p:cNvSpPr>
              <a:spLocks/>
            </p:cNvSpPr>
            <p:nvPr/>
          </p:nvSpPr>
          <p:spPr bwMode="auto">
            <a:xfrm>
              <a:off x="2626" y="5028"/>
              <a:ext cx="67" cy="33"/>
            </a:xfrm>
            <a:custGeom>
              <a:avLst/>
              <a:gdLst>
                <a:gd name="T0" fmla="*/ 4 w 1211"/>
                <a:gd name="T1" fmla="*/ 0 h 603"/>
                <a:gd name="T2" fmla="*/ 0 w 1211"/>
                <a:gd name="T3" fmla="*/ 2 h 603"/>
                <a:gd name="T4" fmla="*/ 0 w 1211"/>
                <a:gd name="T5" fmla="*/ 2 h 6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11" h="603">
                  <a:moveTo>
                    <a:pt x="1211" y="0"/>
                  </a:moveTo>
                  <a:lnTo>
                    <a:pt x="0" y="603"/>
                  </a:lnTo>
                  <a:lnTo>
                    <a:pt x="1" y="60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12" name="Freeform 363"/>
            <p:cNvSpPr>
              <a:spLocks/>
            </p:cNvSpPr>
            <p:nvPr/>
          </p:nvSpPr>
          <p:spPr bwMode="auto">
            <a:xfrm>
              <a:off x="2591" y="5070"/>
              <a:ext cx="17" cy="9"/>
            </a:xfrm>
            <a:custGeom>
              <a:avLst/>
              <a:gdLst>
                <a:gd name="T0" fmla="*/ 1 w 315"/>
                <a:gd name="T1" fmla="*/ 0 h 157"/>
                <a:gd name="T2" fmla="*/ 0 w 315"/>
                <a:gd name="T3" fmla="*/ 1 h 157"/>
                <a:gd name="T4" fmla="*/ 0 w 315"/>
                <a:gd name="T5" fmla="*/ 1 h 1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5" h="157">
                  <a:moveTo>
                    <a:pt x="315" y="0"/>
                  </a:moveTo>
                  <a:lnTo>
                    <a:pt x="0" y="157"/>
                  </a:lnTo>
                  <a:lnTo>
                    <a:pt x="1" y="15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13" name="Freeform 364"/>
            <p:cNvSpPr>
              <a:spLocks/>
            </p:cNvSpPr>
            <p:nvPr/>
          </p:nvSpPr>
          <p:spPr bwMode="auto">
            <a:xfrm>
              <a:off x="2468" y="5087"/>
              <a:ext cx="105" cy="52"/>
            </a:xfrm>
            <a:custGeom>
              <a:avLst/>
              <a:gdLst>
                <a:gd name="T0" fmla="*/ 6 w 1889"/>
                <a:gd name="T1" fmla="*/ 0 h 940"/>
                <a:gd name="T2" fmla="*/ 0 w 1889"/>
                <a:gd name="T3" fmla="*/ 3 h 940"/>
                <a:gd name="T4" fmla="*/ 0 w 1889"/>
                <a:gd name="T5" fmla="*/ 3 h 9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89" h="940">
                  <a:moveTo>
                    <a:pt x="1889" y="0"/>
                  </a:moveTo>
                  <a:lnTo>
                    <a:pt x="0" y="940"/>
                  </a:lnTo>
                  <a:lnTo>
                    <a:pt x="1" y="94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14" name="Freeform 365"/>
            <p:cNvSpPr>
              <a:spLocks/>
            </p:cNvSpPr>
            <p:nvPr/>
          </p:nvSpPr>
          <p:spPr bwMode="auto">
            <a:xfrm>
              <a:off x="2433" y="5148"/>
              <a:ext cx="18" cy="9"/>
            </a:xfrm>
            <a:custGeom>
              <a:avLst/>
              <a:gdLst>
                <a:gd name="T0" fmla="*/ 1 w 315"/>
                <a:gd name="T1" fmla="*/ 0 h 157"/>
                <a:gd name="T2" fmla="*/ 0 w 315"/>
                <a:gd name="T3" fmla="*/ 1 h 157"/>
                <a:gd name="T4" fmla="*/ 0 w 315"/>
                <a:gd name="T5" fmla="*/ 1 h 1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5" h="157">
                  <a:moveTo>
                    <a:pt x="315" y="0"/>
                  </a:moveTo>
                  <a:lnTo>
                    <a:pt x="0" y="157"/>
                  </a:lnTo>
                  <a:lnTo>
                    <a:pt x="2" y="15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15" name="Freeform 366"/>
            <p:cNvSpPr>
              <a:spLocks/>
            </p:cNvSpPr>
            <p:nvPr/>
          </p:nvSpPr>
          <p:spPr bwMode="auto">
            <a:xfrm>
              <a:off x="2349" y="5166"/>
              <a:ext cx="67" cy="33"/>
            </a:xfrm>
            <a:custGeom>
              <a:avLst/>
              <a:gdLst>
                <a:gd name="T0" fmla="*/ 4 w 1210"/>
                <a:gd name="T1" fmla="*/ 0 h 603"/>
                <a:gd name="T2" fmla="*/ 0 w 1210"/>
                <a:gd name="T3" fmla="*/ 2 h 603"/>
                <a:gd name="T4" fmla="*/ 0 w 1210"/>
                <a:gd name="T5" fmla="*/ 2 h 6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10" h="603">
                  <a:moveTo>
                    <a:pt x="1210" y="0"/>
                  </a:moveTo>
                  <a:lnTo>
                    <a:pt x="0" y="603"/>
                  </a:lnTo>
                  <a:lnTo>
                    <a:pt x="1" y="60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16" name="Freeform 367"/>
            <p:cNvSpPr>
              <a:spLocks/>
            </p:cNvSpPr>
            <p:nvPr/>
          </p:nvSpPr>
          <p:spPr bwMode="auto">
            <a:xfrm>
              <a:off x="2687" y="4852"/>
              <a:ext cx="350" cy="176"/>
            </a:xfrm>
            <a:custGeom>
              <a:avLst/>
              <a:gdLst>
                <a:gd name="T0" fmla="*/ 19 w 6301"/>
                <a:gd name="T1" fmla="*/ 0 h 3159"/>
                <a:gd name="T2" fmla="*/ 0 w 6301"/>
                <a:gd name="T3" fmla="*/ 10 h 3159"/>
                <a:gd name="T4" fmla="*/ 0 w 6301"/>
                <a:gd name="T5" fmla="*/ 10 h 3159"/>
                <a:gd name="T6" fmla="*/ 19 w 6301"/>
                <a:gd name="T7" fmla="*/ 0 h 3159"/>
                <a:gd name="T8" fmla="*/ 19 w 6301"/>
                <a:gd name="T9" fmla="*/ 0 h 3159"/>
                <a:gd name="T10" fmla="*/ 19 w 6301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1" h="3159">
                  <a:moveTo>
                    <a:pt x="6300" y="75"/>
                  </a:moveTo>
                  <a:lnTo>
                    <a:pt x="102" y="3159"/>
                  </a:lnTo>
                  <a:lnTo>
                    <a:pt x="0" y="3084"/>
                  </a:lnTo>
                  <a:lnTo>
                    <a:pt x="6198" y="0"/>
                  </a:lnTo>
                  <a:lnTo>
                    <a:pt x="6300" y="75"/>
                  </a:lnTo>
                  <a:lnTo>
                    <a:pt x="6301" y="7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17" name="Freeform 368"/>
            <p:cNvSpPr>
              <a:spLocks/>
            </p:cNvSpPr>
            <p:nvPr/>
          </p:nvSpPr>
          <p:spPr bwMode="auto">
            <a:xfrm>
              <a:off x="2829" y="4954"/>
              <a:ext cx="5" cy="6"/>
            </a:xfrm>
            <a:custGeom>
              <a:avLst/>
              <a:gdLst>
                <a:gd name="T0" fmla="*/ 0 w 83"/>
                <a:gd name="T1" fmla="*/ 0 h 102"/>
                <a:gd name="T2" fmla="*/ 0 w 83"/>
                <a:gd name="T3" fmla="*/ 0 h 102"/>
                <a:gd name="T4" fmla="*/ 0 w 83"/>
                <a:gd name="T5" fmla="*/ 0 h 102"/>
                <a:gd name="T6" fmla="*/ 0 w 83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" h="102">
                  <a:moveTo>
                    <a:pt x="0" y="0"/>
                  </a:moveTo>
                  <a:lnTo>
                    <a:pt x="83" y="61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18" name="Freeform 369"/>
            <p:cNvSpPr>
              <a:spLocks/>
            </p:cNvSpPr>
            <p:nvPr/>
          </p:nvSpPr>
          <p:spPr bwMode="auto">
            <a:xfrm>
              <a:off x="2823" y="4947"/>
              <a:ext cx="6" cy="13"/>
            </a:xfrm>
            <a:custGeom>
              <a:avLst/>
              <a:gdLst>
                <a:gd name="T0" fmla="*/ 0 w 122"/>
                <a:gd name="T1" fmla="*/ 0 h 233"/>
                <a:gd name="T2" fmla="*/ 0 w 122"/>
                <a:gd name="T3" fmla="*/ 0 h 233"/>
                <a:gd name="T4" fmla="*/ 0 w 122"/>
                <a:gd name="T5" fmla="*/ 1 h 233"/>
                <a:gd name="T6" fmla="*/ 0 w 122"/>
                <a:gd name="T7" fmla="*/ 0 h 2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" h="233">
                  <a:moveTo>
                    <a:pt x="0" y="0"/>
                  </a:moveTo>
                  <a:lnTo>
                    <a:pt x="122" y="131"/>
                  </a:lnTo>
                  <a:lnTo>
                    <a:pt x="122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19" name="Freeform 370"/>
            <p:cNvSpPr>
              <a:spLocks/>
            </p:cNvSpPr>
            <p:nvPr/>
          </p:nvSpPr>
          <p:spPr bwMode="auto">
            <a:xfrm>
              <a:off x="2788" y="4914"/>
              <a:ext cx="51" cy="21"/>
            </a:xfrm>
            <a:custGeom>
              <a:avLst/>
              <a:gdLst>
                <a:gd name="T0" fmla="*/ 0 w 916"/>
                <a:gd name="T1" fmla="*/ 0 h 379"/>
                <a:gd name="T2" fmla="*/ 3 w 916"/>
                <a:gd name="T3" fmla="*/ 1 h 379"/>
                <a:gd name="T4" fmla="*/ 2 w 916"/>
                <a:gd name="T5" fmla="*/ 1 h 379"/>
                <a:gd name="T6" fmla="*/ 0 w 916"/>
                <a:gd name="T7" fmla="*/ 0 h 3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" h="379">
                  <a:moveTo>
                    <a:pt x="0" y="0"/>
                  </a:moveTo>
                  <a:lnTo>
                    <a:pt x="916" y="312"/>
                  </a:lnTo>
                  <a:lnTo>
                    <a:pt x="785" y="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20" name="Freeform 371"/>
            <p:cNvSpPr>
              <a:spLocks/>
            </p:cNvSpPr>
            <p:nvPr/>
          </p:nvSpPr>
          <p:spPr bwMode="auto">
            <a:xfrm>
              <a:off x="2788" y="4914"/>
              <a:ext cx="43" cy="26"/>
            </a:xfrm>
            <a:custGeom>
              <a:avLst/>
              <a:gdLst>
                <a:gd name="T0" fmla="*/ 0 w 785"/>
                <a:gd name="T1" fmla="*/ 0 h 467"/>
                <a:gd name="T2" fmla="*/ 2 w 785"/>
                <a:gd name="T3" fmla="*/ 1 h 467"/>
                <a:gd name="T4" fmla="*/ 2 w 785"/>
                <a:gd name="T5" fmla="*/ 1 h 467"/>
                <a:gd name="T6" fmla="*/ 0 w 785"/>
                <a:gd name="T7" fmla="*/ 0 h 4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5" h="467">
                  <a:moveTo>
                    <a:pt x="0" y="0"/>
                  </a:moveTo>
                  <a:lnTo>
                    <a:pt x="785" y="379"/>
                  </a:lnTo>
                  <a:lnTo>
                    <a:pt x="653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21" name="Freeform 372"/>
            <p:cNvSpPr>
              <a:spLocks/>
            </p:cNvSpPr>
            <p:nvPr/>
          </p:nvSpPr>
          <p:spPr bwMode="auto">
            <a:xfrm>
              <a:off x="2788" y="4914"/>
              <a:ext cx="36" cy="32"/>
            </a:xfrm>
            <a:custGeom>
              <a:avLst/>
              <a:gdLst>
                <a:gd name="T0" fmla="*/ 0 w 653"/>
                <a:gd name="T1" fmla="*/ 0 h 574"/>
                <a:gd name="T2" fmla="*/ 2 w 653"/>
                <a:gd name="T3" fmla="*/ 1 h 574"/>
                <a:gd name="T4" fmla="*/ 2 w 653"/>
                <a:gd name="T5" fmla="*/ 2 h 574"/>
                <a:gd name="T6" fmla="*/ 0 w 653"/>
                <a:gd name="T7" fmla="*/ 0 h 5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574">
                  <a:moveTo>
                    <a:pt x="0" y="0"/>
                  </a:moveTo>
                  <a:lnTo>
                    <a:pt x="653" y="467"/>
                  </a:lnTo>
                  <a:lnTo>
                    <a:pt x="62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22" name="Freeform 373"/>
            <p:cNvSpPr>
              <a:spLocks/>
            </p:cNvSpPr>
            <p:nvPr/>
          </p:nvSpPr>
          <p:spPr bwMode="auto">
            <a:xfrm>
              <a:off x="2788" y="4914"/>
              <a:ext cx="35" cy="33"/>
            </a:xfrm>
            <a:custGeom>
              <a:avLst/>
              <a:gdLst>
                <a:gd name="T0" fmla="*/ 0 w 627"/>
                <a:gd name="T1" fmla="*/ 0 h 595"/>
                <a:gd name="T2" fmla="*/ 2 w 627"/>
                <a:gd name="T3" fmla="*/ 2 h 595"/>
                <a:gd name="T4" fmla="*/ 2 w 627"/>
                <a:gd name="T5" fmla="*/ 2 h 595"/>
                <a:gd name="T6" fmla="*/ 0 w 627"/>
                <a:gd name="T7" fmla="*/ 0 h 5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7" h="595">
                  <a:moveTo>
                    <a:pt x="0" y="0"/>
                  </a:moveTo>
                  <a:lnTo>
                    <a:pt x="620" y="574"/>
                  </a:lnTo>
                  <a:lnTo>
                    <a:pt x="627" y="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23" name="Freeform 374"/>
            <p:cNvSpPr>
              <a:spLocks/>
            </p:cNvSpPr>
            <p:nvPr/>
          </p:nvSpPr>
          <p:spPr bwMode="auto">
            <a:xfrm>
              <a:off x="2788" y="4914"/>
              <a:ext cx="41" cy="46"/>
            </a:xfrm>
            <a:custGeom>
              <a:avLst/>
              <a:gdLst>
                <a:gd name="T0" fmla="*/ 0 w 749"/>
                <a:gd name="T1" fmla="*/ 0 h 828"/>
                <a:gd name="T2" fmla="*/ 2 w 749"/>
                <a:gd name="T3" fmla="*/ 2 h 828"/>
                <a:gd name="T4" fmla="*/ 2 w 749"/>
                <a:gd name="T5" fmla="*/ 3 h 828"/>
                <a:gd name="T6" fmla="*/ 0 w 749"/>
                <a:gd name="T7" fmla="*/ 0 h 8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9" h="828">
                  <a:moveTo>
                    <a:pt x="0" y="0"/>
                  </a:moveTo>
                  <a:lnTo>
                    <a:pt x="627" y="595"/>
                  </a:lnTo>
                  <a:lnTo>
                    <a:pt x="749" y="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24" name="Freeform 375"/>
            <p:cNvSpPr>
              <a:spLocks/>
            </p:cNvSpPr>
            <p:nvPr/>
          </p:nvSpPr>
          <p:spPr bwMode="auto">
            <a:xfrm>
              <a:off x="2788" y="4914"/>
              <a:ext cx="51" cy="17"/>
            </a:xfrm>
            <a:custGeom>
              <a:avLst/>
              <a:gdLst>
                <a:gd name="T0" fmla="*/ 3 w 916"/>
                <a:gd name="T1" fmla="*/ 1 h 312"/>
                <a:gd name="T2" fmla="*/ 0 w 916"/>
                <a:gd name="T3" fmla="*/ 0 h 312"/>
                <a:gd name="T4" fmla="*/ 0 w 916"/>
                <a:gd name="T5" fmla="*/ 0 h 312"/>
                <a:gd name="T6" fmla="*/ 3 w 916"/>
                <a:gd name="T7" fmla="*/ 1 h 3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" h="312">
                  <a:moveTo>
                    <a:pt x="916" y="312"/>
                  </a:moveTo>
                  <a:lnTo>
                    <a:pt x="0" y="0"/>
                  </a:lnTo>
                  <a:lnTo>
                    <a:pt x="916" y="3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25" name="Freeform 376"/>
            <p:cNvSpPr>
              <a:spLocks/>
            </p:cNvSpPr>
            <p:nvPr/>
          </p:nvSpPr>
          <p:spPr bwMode="auto">
            <a:xfrm>
              <a:off x="2778" y="4913"/>
              <a:ext cx="51" cy="47"/>
            </a:xfrm>
            <a:custGeom>
              <a:avLst/>
              <a:gdLst>
                <a:gd name="T0" fmla="*/ 0 w 934"/>
                <a:gd name="T1" fmla="*/ 0 h 838"/>
                <a:gd name="T2" fmla="*/ 1 w 934"/>
                <a:gd name="T3" fmla="*/ 0 h 838"/>
                <a:gd name="T4" fmla="*/ 3 w 934"/>
                <a:gd name="T5" fmla="*/ 3 h 838"/>
                <a:gd name="T6" fmla="*/ 0 w 934"/>
                <a:gd name="T7" fmla="*/ 0 h 8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4" h="838">
                  <a:moveTo>
                    <a:pt x="0" y="0"/>
                  </a:moveTo>
                  <a:lnTo>
                    <a:pt x="185" y="10"/>
                  </a:lnTo>
                  <a:lnTo>
                    <a:pt x="934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26" name="Freeform 377"/>
            <p:cNvSpPr>
              <a:spLocks/>
            </p:cNvSpPr>
            <p:nvPr/>
          </p:nvSpPr>
          <p:spPr bwMode="auto">
            <a:xfrm>
              <a:off x="2788" y="4913"/>
              <a:ext cx="51" cy="18"/>
            </a:xfrm>
            <a:custGeom>
              <a:avLst/>
              <a:gdLst>
                <a:gd name="T0" fmla="*/ 0 w 916"/>
                <a:gd name="T1" fmla="*/ 0 h 333"/>
                <a:gd name="T2" fmla="*/ 0 w 916"/>
                <a:gd name="T3" fmla="*/ 0 h 333"/>
                <a:gd name="T4" fmla="*/ 3 w 916"/>
                <a:gd name="T5" fmla="*/ 1 h 333"/>
                <a:gd name="T6" fmla="*/ 0 w 916"/>
                <a:gd name="T7" fmla="*/ 0 h 3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" h="333">
                  <a:moveTo>
                    <a:pt x="75" y="0"/>
                  </a:moveTo>
                  <a:lnTo>
                    <a:pt x="0" y="21"/>
                  </a:lnTo>
                  <a:lnTo>
                    <a:pt x="916" y="333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27" name="Freeform 378"/>
            <p:cNvSpPr>
              <a:spLocks/>
            </p:cNvSpPr>
            <p:nvPr/>
          </p:nvSpPr>
          <p:spPr bwMode="auto">
            <a:xfrm>
              <a:off x="2767" y="4908"/>
              <a:ext cx="62" cy="52"/>
            </a:xfrm>
            <a:custGeom>
              <a:avLst/>
              <a:gdLst>
                <a:gd name="T0" fmla="*/ 0 w 1125"/>
                <a:gd name="T1" fmla="*/ 0 h 923"/>
                <a:gd name="T2" fmla="*/ 1 w 1125"/>
                <a:gd name="T3" fmla="*/ 0 h 923"/>
                <a:gd name="T4" fmla="*/ 3 w 1125"/>
                <a:gd name="T5" fmla="*/ 3 h 923"/>
                <a:gd name="T6" fmla="*/ 0 w 1125"/>
                <a:gd name="T7" fmla="*/ 0 h 9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5" h="923">
                  <a:moveTo>
                    <a:pt x="0" y="0"/>
                  </a:moveTo>
                  <a:lnTo>
                    <a:pt x="191" y="85"/>
                  </a:lnTo>
                  <a:lnTo>
                    <a:pt x="1125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28" name="Freeform 379"/>
            <p:cNvSpPr>
              <a:spLocks/>
            </p:cNvSpPr>
            <p:nvPr/>
          </p:nvSpPr>
          <p:spPr bwMode="auto">
            <a:xfrm>
              <a:off x="2766" y="4908"/>
              <a:ext cx="63" cy="52"/>
            </a:xfrm>
            <a:custGeom>
              <a:avLst/>
              <a:gdLst>
                <a:gd name="T0" fmla="*/ 0 w 1145"/>
                <a:gd name="T1" fmla="*/ 0 h 937"/>
                <a:gd name="T2" fmla="*/ 0 w 1145"/>
                <a:gd name="T3" fmla="*/ 0 h 937"/>
                <a:gd name="T4" fmla="*/ 3 w 1145"/>
                <a:gd name="T5" fmla="*/ 3 h 937"/>
                <a:gd name="T6" fmla="*/ 0 w 1145"/>
                <a:gd name="T7" fmla="*/ 0 h 9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5" h="937">
                  <a:moveTo>
                    <a:pt x="0" y="0"/>
                  </a:moveTo>
                  <a:lnTo>
                    <a:pt x="20" y="14"/>
                  </a:lnTo>
                  <a:lnTo>
                    <a:pt x="1145" y="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29" name="Freeform 380"/>
            <p:cNvSpPr>
              <a:spLocks/>
            </p:cNvSpPr>
            <p:nvPr/>
          </p:nvSpPr>
          <p:spPr bwMode="auto">
            <a:xfrm>
              <a:off x="2792" y="4907"/>
              <a:ext cx="47" cy="24"/>
            </a:xfrm>
            <a:custGeom>
              <a:avLst/>
              <a:gdLst>
                <a:gd name="T0" fmla="*/ 1 w 841"/>
                <a:gd name="T1" fmla="*/ 0 h 441"/>
                <a:gd name="T2" fmla="*/ 0 w 841"/>
                <a:gd name="T3" fmla="*/ 0 h 441"/>
                <a:gd name="T4" fmla="*/ 3 w 841"/>
                <a:gd name="T5" fmla="*/ 1 h 441"/>
                <a:gd name="T6" fmla="*/ 1 w 841"/>
                <a:gd name="T7" fmla="*/ 0 h 4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1" h="441">
                  <a:moveTo>
                    <a:pt x="237" y="0"/>
                  </a:moveTo>
                  <a:lnTo>
                    <a:pt x="0" y="108"/>
                  </a:lnTo>
                  <a:lnTo>
                    <a:pt x="841" y="44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30" name="Freeform 381"/>
            <p:cNvSpPr>
              <a:spLocks/>
            </p:cNvSpPr>
            <p:nvPr/>
          </p:nvSpPr>
          <p:spPr bwMode="auto">
            <a:xfrm>
              <a:off x="2757" y="4907"/>
              <a:ext cx="72" cy="53"/>
            </a:xfrm>
            <a:custGeom>
              <a:avLst/>
              <a:gdLst>
                <a:gd name="T0" fmla="*/ 0 w 1311"/>
                <a:gd name="T1" fmla="*/ 0 h 957"/>
                <a:gd name="T2" fmla="*/ 0 w 1311"/>
                <a:gd name="T3" fmla="*/ 0 h 957"/>
                <a:gd name="T4" fmla="*/ 4 w 1311"/>
                <a:gd name="T5" fmla="*/ 3 h 957"/>
                <a:gd name="T6" fmla="*/ 0 w 1311"/>
                <a:gd name="T7" fmla="*/ 0 h 9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1" h="957">
                  <a:moveTo>
                    <a:pt x="0" y="0"/>
                  </a:moveTo>
                  <a:lnTo>
                    <a:pt x="166" y="20"/>
                  </a:lnTo>
                  <a:lnTo>
                    <a:pt x="1311" y="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31" name="Freeform 382"/>
            <p:cNvSpPr>
              <a:spLocks/>
            </p:cNvSpPr>
            <p:nvPr/>
          </p:nvSpPr>
          <p:spPr bwMode="auto">
            <a:xfrm>
              <a:off x="2757" y="4904"/>
              <a:ext cx="9" cy="4"/>
            </a:xfrm>
            <a:custGeom>
              <a:avLst/>
              <a:gdLst>
                <a:gd name="T0" fmla="*/ 0 w 166"/>
                <a:gd name="T1" fmla="*/ 0 h 61"/>
                <a:gd name="T2" fmla="*/ 0 w 166"/>
                <a:gd name="T3" fmla="*/ 0 h 61"/>
                <a:gd name="T4" fmla="*/ 0 w 166"/>
                <a:gd name="T5" fmla="*/ 0 h 61"/>
                <a:gd name="T6" fmla="*/ 0 w 166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6" h="61">
                  <a:moveTo>
                    <a:pt x="83" y="0"/>
                  </a:moveTo>
                  <a:lnTo>
                    <a:pt x="0" y="41"/>
                  </a:lnTo>
                  <a:lnTo>
                    <a:pt x="166" y="6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32" name="Freeform 383"/>
            <p:cNvSpPr>
              <a:spLocks/>
            </p:cNvSpPr>
            <p:nvPr/>
          </p:nvSpPr>
          <p:spPr bwMode="auto">
            <a:xfrm>
              <a:off x="2805" y="4876"/>
              <a:ext cx="145" cy="55"/>
            </a:xfrm>
            <a:custGeom>
              <a:avLst/>
              <a:gdLst>
                <a:gd name="T0" fmla="*/ 8 w 2601"/>
                <a:gd name="T1" fmla="*/ 0 h 995"/>
                <a:gd name="T2" fmla="*/ 0 w 2601"/>
                <a:gd name="T3" fmla="*/ 2 h 995"/>
                <a:gd name="T4" fmla="*/ 2 w 2601"/>
                <a:gd name="T5" fmla="*/ 3 h 995"/>
                <a:gd name="T6" fmla="*/ 8 w 2601"/>
                <a:gd name="T7" fmla="*/ 0 h 9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1" h="995">
                  <a:moveTo>
                    <a:pt x="2601" y="0"/>
                  </a:moveTo>
                  <a:lnTo>
                    <a:pt x="0" y="554"/>
                  </a:lnTo>
                  <a:lnTo>
                    <a:pt x="604" y="995"/>
                  </a:lnTo>
                  <a:lnTo>
                    <a:pt x="2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33" name="Freeform 384"/>
            <p:cNvSpPr>
              <a:spLocks/>
            </p:cNvSpPr>
            <p:nvPr/>
          </p:nvSpPr>
          <p:spPr bwMode="auto">
            <a:xfrm>
              <a:off x="2989" y="4875"/>
              <a:ext cx="9" cy="3"/>
            </a:xfrm>
            <a:custGeom>
              <a:avLst/>
              <a:gdLst>
                <a:gd name="T0" fmla="*/ 0 w 166"/>
                <a:gd name="T1" fmla="*/ 0 h 61"/>
                <a:gd name="T2" fmla="*/ 0 w 166"/>
                <a:gd name="T3" fmla="*/ 0 h 61"/>
                <a:gd name="T4" fmla="*/ 0 w 166"/>
                <a:gd name="T5" fmla="*/ 0 h 61"/>
                <a:gd name="T6" fmla="*/ 0 w 166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6" h="61">
                  <a:moveTo>
                    <a:pt x="0" y="0"/>
                  </a:moveTo>
                  <a:lnTo>
                    <a:pt x="166" y="19"/>
                  </a:lnTo>
                  <a:lnTo>
                    <a:pt x="8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34" name="Freeform 385"/>
            <p:cNvSpPr>
              <a:spLocks/>
            </p:cNvSpPr>
            <p:nvPr/>
          </p:nvSpPr>
          <p:spPr bwMode="auto">
            <a:xfrm>
              <a:off x="2988" y="4874"/>
              <a:ext cx="10" cy="2"/>
            </a:xfrm>
            <a:custGeom>
              <a:avLst/>
              <a:gdLst>
                <a:gd name="T0" fmla="*/ 0 w 187"/>
                <a:gd name="T1" fmla="*/ 0 h 34"/>
                <a:gd name="T2" fmla="*/ 0 w 187"/>
                <a:gd name="T3" fmla="*/ 0 h 34"/>
                <a:gd name="T4" fmla="*/ 1 w 187"/>
                <a:gd name="T5" fmla="*/ 0 h 34"/>
                <a:gd name="T6" fmla="*/ 0 w 187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7" h="34">
                  <a:moveTo>
                    <a:pt x="0" y="0"/>
                  </a:moveTo>
                  <a:lnTo>
                    <a:pt x="21" y="15"/>
                  </a:lnTo>
                  <a:lnTo>
                    <a:pt x="187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35" name="Freeform 386"/>
            <p:cNvSpPr>
              <a:spLocks/>
            </p:cNvSpPr>
            <p:nvPr/>
          </p:nvSpPr>
          <p:spPr bwMode="auto">
            <a:xfrm>
              <a:off x="2805" y="4870"/>
              <a:ext cx="158" cy="37"/>
            </a:xfrm>
            <a:custGeom>
              <a:avLst/>
              <a:gdLst>
                <a:gd name="T0" fmla="*/ 9 w 2838"/>
                <a:gd name="T1" fmla="*/ 0 h 661"/>
                <a:gd name="T2" fmla="*/ 8 w 2838"/>
                <a:gd name="T3" fmla="*/ 0 h 661"/>
                <a:gd name="T4" fmla="*/ 0 w 2838"/>
                <a:gd name="T5" fmla="*/ 2 h 661"/>
                <a:gd name="T6" fmla="*/ 9 w 2838"/>
                <a:gd name="T7" fmla="*/ 0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8" h="661">
                  <a:moveTo>
                    <a:pt x="2838" y="0"/>
                  </a:moveTo>
                  <a:lnTo>
                    <a:pt x="2601" y="107"/>
                  </a:lnTo>
                  <a:lnTo>
                    <a:pt x="0" y="661"/>
                  </a:lnTo>
                  <a:lnTo>
                    <a:pt x="28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36" name="Freeform 387"/>
            <p:cNvSpPr>
              <a:spLocks/>
            </p:cNvSpPr>
            <p:nvPr/>
          </p:nvSpPr>
          <p:spPr bwMode="auto">
            <a:xfrm>
              <a:off x="2977" y="4869"/>
              <a:ext cx="21" cy="7"/>
            </a:xfrm>
            <a:custGeom>
              <a:avLst/>
              <a:gdLst>
                <a:gd name="T0" fmla="*/ 0 w 376"/>
                <a:gd name="T1" fmla="*/ 0 h 120"/>
                <a:gd name="T2" fmla="*/ 1 w 376"/>
                <a:gd name="T3" fmla="*/ 0 h 120"/>
                <a:gd name="T4" fmla="*/ 1 w 376"/>
                <a:gd name="T5" fmla="*/ 0 h 120"/>
                <a:gd name="T6" fmla="*/ 0 w 376"/>
                <a:gd name="T7" fmla="*/ 0 h 1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6" h="120">
                  <a:moveTo>
                    <a:pt x="0" y="0"/>
                  </a:moveTo>
                  <a:lnTo>
                    <a:pt x="189" y="86"/>
                  </a:lnTo>
                  <a:lnTo>
                    <a:pt x="376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37" name="Freeform 388"/>
            <p:cNvSpPr>
              <a:spLocks/>
            </p:cNvSpPr>
            <p:nvPr/>
          </p:nvSpPr>
          <p:spPr bwMode="auto">
            <a:xfrm>
              <a:off x="2805" y="4869"/>
              <a:ext cx="162" cy="38"/>
            </a:xfrm>
            <a:custGeom>
              <a:avLst/>
              <a:gdLst>
                <a:gd name="T0" fmla="*/ 9 w 2911"/>
                <a:gd name="T1" fmla="*/ 0 h 683"/>
                <a:gd name="T2" fmla="*/ 9 w 2911"/>
                <a:gd name="T3" fmla="*/ 0 h 683"/>
                <a:gd name="T4" fmla="*/ 0 w 2911"/>
                <a:gd name="T5" fmla="*/ 2 h 683"/>
                <a:gd name="T6" fmla="*/ 9 w 2911"/>
                <a:gd name="T7" fmla="*/ 0 h 6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11" h="683">
                  <a:moveTo>
                    <a:pt x="2911" y="0"/>
                  </a:moveTo>
                  <a:lnTo>
                    <a:pt x="2838" y="22"/>
                  </a:lnTo>
                  <a:lnTo>
                    <a:pt x="0" y="683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38" name="Freeform 389"/>
            <p:cNvSpPr>
              <a:spLocks/>
            </p:cNvSpPr>
            <p:nvPr/>
          </p:nvSpPr>
          <p:spPr bwMode="auto">
            <a:xfrm>
              <a:off x="2805" y="4851"/>
              <a:ext cx="162" cy="56"/>
            </a:xfrm>
            <a:custGeom>
              <a:avLst/>
              <a:gdLst>
                <a:gd name="T0" fmla="*/ 6 w 2911"/>
                <a:gd name="T1" fmla="*/ 0 h 993"/>
                <a:gd name="T2" fmla="*/ 9 w 2911"/>
                <a:gd name="T3" fmla="*/ 1 h 993"/>
                <a:gd name="T4" fmla="*/ 0 w 2911"/>
                <a:gd name="T5" fmla="*/ 3 h 993"/>
                <a:gd name="T6" fmla="*/ 6 w 2911"/>
                <a:gd name="T7" fmla="*/ 0 h 9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11" h="993">
                  <a:moveTo>
                    <a:pt x="1997" y="0"/>
                  </a:moveTo>
                  <a:lnTo>
                    <a:pt x="2911" y="310"/>
                  </a:lnTo>
                  <a:lnTo>
                    <a:pt x="0" y="993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39" name="Freeform 390"/>
            <p:cNvSpPr>
              <a:spLocks/>
            </p:cNvSpPr>
            <p:nvPr/>
          </p:nvSpPr>
          <p:spPr bwMode="auto">
            <a:xfrm>
              <a:off x="2916" y="4848"/>
              <a:ext cx="51" cy="21"/>
            </a:xfrm>
            <a:custGeom>
              <a:avLst/>
              <a:gdLst>
                <a:gd name="T0" fmla="*/ 0 w 914"/>
                <a:gd name="T1" fmla="*/ 0 h 378"/>
                <a:gd name="T2" fmla="*/ 0 w 914"/>
                <a:gd name="T3" fmla="*/ 0 h 378"/>
                <a:gd name="T4" fmla="*/ 3 w 914"/>
                <a:gd name="T5" fmla="*/ 1 h 378"/>
                <a:gd name="T6" fmla="*/ 0 w 914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4" h="378">
                  <a:moveTo>
                    <a:pt x="131" y="0"/>
                  </a:moveTo>
                  <a:lnTo>
                    <a:pt x="0" y="68"/>
                  </a:lnTo>
                  <a:lnTo>
                    <a:pt x="914" y="37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40" name="Freeform 391"/>
            <p:cNvSpPr>
              <a:spLocks/>
            </p:cNvSpPr>
            <p:nvPr/>
          </p:nvSpPr>
          <p:spPr bwMode="auto">
            <a:xfrm>
              <a:off x="2923" y="4848"/>
              <a:ext cx="54" cy="21"/>
            </a:xfrm>
            <a:custGeom>
              <a:avLst/>
              <a:gdLst>
                <a:gd name="T0" fmla="*/ 0 w 969"/>
                <a:gd name="T1" fmla="*/ 0 h 386"/>
                <a:gd name="T2" fmla="*/ 2 w 969"/>
                <a:gd name="T3" fmla="*/ 1 h 386"/>
                <a:gd name="T4" fmla="*/ 3 w 969"/>
                <a:gd name="T5" fmla="*/ 1 h 386"/>
                <a:gd name="T6" fmla="*/ 0 w 969"/>
                <a:gd name="T7" fmla="*/ 0 h 3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9" h="386">
                  <a:moveTo>
                    <a:pt x="0" y="0"/>
                  </a:moveTo>
                  <a:lnTo>
                    <a:pt x="783" y="378"/>
                  </a:lnTo>
                  <a:lnTo>
                    <a:pt x="969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41" name="Freeform 392"/>
            <p:cNvSpPr>
              <a:spLocks/>
            </p:cNvSpPr>
            <p:nvPr/>
          </p:nvSpPr>
          <p:spPr bwMode="auto">
            <a:xfrm>
              <a:off x="2923" y="4848"/>
              <a:ext cx="75" cy="28"/>
            </a:xfrm>
            <a:custGeom>
              <a:avLst/>
              <a:gdLst>
                <a:gd name="T0" fmla="*/ 0 w 1345"/>
                <a:gd name="T1" fmla="*/ 0 h 506"/>
                <a:gd name="T2" fmla="*/ 3 w 1345"/>
                <a:gd name="T3" fmla="*/ 1 h 506"/>
                <a:gd name="T4" fmla="*/ 4 w 1345"/>
                <a:gd name="T5" fmla="*/ 2 h 506"/>
                <a:gd name="T6" fmla="*/ 0 w 1345"/>
                <a:gd name="T7" fmla="*/ 0 h 5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5" h="506">
                  <a:moveTo>
                    <a:pt x="0" y="0"/>
                  </a:moveTo>
                  <a:lnTo>
                    <a:pt x="969" y="386"/>
                  </a:lnTo>
                  <a:lnTo>
                    <a:pt x="1345" y="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42" name="Freeform 393"/>
            <p:cNvSpPr>
              <a:spLocks/>
            </p:cNvSpPr>
            <p:nvPr/>
          </p:nvSpPr>
          <p:spPr bwMode="auto">
            <a:xfrm>
              <a:off x="2923" y="4843"/>
              <a:ext cx="75" cy="33"/>
            </a:xfrm>
            <a:custGeom>
              <a:avLst/>
              <a:gdLst>
                <a:gd name="T0" fmla="*/ 0 w 1345"/>
                <a:gd name="T1" fmla="*/ 0 h 594"/>
                <a:gd name="T2" fmla="*/ 0 w 1345"/>
                <a:gd name="T3" fmla="*/ 0 h 594"/>
                <a:gd name="T4" fmla="*/ 4 w 1345"/>
                <a:gd name="T5" fmla="*/ 2 h 594"/>
                <a:gd name="T6" fmla="*/ 0 w 1345"/>
                <a:gd name="T7" fmla="*/ 0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5" h="594">
                  <a:moveTo>
                    <a:pt x="132" y="0"/>
                  </a:moveTo>
                  <a:lnTo>
                    <a:pt x="0" y="88"/>
                  </a:lnTo>
                  <a:lnTo>
                    <a:pt x="1345" y="59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43" name="Freeform 394"/>
            <p:cNvSpPr>
              <a:spLocks/>
            </p:cNvSpPr>
            <p:nvPr/>
          </p:nvSpPr>
          <p:spPr bwMode="auto">
            <a:xfrm>
              <a:off x="2931" y="4837"/>
              <a:ext cx="67" cy="39"/>
            </a:xfrm>
            <a:custGeom>
              <a:avLst/>
              <a:gdLst>
                <a:gd name="T0" fmla="*/ 0 w 1213"/>
                <a:gd name="T1" fmla="*/ 0 h 703"/>
                <a:gd name="T2" fmla="*/ 0 w 1213"/>
                <a:gd name="T3" fmla="*/ 0 h 703"/>
                <a:gd name="T4" fmla="*/ 4 w 1213"/>
                <a:gd name="T5" fmla="*/ 2 h 703"/>
                <a:gd name="T6" fmla="*/ 0 w 1213"/>
                <a:gd name="T7" fmla="*/ 0 h 7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3" h="703">
                  <a:moveTo>
                    <a:pt x="31" y="0"/>
                  </a:moveTo>
                  <a:lnTo>
                    <a:pt x="0" y="109"/>
                  </a:lnTo>
                  <a:lnTo>
                    <a:pt x="1213" y="70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44" name="Freeform 395"/>
            <p:cNvSpPr>
              <a:spLocks/>
            </p:cNvSpPr>
            <p:nvPr/>
          </p:nvSpPr>
          <p:spPr bwMode="auto">
            <a:xfrm>
              <a:off x="2932" y="4836"/>
              <a:ext cx="66" cy="40"/>
            </a:xfrm>
            <a:custGeom>
              <a:avLst/>
              <a:gdLst>
                <a:gd name="T0" fmla="*/ 0 w 1189"/>
                <a:gd name="T1" fmla="*/ 0 h 723"/>
                <a:gd name="T2" fmla="*/ 0 w 1189"/>
                <a:gd name="T3" fmla="*/ 0 h 723"/>
                <a:gd name="T4" fmla="*/ 4 w 1189"/>
                <a:gd name="T5" fmla="*/ 2 h 723"/>
                <a:gd name="T6" fmla="*/ 0 w 1189"/>
                <a:gd name="T7" fmla="*/ 0 h 7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89" h="723">
                  <a:moveTo>
                    <a:pt x="0" y="0"/>
                  </a:moveTo>
                  <a:lnTo>
                    <a:pt x="7" y="20"/>
                  </a:lnTo>
                  <a:lnTo>
                    <a:pt x="1189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45" name="Freeform 396"/>
            <p:cNvSpPr>
              <a:spLocks/>
            </p:cNvSpPr>
            <p:nvPr/>
          </p:nvSpPr>
          <p:spPr bwMode="auto">
            <a:xfrm>
              <a:off x="2925" y="4828"/>
              <a:ext cx="73" cy="48"/>
            </a:xfrm>
            <a:custGeom>
              <a:avLst/>
              <a:gdLst>
                <a:gd name="T0" fmla="*/ 0 w 1311"/>
                <a:gd name="T1" fmla="*/ 0 h 855"/>
                <a:gd name="T2" fmla="*/ 0 w 1311"/>
                <a:gd name="T3" fmla="*/ 0 h 855"/>
                <a:gd name="T4" fmla="*/ 4 w 1311"/>
                <a:gd name="T5" fmla="*/ 3 h 855"/>
                <a:gd name="T6" fmla="*/ 0 w 1311"/>
                <a:gd name="T7" fmla="*/ 0 h 8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1" h="855">
                  <a:moveTo>
                    <a:pt x="0" y="0"/>
                  </a:moveTo>
                  <a:lnTo>
                    <a:pt x="122" y="132"/>
                  </a:lnTo>
                  <a:lnTo>
                    <a:pt x="1311" y="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46" name="Freeform 397"/>
            <p:cNvSpPr>
              <a:spLocks/>
            </p:cNvSpPr>
            <p:nvPr/>
          </p:nvSpPr>
          <p:spPr bwMode="auto">
            <a:xfrm>
              <a:off x="2921" y="4825"/>
              <a:ext cx="77" cy="51"/>
            </a:xfrm>
            <a:custGeom>
              <a:avLst/>
              <a:gdLst>
                <a:gd name="T0" fmla="*/ 0 w 1394"/>
                <a:gd name="T1" fmla="*/ 0 h 916"/>
                <a:gd name="T2" fmla="*/ 0 w 1394"/>
                <a:gd name="T3" fmla="*/ 0 h 916"/>
                <a:gd name="T4" fmla="*/ 4 w 1394"/>
                <a:gd name="T5" fmla="*/ 3 h 916"/>
                <a:gd name="T6" fmla="*/ 0 w 1394"/>
                <a:gd name="T7" fmla="*/ 0 h 9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4" h="916">
                  <a:moveTo>
                    <a:pt x="0" y="0"/>
                  </a:moveTo>
                  <a:lnTo>
                    <a:pt x="83" y="61"/>
                  </a:lnTo>
                  <a:lnTo>
                    <a:pt x="1394" y="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47" name="Freeform 398"/>
            <p:cNvSpPr>
              <a:spLocks/>
            </p:cNvSpPr>
            <p:nvPr/>
          </p:nvSpPr>
          <p:spPr bwMode="auto">
            <a:xfrm>
              <a:off x="2921" y="4823"/>
              <a:ext cx="77" cy="53"/>
            </a:xfrm>
            <a:custGeom>
              <a:avLst/>
              <a:gdLst>
                <a:gd name="T0" fmla="*/ 0 w 1394"/>
                <a:gd name="T1" fmla="*/ 0 h 956"/>
                <a:gd name="T2" fmla="*/ 0 w 1394"/>
                <a:gd name="T3" fmla="*/ 0 h 956"/>
                <a:gd name="T4" fmla="*/ 4 w 1394"/>
                <a:gd name="T5" fmla="*/ 3 h 956"/>
                <a:gd name="T6" fmla="*/ 0 w 1394"/>
                <a:gd name="T7" fmla="*/ 0 h 9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4" h="956">
                  <a:moveTo>
                    <a:pt x="83" y="0"/>
                  </a:moveTo>
                  <a:lnTo>
                    <a:pt x="0" y="40"/>
                  </a:lnTo>
                  <a:lnTo>
                    <a:pt x="1394" y="95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48" name="Freeform 399"/>
            <p:cNvSpPr>
              <a:spLocks/>
            </p:cNvSpPr>
            <p:nvPr/>
          </p:nvSpPr>
          <p:spPr bwMode="auto">
            <a:xfrm>
              <a:off x="2402" y="4458"/>
              <a:ext cx="59" cy="43"/>
            </a:xfrm>
            <a:custGeom>
              <a:avLst/>
              <a:gdLst>
                <a:gd name="T0" fmla="*/ 0 w 1060"/>
                <a:gd name="T1" fmla="*/ 0 h 773"/>
                <a:gd name="T2" fmla="*/ 3 w 1060"/>
                <a:gd name="T3" fmla="*/ 2 h 773"/>
                <a:gd name="T4" fmla="*/ 3 w 1060"/>
                <a:gd name="T5" fmla="*/ 2 h 7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60" h="773">
                  <a:moveTo>
                    <a:pt x="0" y="0"/>
                  </a:moveTo>
                  <a:lnTo>
                    <a:pt x="1059" y="773"/>
                  </a:lnTo>
                  <a:lnTo>
                    <a:pt x="1060" y="77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49" name="Freeform 400"/>
            <p:cNvSpPr>
              <a:spLocks/>
            </p:cNvSpPr>
            <p:nvPr/>
          </p:nvSpPr>
          <p:spPr bwMode="auto">
            <a:xfrm>
              <a:off x="2475" y="4511"/>
              <a:ext cx="15" cy="11"/>
            </a:xfrm>
            <a:custGeom>
              <a:avLst/>
              <a:gdLst>
                <a:gd name="T0" fmla="*/ 0 w 261"/>
                <a:gd name="T1" fmla="*/ 0 h 190"/>
                <a:gd name="T2" fmla="*/ 1 w 261"/>
                <a:gd name="T3" fmla="*/ 1 h 190"/>
                <a:gd name="T4" fmla="*/ 1 w 261"/>
                <a:gd name="T5" fmla="*/ 1 h 1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1" h="190">
                  <a:moveTo>
                    <a:pt x="0" y="0"/>
                  </a:moveTo>
                  <a:lnTo>
                    <a:pt x="260" y="190"/>
                  </a:lnTo>
                  <a:lnTo>
                    <a:pt x="261" y="19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50" name="Freeform 401"/>
            <p:cNvSpPr>
              <a:spLocks/>
            </p:cNvSpPr>
            <p:nvPr/>
          </p:nvSpPr>
          <p:spPr bwMode="auto">
            <a:xfrm>
              <a:off x="2504" y="4533"/>
              <a:ext cx="87" cy="63"/>
            </a:xfrm>
            <a:custGeom>
              <a:avLst/>
              <a:gdLst>
                <a:gd name="T0" fmla="*/ 0 w 1562"/>
                <a:gd name="T1" fmla="*/ 0 h 1139"/>
                <a:gd name="T2" fmla="*/ 5 w 1562"/>
                <a:gd name="T3" fmla="*/ 3 h 1139"/>
                <a:gd name="T4" fmla="*/ 5 w 1562"/>
                <a:gd name="T5" fmla="*/ 3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2" h="1139">
                  <a:moveTo>
                    <a:pt x="0" y="0"/>
                  </a:moveTo>
                  <a:lnTo>
                    <a:pt x="1561" y="1139"/>
                  </a:lnTo>
                  <a:lnTo>
                    <a:pt x="1562" y="11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51" name="Freeform 402"/>
            <p:cNvSpPr>
              <a:spLocks/>
            </p:cNvSpPr>
            <p:nvPr/>
          </p:nvSpPr>
          <p:spPr bwMode="auto">
            <a:xfrm>
              <a:off x="2605" y="4606"/>
              <a:ext cx="15" cy="11"/>
            </a:xfrm>
            <a:custGeom>
              <a:avLst/>
              <a:gdLst>
                <a:gd name="T0" fmla="*/ 0 w 261"/>
                <a:gd name="T1" fmla="*/ 0 h 190"/>
                <a:gd name="T2" fmla="*/ 1 w 261"/>
                <a:gd name="T3" fmla="*/ 1 h 190"/>
                <a:gd name="T4" fmla="*/ 1 w 261"/>
                <a:gd name="T5" fmla="*/ 1 h 1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1" h="190">
                  <a:moveTo>
                    <a:pt x="0" y="0"/>
                  </a:moveTo>
                  <a:lnTo>
                    <a:pt x="260" y="190"/>
                  </a:lnTo>
                  <a:lnTo>
                    <a:pt x="261" y="19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52" name="Freeform 403"/>
            <p:cNvSpPr>
              <a:spLocks/>
            </p:cNvSpPr>
            <p:nvPr/>
          </p:nvSpPr>
          <p:spPr bwMode="auto">
            <a:xfrm>
              <a:off x="2634" y="4627"/>
              <a:ext cx="59" cy="43"/>
            </a:xfrm>
            <a:custGeom>
              <a:avLst/>
              <a:gdLst>
                <a:gd name="T0" fmla="*/ 0 w 1061"/>
                <a:gd name="T1" fmla="*/ 0 h 774"/>
                <a:gd name="T2" fmla="*/ 3 w 1061"/>
                <a:gd name="T3" fmla="*/ 2 h 774"/>
                <a:gd name="T4" fmla="*/ 3 w 1061"/>
                <a:gd name="T5" fmla="*/ 2 h 7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61" h="774">
                  <a:moveTo>
                    <a:pt x="0" y="0"/>
                  </a:moveTo>
                  <a:lnTo>
                    <a:pt x="1060" y="774"/>
                  </a:lnTo>
                  <a:lnTo>
                    <a:pt x="1061" y="7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53" name="Freeform 404"/>
            <p:cNvSpPr>
              <a:spLocks/>
            </p:cNvSpPr>
            <p:nvPr/>
          </p:nvSpPr>
          <p:spPr bwMode="auto">
            <a:xfrm>
              <a:off x="2124" y="4255"/>
              <a:ext cx="53" cy="38"/>
            </a:xfrm>
            <a:custGeom>
              <a:avLst/>
              <a:gdLst>
                <a:gd name="T0" fmla="*/ 0 w 941"/>
                <a:gd name="T1" fmla="*/ 0 h 685"/>
                <a:gd name="T2" fmla="*/ 3 w 941"/>
                <a:gd name="T3" fmla="*/ 2 h 685"/>
                <a:gd name="T4" fmla="*/ 3 w 941"/>
                <a:gd name="T5" fmla="*/ 2 h 6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41" h="685">
                  <a:moveTo>
                    <a:pt x="0" y="0"/>
                  </a:moveTo>
                  <a:lnTo>
                    <a:pt x="940" y="685"/>
                  </a:lnTo>
                  <a:lnTo>
                    <a:pt x="941" y="68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54" name="Freeform 405"/>
            <p:cNvSpPr>
              <a:spLocks/>
            </p:cNvSpPr>
            <p:nvPr/>
          </p:nvSpPr>
          <p:spPr bwMode="auto">
            <a:xfrm>
              <a:off x="2191" y="4304"/>
              <a:ext cx="14" cy="10"/>
            </a:xfrm>
            <a:custGeom>
              <a:avLst/>
              <a:gdLst>
                <a:gd name="T0" fmla="*/ 0 w 260"/>
                <a:gd name="T1" fmla="*/ 0 h 191"/>
                <a:gd name="T2" fmla="*/ 1 w 260"/>
                <a:gd name="T3" fmla="*/ 1 h 191"/>
                <a:gd name="T4" fmla="*/ 1 w 260"/>
                <a:gd name="T5" fmla="*/ 1 h 1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" h="191">
                  <a:moveTo>
                    <a:pt x="0" y="0"/>
                  </a:moveTo>
                  <a:lnTo>
                    <a:pt x="259" y="191"/>
                  </a:lnTo>
                  <a:lnTo>
                    <a:pt x="260" y="19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55" name="Freeform 406"/>
            <p:cNvSpPr>
              <a:spLocks/>
            </p:cNvSpPr>
            <p:nvPr/>
          </p:nvSpPr>
          <p:spPr bwMode="auto">
            <a:xfrm>
              <a:off x="2220" y="4325"/>
              <a:ext cx="86" cy="63"/>
            </a:xfrm>
            <a:custGeom>
              <a:avLst/>
              <a:gdLst>
                <a:gd name="T0" fmla="*/ 0 w 1561"/>
                <a:gd name="T1" fmla="*/ 0 h 1139"/>
                <a:gd name="T2" fmla="*/ 5 w 1561"/>
                <a:gd name="T3" fmla="*/ 3 h 1139"/>
                <a:gd name="T4" fmla="*/ 5 w 1561"/>
                <a:gd name="T5" fmla="*/ 3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1" h="1139">
                  <a:moveTo>
                    <a:pt x="0" y="0"/>
                  </a:moveTo>
                  <a:lnTo>
                    <a:pt x="1560" y="1139"/>
                  </a:lnTo>
                  <a:lnTo>
                    <a:pt x="1561" y="11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56" name="Freeform 407"/>
            <p:cNvSpPr>
              <a:spLocks/>
            </p:cNvSpPr>
            <p:nvPr/>
          </p:nvSpPr>
          <p:spPr bwMode="auto">
            <a:xfrm>
              <a:off x="2321" y="4399"/>
              <a:ext cx="14" cy="10"/>
            </a:xfrm>
            <a:custGeom>
              <a:avLst/>
              <a:gdLst>
                <a:gd name="T0" fmla="*/ 0 w 261"/>
                <a:gd name="T1" fmla="*/ 0 h 190"/>
                <a:gd name="T2" fmla="*/ 1 w 261"/>
                <a:gd name="T3" fmla="*/ 1 h 190"/>
                <a:gd name="T4" fmla="*/ 1 w 261"/>
                <a:gd name="T5" fmla="*/ 1 h 1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1" h="190">
                  <a:moveTo>
                    <a:pt x="0" y="0"/>
                  </a:moveTo>
                  <a:lnTo>
                    <a:pt x="260" y="190"/>
                  </a:lnTo>
                  <a:lnTo>
                    <a:pt x="261" y="19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57" name="Freeform 408"/>
            <p:cNvSpPr>
              <a:spLocks/>
            </p:cNvSpPr>
            <p:nvPr/>
          </p:nvSpPr>
          <p:spPr bwMode="auto">
            <a:xfrm>
              <a:off x="2350" y="4420"/>
              <a:ext cx="52" cy="38"/>
            </a:xfrm>
            <a:custGeom>
              <a:avLst/>
              <a:gdLst>
                <a:gd name="T0" fmla="*/ 0 w 940"/>
                <a:gd name="T1" fmla="*/ 0 h 686"/>
                <a:gd name="T2" fmla="*/ 3 w 940"/>
                <a:gd name="T3" fmla="*/ 2 h 686"/>
                <a:gd name="T4" fmla="*/ 3 w 940"/>
                <a:gd name="T5" fmla="*/ 2 h 6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40" h="686">
                  <a:moveTo>
                    <a:pt x="0" y="0"/>
                  </a:moveTo>
                  <a:lnTo>
                    <a:pt x="939" y="686"/>
                  </a:lnTo>
                  <a:lnTo>
                    <a:pt x="940" y="6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58" name="Text Box 409"/>
            <p:cNvSpPr txBox="1">
              <a:spLocks noChangeArrowheads="1"/>
            </p:cNvSpPr>
            <p:nvPr/>
          </p:nvSpPr>
          <p:spPr bwMode="auto">
            <a:xfrm>
              <a:off x="2688" y="5040"/>
              <a:ext cx="81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7896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es-MX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s-ES" altLang="es-MX" sz="1200" b="1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s-ES" altLang="es-MX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D</a:t>
              </a:r>
            </a:p>
            <a:p>
              <a:r>
                <a:rPr lang="es-ES" altLang="es-MX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Sistema Americano</a:t>
              </a:r>
              <a:endParaRPr lang="es-ES" altLang="es-MX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18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1992313" y="404813"/>
            <a:ext cx="81343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s-ES_tradnl" altLang="es-MX" sz="2800" b="1">
                <a:solidFill>
                  <a:srgbClr val="FF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PRIMER CUADRANTE (SISTEMA EUROPEO)</a:t>
            </a:r>
          </a:p>
        </p:txBody>
      </p:sp>
      <p:sp>
        <p:nvSpPr>
          <p:cNvPr id="5123" name="Freeform 5"/>
          <p:cNvSpPr>
            <a:spLocks/>
          </p:cNvSpPr>
          <p:nvPr/>
        </p:nvSpPr>
        <p:spPr bwMode="auto">
          <a:xfrm>
            <a:off x="5986463" y="3040063"/>
            <a:ext cx="19050" cy="11112"/>
          </a:xfrm>
          <a:custGeom>
            <a:avLst/>
            <a:gdLst>
              <a:gd name="T0" fmla="*/ 4372319 w 83"/>
              <a:gd name="T1" fmla="*/ 0 h 49"/>
              <a:gd name="T2" fmla="*/ 0 w 83"/>
              <a:gd name="T3" fmla="*/ 2108559 h 49"/>
              <a:gd name="T4" fmla="*/ 895580 w 83"/>
              <a:gd name="T5" fmla="*/ 2519929 h 49"/>
              <a:gd name="T6" fmla="*/ 4372319 w 83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" h="49">
                <a:moveTo>
                  <a:pt x="83" y="0"/>
                </a:moveTo>
                <a:lnTo>
                  <a:pt x="0" y="41"/>
                </a:lnTo>
                <a:lnTo>
                  <a:pt x="17" y="49"/>
                </a:lnTo>
                <a:lnTo>
                  <a:pt x="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5124" name="Group 6"/>
          <p:cNvGrpSpPr>
            <a:grpSpLocks/>
          </p:cNvGrpSpPr>
          <p:nvPr/>
        </p:nvGrpSpPr>
        <p:grpSpPr bwMode="auto">
          <a:xfrm>
            <a:off x="1524001" y="908051"/>
            <a:ext cx="5364163" cy="3598863"/>
            <a:chOff x="240" y="1219"/>
            <a:chExt cx="3273" cy="2236"/>
          </a:xfrm>
        </p:grpSpPr>
        <p:sp>
          <p:nvSpPr>
            <p:cNvPr id="5353" name="Freeform 7"/>
            <p:cNvSpPr>
              <a:spLocks/>
            </p:cNvSpPr>
            <p:nvPr/>
          </p:nvSpPr>
          <p:spPr bwMode="auto">
            <a:xfrm>
              <a:off x="1455" y="1736"/>
              <a:ext cx="466" cy="890"/>
            </a:xfrm>
            <a:custGeom>
              <a:avLst/>
              <a:gdLst>
                <a:gd name="T0" fmla="*/ 67 w 3262"/>
                <a:gd name="T1" fmla="*/ 127 h 6233"/>
                <a:gd name="T2" fmla="*/ 67 w 3262"/>
                <a:gd name="T3" fmla="*/ 31 h 6233"/>
                <a:gd name="T4" fmla="*/ 0 w 3262"/>
                <a:gd name="T5" fmla="*/ 0 h 6233"/>
                <a:gd name="T6" fmla="*/ 0 w 3262"/>
                <a:gd name="T7" fmla="*/ 96 h 6233"/>
                <a:gd name="T8" fmla="*/ 0 w 3262"/>
                <a:gd name="T9" fmla="*/ 96 h 6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62" h="6233">
                  <a:moveTo>
                    <a:pt x="3262" y="6233"/>
                  </a:moveTo>
                  <a:lnTo>
                    <a:pt x="3262" y="1533"/>
                  </a:lnTo>
                  <a:lnTo>
                    <a:pt x="0" y="0"/>
                  </a:lnTo>
                  <a:lnTo>
                    <a:pt x="0" y="4700"/>
                  </a:lnTo>
                  <a:lnTo>
                    <a:pt x="1" y="470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54" name="Freeform 8"/>
            <p:cNvSpPr>
              <a:spLocks/>
            </p:cNvSpPr>
            <p:nvPr/>
          </p:nvSpPr>
          <p:spPr bwMode="auto">
            <a:xfrm>
              <a:off x="1455" y="1551"/>
              <a:ext cx="1018" cy="404"/>
            </a:xfrm>
            <a:custGeom>
              <a:avLst/>
              <a:gdLst>
                <a:gd name="T0" fmla="*/ 67 w 7127"/>
                <a:gd name="T1" fmla="*/ 58 h 2826"/>
                <a:gd name="T2" fmla="*/ 145 w 7127"/>
                <a:gd name="T3" fmla="*/ 31 h 2826"/>
                <a:gd name="T4" fmla="*/ 79 w 7127"/>
                <a:gd name="T5" fmla="*/ 0 h 2826"/>
                <a:gd name="T6" fmla="*/ 0 w 7127"/>
                <a:gd name="T7" fmla="*/ 26 h 2826"/>
                <a:gd name="T8" fmla="*/ 0 w 7127"/>
                <a:gd name="T9" fmla="*/ 26 h 28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27" h="2826">
                  <a:moveTo>
                    <a:pt x="3262" y="2826"/>
                  </a:moveTo>
                  <a:lnTo>
                    <a:pt x="7127" y="1533"/>
                  </a:lnTo>
                  <a:lnTo>
                    <a:pt x="3866" y="0"/>
                  </a:lnTo>
                  <a:lnTo>
                    <a:pt x="0" y="1293"/>
                  </a:lnTo>
                  <a:lnTo>
                    <a:pt x="1" y="129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55" name="Freeform 9"/>
            <p:cNvSpPr>
              <a:spLocks/>
            </p:cNvSpPr>
            <p:nvPr/>
          </p:nvSpPr>
          <p:spPr bwMode="auto">
            <a:xfrm>
              <a:off x="2473" y="1770"/>
              <a:ext cx="1" cy="672"/>
            </a:xfrm>
            <a:custGeom>
              <a:avLst/>
              <a:gdLst>
                <a:gd name="T0" fmla="*/ 0 w 1"/>
                <a:gd name="T1" fmla="*/ 0 h 4700"/>
                <a:gd name="T2" fmla="*/ 0 w 1"/>
                <a:gd name="T3" fmla="*/ 96 h 4700"/>
                <a:gd name="T4" fmla="*/ 1 w 1"/>
                <a:gd name="T5" fmla="*/ 96 h 4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700">
                  <a:moveTo>
                    <a:pt x="0" y="0"/>
                  </a:moveTo>
                  <a:lnTo>
                    <a:pt x="0" y="4700"/>
                  </a:lnTo>
                  <a:lnTo>
                    <a:pt x="1" y="470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56" name="Freeform 10"/>
            <p:cNvSpPr>
              <a:spLocks/>
            </p:cNvSpPr>
            <p:nvPr/>
          </p:nvSpPr>
          <p:spPr bwMode="auto">
            <a:xfrm>
              <a:off x="2007" y="1551"/>
              <a:ext cx="1" cy="672"/>
            </a:xfrm>
            <a:custGeom>
              <a:avLst/>
              <a:gdLst>
                <a:gd name="T0" fmla="*/ 0 w 1"/>
                <a:gd name="T1" fmla="*/ 96 h 4700"/>
                <a:gd name="T2" fmla="*/ 0 w 1"/>
                <a:gd name="T3" fmla="*/ 0 h 4700"/>
                <a:gd name="T4" fmla="*/ 1 w 1"/>
                <a:gd name="T5" fmla="*/ 0 h 4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700">
                  <a:moveTo>
                    <a:pt x="0" y="470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57" name="Freeform 11"/>
            <p:cNvSpPr>
              <a:spLocks/>
            </p:cNvSpPr>
            <p:nvPr/>
          </p:nvSpPr>
          <p:spPr bwMode="auto">
            <a:xfrm>
              <a:off x="1455" y="2223"/>
              <a:ext cx="1018" cy="403"/>
            </a:xfrm>
            <a:custGeom>
              <a:avLst/>
              <a:gdLst>
                <a:gd name="T0" fmla="*/ 145 w 7128"/>
                <a:gd name="T1" fmla="*/ 31 h 2826"/>
                <a:gd name="T2" fmla="*/ 67 w 7128"/>
                <a:gd name="T3" fmla="*/ 57 h 2826"/>
                <a:gd name="T4" fmla="*/ 0 w 7128"/>
                <a:gd name="T5" fmla="*/ 26 h 2826"/>
                <a:gd name="T6" fmla="*/ 79 w 7128"/>
                <a:gd name="T7" fmla="*/ 0 h 2826"/>
                <a:gd name="T8" fmla="*/ 145 w 7128"/>
                <a:gd name="T9" fmla="*/ 31 h 2826"/>
                <a:gd name="T10" fmla="*/ 145 w 7128"/>
                <a:gd name="T11" fmla="*/ 31 h 2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28" h="2826">
                  <a:moveTo>
                    <a:pt x="7127" y="1533"/>
                  </a:moveTo>
                  <a:lnTo>
                    <a:pt x="3262" y="2826"/>
                  </a:lnTo>
                  <a:lnTo>
                    <a:pt x="0" y="1293"/>
                  </a:lnTo>
                  <a:lnTo>
                    <a:pt x="3866" y="0"/>
                  </a:lnTo>
                  <a:lnTo>
                    <a:pt x="7127" y="1533"/>
                  </a:lnTo>
                  <a:lnTo>
                    <a:pt x="7128" y="15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58" name="Freeform 12"/>
            <p:cNvSpPr>
              <a:spLocks/>
            </p:cNvSpPr>
            <p:nvPr/>
          </p:nvSpPr>
          <p:spPr bwMode="auto">
            <a:xfrm>
              <a:off x="1582" y="1740"/>
              <a:ext cx="1" cy="69"/>
            </a:xfrm>
            <a:custGeom>
              <a:avLst/>
              <a:gdLst>
                <a:gd name="T0" fmla="*/ 0 w 1"/>
                <a:gd name="T1" fmla="*/ 0 h 485"/>
                <a:gd name="T2" fmla="*/ 0 w 1"/>
                <a:gd name="T3" fmla="*/ 10 h 485"/>
                <a:gd name="T4" fmla="*/ 1 w 1"/>
                <a:gd name="T5" fmla="*/ 10 h 4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85">
                  <a:moveTo>
                    <a:pt x="0" y="0"/>
                  </a:moveTo>
                  <a:lnTo>
                    <a:pt x="0" y="485"/>
                  </a:lnTo>
                  <a:lnTo>
                    <a:pt x="1" y="48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59" name="Freeform 13"/>
            <p:cNvSpPr>
              <a:spLocks/>
            </p:cNvSpPr>
            <p:nvPr/>
          </p:nvSpPr>
          <p:spPr bwMode="auto">
            <a:xfrm>
              <a:off x="1582" y="1863"/>
              <a:ext cx="1" cy="106"/>
            </a:xfrm>
            <a:custGeom>
              <a:avLst/>
              <a:gdLst>
                <a:gd name="T0" fmla="*/ 0 w 1"/>
                <a:gd name="T1" fmla="*/ 0 h 745"/>
                <a:gd name="T2" fmla="*/ 0 w 1"/>
                <a:gd name="T3" fmla="*/ 15 h 745"/>
                <a:gd name="T4" fmla="*/ 1 w 1"/>
                <a:gd name="T5" fmla="*/ 15 h 7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5">
                  <a:moveTo>
                    <a:pt x="0" y="0"/>
                  </a:moveTo>
                  <a:lnTo>
                    <a:pt x="0" y="745"/>
                  </a:lnTo>
                  <a:lnTo>
                    <a:pt x="1" y="74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60" name="Freeform 14"/>
            <p:cNvSpPr>
              <a:spLocks/>
            </p:cNvSpPr>
            <p:nvPr/>
          </p:nvSpPr>
          <p:spPr bwMode="auto">
            <a:xfrm>
              <a:off x="1582" y="2023"/>
              <a:ext cx="1" cy="106"/>
            </a:xfrm>
            <a:custGeom>
              <a:avLst/>
              <a:gdLst>
                <a:gd name="T0" fmla="*/ 0 w 1"/>
                <a:gd name="T1" fmla="*/ 0 h 746"/>
                <a:gd name="T2" fmla="*/ 0 w 1"/>
                <a:gd name="T3" fmla="*/ 15 h 746"/>
                <a:gd name="T4" fmla="*/ 1 w 1"/>
                <a:gd name="T5" fmla="*/ 15 h 7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6">
                  <a:moveTo>
                    <a:pt x="0" y="0"/>
                  </a:moveTo>
                  <a:lnTo>
                    <a:pt x="0" y="746"/>
                  </a:lnTo>
                  <a:lnTo>
                    <a:pt x="1" y="7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61" name="Freeform 15"/>
            <p:cNvSpPr>
              <a:spLocks/>
            </p:cNvSpPr>
            <p:nvPr/>
          </p:nvSpPr>
          <p:spPr bwMode="auto">
            <a:xfrm>
              <a:off x="1582" y="2183"/>
              <a:ext cx="1" cy="106"/>
            </a:xfrm>
            <a:custGeom>
              <a:avLst/>
              <a:gdLst>
                <a:gd name="T0" fmla="*/ 0 w 1"/>
                <a:gd name="T1" fmla="*/ 0 h 745"/>
                <a:gd name="T2" fmla="*/ 0 w 1"/>
                <a:gd name="T3" fmla="*/ 15 h 745"/>
                <a:gd name="T4" fmla="*/ 1 w 1"/>
                <a:gd name="T5" fmla="*/ 15 h 7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5">
                  <a:moveTo>
                    <a:pt x="0" y="0"/>
                  </a:moveTo>
                  <a:lnTo>
                    <a:pt x="0" y="745"/>
                  </a:lnTo>
                  <a:lnTo>
                    <a:pt x="1" y="74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62" name="Freeform 16"/>
            <p:cNvSpPr>
              <a:spLocks/>
            </p:cNvSpPr>
            <p:nvPr/>
          </p:nvSpPr>
          <p:spPr bwMode="auto">
            <a:xfrm>
              <a:off x="1582" y="2342"/>
              <a:ext cx="1" cy="70"/>
            </a:xfrm>
            <a:custGeom>
              <a:avLst/>
              <a:gdLst>
                <a:gd name="T0" fmla="*/ 0 w 1"/>
                <a:gd name="T1" fmla="*/ 0 h 484"/>
                <a:gd name="T2" fmla="*/ 0 w 1"/>
                <a:gd name="T3" fmla="*/ 10 h 484"/>
                <a:gd name="T4" fmla="*/ 1 w 1"/>
                <a:gd name="T5" fmla="*/ 10 h 4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84">
                  <a:moveTo>
                    <a:pt x="0" y="0"/>
                  </a:moveTo>
                  <a:lnTo>
                    <a:pt x="0" y="484"/>
                  </a:lnTo>
                  <a:lnTo>
                    <a:pt x="1" y="4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63" name="Freeform 17"/>
            <p:cNvSpPr>
              <a:spLocks/>
            </p:cNvSpPr>
            <p:nvPr/>
          </p:nvSpPr>
          <p:spPr bwMode="auto">
            <a:xfrm>
              <a:off x="2346" y="1766"/>
              <a:ext cx="1" cy="69"/>
            </a:xfrm>
            <a:custGeom>
              <a:avLst/>
              <a:gdLst>
                <a:gd name="T0" fmla="*/ 0 w 1"/>
                <a:gd name="T1" fmla="*/ 0 h 484"/>
                <a:gd name="T2" fmla="*/ 0 w 1"/>
                <a:gd name="T3" fmla="*/ 10 h 484"/>
                <a:gd name="T4" fmla="*/ 1 w 1"/>
                <a:gd name="T5" fmla="*/ 10 h 4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84">
                  <a:moveTo>
                    <a:pt x="0" y="0"/>
                  </a:moveTo>
                  <a:lnTo>
                    <a:pt x="0" y="484"/>
                  </a:lnTo>
                  <a:lnTo>
                    <a:pt x="1" y="4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64" name="Freeform 18"/>
            <p:cNvSpPr>
              <a:spLocks/>
            </p:cNvSpPr>
            <p:nvPr/>
          </p:nvSpPr>
          <p:spPr bwMode="auto">
            <a:xfrm>
              <a:off x="2346" y="1888"/>
              <a:ext cx="1" cy="107"/>
            </a:xfrm>
            <a:custGeom>
              <a:avLst/>
              <a:gdLst>
                <a:gd name="T0" fmla="*/ 0 w 1"/>
                <a:gd name="T1" fmla="*/ 0 h 745"/>
                <a:gd name="T2" fmla="*/ 0 w 1"/>
                <a:gd name="T3" fmla="*/ 15 h 745"/>
                <a:gd name="T4" fmla="*/ 1 w 1"/>
                <a:gd name="T5" fmla="*/ 15 h 7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5">
                  <a:moveTo>
                    <a:pt x="0" y="0"/>
                  </a:moveTo>
                  <a:lnTo>
                    <a:pt x="0" y="745"/>
                  </a:lnTo>
                  <a:lnTo>
                    <a:pt x="1" y="74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65" name="Freeform 19"/>
            <p:cNvSpPr>
              <a:spLocks/>
            </p:cNvSpPr>
            <p:nvPr/>
          </p:nvSpPr>
          <p:spPr bwMode="auto">
            <a:xfrm>
              <a:off x="2346" y="2048"/>
              <a:ext cx="1" cy="107"/>
            </a:xfrm>
            <a:custGeom>
              <a:avLst/>
              <a:gdLst>
                <a:gd name="T0" fmla="*/ 0 w 1"/>
                <a:gd name="T1" fmla="*/ 0 h 747"/>
                <a:gd name="T2" fmla="*/ 0 w 1"/>
                <a:gd name="T3" fmla="*/ 15 h 747"/>
                <a:gd name="T4" fmla="*/ 1 w 1"/>
                <a:gd name="T5" fmla="*/ 15 h 7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7">
                  <a:moveTo>
                    <a:pt x="0" y="0"/>
                  </a:moveTo>
                  <a:lnTo>
                    <a:pt x="0" y="747"/>
                  </a:lnTo>
                  <a:lnTo>
                    <a:pt x="1" y="74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66" name="Freeform 20"/>
            <p:cNvSpPr>
              <a:spLocks/>
            </p:cNvSpPr>
            <p:nvPr/>
          </p:nvSpPr>
          <p:spPr bwMode="auto">
            <a:xfrm>
              <a:off x="2346" y="2208"/>
              <a:ext cx="1" cy="107"/>
            </a:xfrm>
            <a:custGeom>
              <a:avLst/>
              <a:gdLst>
                <a:gd name="T0" fmla="*/ 0 w 1"/>
                <a:gd name="T1" fmla="*/ 0 h 746"/>
                <a:gd name="T2" fmla="*/ 0 w 1"/>
                <a:gd name="T3" fmla="*/ 15 h 746"/>
                <a:gd name="T4" fmla="*/ 1 w 1"/>
                <a:gd name="T5" fmla="*/ 15 h 7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6">
                  <a:moveTo>
                    <a:pt x="0" y="0"/>
                  </a:moveTo>
                  <a:lnTo>
                    <a:pt x="0" y="746"/>
                  </a:lnTo>
                  <a:lnTo>
                    <a:pt x="1" y="7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67" name="Freeform 21"/>
            <p:cNvSpPr>
              <a:spLocks/>
            </p:cNvSpPr>
            <p:nvPr/>
          </p:nvSpPr>
          <p:spPr bwMode="auto">
            <a:xfrm>
              <a:off x="2346" y="2368"/>
              <a:ext cx="1" cy="69"/>
            </a:xfrm>
            <a:custGeom>
              <a:avLst/>
              <a:gdLst>
                <a:gd name="T0" fmla="*/ 0 w 1"/>
                <a:gd name="T1" fmla="*/ 0 h 485"/>
                <a:gd name="T2" fmla="*/ 0 w 1"/>
                <a:gd name="T3" fmla="*/ 10 h 485"/>
                <a:gd name="T4" fmla="*/ 1 w 1"/>
                <a:gd name="T5" fmla="*/ 10 h 4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85">
                  <a:moveTo>
                    <a:pt x="0" y="0"/>
                  </a:moveTo>
                  <a:lnTo>
                    <a:pt x="0" y="485"/>
                  </a:lnTo>
                  <a:lnTo>
                    <a:pt x="1" y="48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68" name="Freeform 22"/>
            <p:cNvSpPr>
              <a:spLocks/>
            </p:cNvSpPr>
            <p:nvPr/>
          </p:nvSpPr>
          <p:spPr bwMode="auto">
            <a:xfrm>
              <a:off x="1932" y="1904"/>
              <a:ext cx="1" cy="70"/>
            </a:xfrm>
            <a:custGeom>
              <a:avLst/>
              <a:gdLst>
                <a:gd name="T0" fmla="*/ 0 w 1"/>
                <a:gd name="T1" fmla="*/ 0 h 485"/>
                <a:gd name="T2" fmla="*/ 0 w 1"/>
                <a:gd name="T3" fmla="*/ 10 h 485"/>
                <a:gd name="T4" fmla="*/ 1 w 1"/>
                <a:gd name="T5" fmla="*/ 10 h 4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85">
                  <a:moveTo>
                    <a:pt x="0" y="0"/>
                  </a:moveTo>
                  <a:lnTo>
                    <a:pt x="0" y="485"/>
                  </a:lnTo>
                  <a:lnTo>
                    <a:pt x="1" y="48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69" name="Freeform 23"/>
            <p:cNvSpPr>
              <a:spLocks/>
            </p:cNvSpPr>
            <p:nvPr/>
          </p:nvSpPr>
          <p:spPr bwMode="auto">
            <a:xfrm>
              <a:off x="1932" y="2027"/>
              <a:ext cx="1" cy="107"/>
            </a:xfrm>
            <a:custGeom>
              <a:avLst/>
              <a:gdLst>
                <a:gd name="T0" fmla="*/ 0 w 1"/>
                <a:gd name="T1" fmla="*/ 0 h 747"/>
                <a:gd name="T2" fmla="*/ 0 w 1"/>
                <a:gd name="T3" fmla="*/ 15 h 747"/>
                <a:gd name="T4" fmla="*/ 1 w 1"/>
                <a:gd name="T5" fmla="*/ 15 h 7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7">
                  <a:moveTo>
                    <a:pt x="0" y="0"/>
                  </a:moveTo>
                  <a:lnTo>
                    <a:pt x="0" y="747"/>
                  </a:lnTo>
                  <a:lnTo>
                    <a:pt x="1" y="74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70" name="Freeform 24"/>
            <p:cNvSpPr>
              <a:spLocks/>
            </p:cNvSpPr>
            <p:nvPr/>
          </p:nvSpPr>
          <p:spPr bwMode="auto">
            <a:xfrm>
              <a:off x="1932" y="2187"/>
              <a:ext cx="1" cy="106"/>
            </a:xfrm>
            <a:custGeom>
              <a:avLst/>
              <a:gdLst>
                <a:gd name="T0" fmla="*/ 0 w 1"/>
                <a:gd name="T1" fmla="*/ 0 h 746"/>
                <a:gd name="T2" fmla="*/ 0 w 1"/>
                <a:gd name="T3" fmla="*/ 15 h 746"/>
                <a:gd name="T4" fmla="*/ 1 w 1"/>
                <a:gd name="T5" fmla="*/ 15 h 7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6">
                  <a:moveTo>
                    <a:pt x="0" y="0"/>
                  </a:moveTo>
                  <a:lnTo>
                    <a:pt x="0" y="746"/>
                  </a:lnTo>
                  <a:lnTo>
                    <a:pt x="1" y="7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71" name="Freeform 25"/>
            <p:cNvSpPr>
              <a:spLocks/>
            </p:cNvSpPr>
            <p:nvPr/>
          </p:nvSpPr>
          <p:spPr bwMode="auto">
            <a:xfrm>
              <a:off x="1932" y="2347"/>
              <a:ext cx="1" cy="106"/>
            </a:xfrm>
            <a:custGeom>
              <a:avLst/>
              <a:gdLst>
                <a:gd name="T0" fmla="*/ 0 w 1"/>
                <a:gd name="T1" fmla="*/ 0 h 746"/>
                <a:gd name="T2" fmla="*/ 0 w 1"/>
                <a:gd name="T3" fmla="*/ 15 h 746"/>
                <a:gd name="T4" fmla="*/ 1 w 1"/>
                <a:gd name="T5" fmla="*/ 15 h 7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6">
                  <a:moveTo>
                    <a:pt x="0" y="0"/>
                  </a:moveTo>
                  <a:lnTo>
                    <a:pt x="0" y="746"/>
                  </a:lnTo>
                  <a:lnTo>
                    <a:pt x="1" y="7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72" name="Freeform 26"/>
            <p:cNvSpPr>
              <a:spLocks/>
            </p:cNvSpPr>
            <p:nvPr/>
          </p:nvSpPr>
          <p:spPr bwMode="auto">
            <a:xfrm>
              <a:off x="1932" y="2507"/>
              <a:ext cx="1" cy="69"/>
            </a:xfrm>
            <a:custGeom>
              <a:avLst/>
              <a:gdLst>
                <a:gd name="T0" fmla="*/ 0 w 1"/>
                <a:gd name="T1" fmla="*/ 0 h 484"/>
                <a:gd name="T2" fmla="*/ 0 w 1"/>
                <a:gd name="T3" fmla="*/ 10 h 484"/>
                <a:gd name="T4" fmla="*/ 1 w 1"/>
                <a:gd name="T5" fmla="*/ 10 h 4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84">
                  <a:moveTo>
                    <a:pt x="0" y="0"/>
                  </a:moveTo>
                  <a:lnTo>
                    <a:pt x="0" y="484"/>
                  </a:lnTo>
                  <a:lnTo>
                    <a:pt x="1" y="4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73" name="Freeform 27"/>
            <p:cNvSpPr>
              <a:spLocks/>
            </p:cNvSpPr>
            <p:nvPr/>
          </p:nvSpPr>
          <p:spPr bwMode="auto">
            <a:xfrm>
              <a:off x="968" y="1219"/>
              <a:ext cx="690" cy="1070"/>
            </a:xfrm>
            <a:custGeom>
              <a:avLst/>
              <a:gdLst>
                <a:gd name="T0" fmla="*/ 99 w 4833"/>
                <a:gd name="T1" fmla="*/ 0 h 7492"/>
                <a:gd name="T2" fmla="*/ 0 w 4833"/>
                <a:gd name="T3" fmla="*/ 33 h 7492"/>
                <a:gd name="T4" fmla="*/ 0 w 4833"/>
                <a:gd name="T5" fmla="*/ 153 h 7492"/>
                <a:gd name="T6" fmla="*/ 99 w 4833"/>
                <a:gd name="T7" fmla="*/ 120 h 7492"/>
                <a:gd name="T8" fmla="*/ 99 w 4833"/>
                <a:gd name="T9" fmla="*/ 0 h 7492"/>
                <a:gd name="T10" fmla="*/ 99 w 4833"/>
                <a:gd name="T11" fmla="*/ 0 h 7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33" h="7492">
                  <a:moveTo>
                    <a:pt x="4832" y="0"/>
                  </a:moveTo>
                  <a:lnTo>
                    <a:pt x="0" y="1617"/>
                  </a:lnTo>
                  <a:lnTo>
                    <a:pt x="0" y="7492"/>
                  </a:lnTo>
                  <a:lnTo>
                    <a:pt x="4832" y="5876"/>
                  </a:lnTo>
                  <a:lnTo>
                    <a:pt x="4832" y="0"/>
                  </a:lnTo>
                  <a:lnTo>
                    <a:pt x="483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74" name="Freeform 28"/>
            <p:cNvSpPr>
              <a:spLocks/>
            </p:cNvSpPr>
            <p:nvPr/>
          </p:nvSpPr>
          <p:spPr bwMode="auto">
            <a:xfrm>
              <a:off x="1106" y="2058"/>
              <a:ext cx="552" cy="185"/>
            </a:xfrm>
            <a:custGeom>
              <a:avLst/>
              <a:gdLst>
                <a:gd name="T0" fmla="*/ 79 w 3865"/>
                <a:gd name="T1" fmla="*/ 0 h 1293"/>
                <a:gd name="T2" fmla="*/ 0 w 3865"/>
                <a:gd name="T3" fmla="*/ 26 h 1293"/>
                <a:gd name="T4" fmla="*/ 0 w 3865"/>
                <a:gd name="T5" fmla="*/ 26 h 1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65" h="1293">
                  <a:moveTo>
                    <a:pt x="3865" y="0"/>
                  </a:moveTo>
                  <a:lnTo>
                    <a:pt x="0" y="1293"/>
                  </a:lnTo>
                  <a:lnTo>
                    <a:pt x="1" y="129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75" name="Freeform 29"/>
            <p:cNvSpPr>
              <a:spLocks/>
            </p:cNvSpPr>
            <p:nvPr/>
          </p:nvSpPr>
          <p:spPr bwMode="auto">
            <a:xfrm>
              <a:off x="1658" y="1387"/>
              <a:ext cx="1" cy="671"/>
            </a:xfrm>
            <a:custGeom>
              <a:avLst/>
              <a:gdLst>
                <a:gd name="T0" fmla="*/ 0 w 1"/>
                <a:gd name="T1" fmla="*/ 0 h 4701"/>
                <a:gd name="T2" fmla="*/ 0 w 1"/>
                <a:gd name="T3" fmla="*/ 96 h 4701"/>
                <a:gd name="T4" fmla="*/ 1 w 1"/>
                <a:gd name="T5" fmla="*/ 96 h 47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701">
                  <a:moveTo>
                    <a:pt x="0" y="0"/>
                  </a:moveTo>
                  <a:lnTo>
                    <a:pt x="0" y="4701"/>
                  </a:lnTo>
                  <a:lnTo>
                    <a:pt x="1" y="470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76" name="Freeform 30"/>
            <p:cNvSpPr>
              <a:spLocks/>
            </p:cNvSpPr>
            <p:nvPr/>
          </p:nvSpPr>
          <p:spPr bwMode="auto">
            <a:xfrm>
              <a:off x="1106" y="1387"/>
              <a:ext cx="552" cy="185"/>
            </a:xfrm>
            <a:custGeom>
              <a:avLst/>
              <a:gdLst>
                <a:gd name="T0" fmla="*/ 0 w 3866"/>
                <a:gd name="T1" fmla="*/ 26 h 1293"/>
                <a:gd name="T2" fmla="*/ 79 w 3866"/>
                <a:gd name="T3" fmla="*/ 0 h 1293"/>
                <a:gd name="T4" fmla="*/ 79 w 3866"/>
                <a:gd name="T5" fmla="*/ 0 h 1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66" h="1293">
                  <a:moveTo>
                    <a:pt x="0" y="1293"/>
                  </a:moveTo>
                  <a:lnTo>
                    <a:pt x="3865" y="0"/>
                  </a:lnTo>
                  <a:lnTo>
                    <a:pt x="386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77" name="Freeform 31"/>
            <p:cNvSpPr>
              <a:spLocks/>
            </p:cNvSpPr>
            <p:nvPr/>
          </p:nvSpPr>
          <p:spPr bwMode="auto">
            <a:xfrm>
              <a:off x="1106" y="1572"/>
              <a:ext cx="1" cy="671"/>
            </a:xfrm>
            <a:custGeom>
              <a:avLst/>
              <a:gdLst>
                <a:gd name="T0" fmla="*/ 0 w 1"/>
                <a:gd name="T1" fmla="*/ 96 h 4701"/>
                <a:gd name="T2" fmla="*/ 0 w 1"/>
                <a:gd name="T3" fmla="*/ 0 h 4701"/>
                <a:gd name="T4" fmla="*/ 1 w 1"/>
                <a:gd name="T5" fmla="*/ 0 h 47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701">
                  <a:moveTo>
                    <a:pt x="0" y="470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78" name="Freeform 32"/>
            <p:cNvSpPr>
              <a:spLocks/>
            </p:cNvSpPr>
            <p:nvPr/>
          </p:nvSpPr>
          <p:spPr bwMode="auto">
            <a:xfrm>
              <a:off x="1658" y="1219"/>
              <a:ext cx="1165" cy="547"/>
            </a:xfrm>
            <a:custGeom>
              <a:avLst/>
              <a:gdLst>
                <a:gd name="T0" fmla="*/ 0 w 8154"/>
                <a:gd name="T1" fmla="*/ 0 h 3832"/>
                <a:gd name="T2" fmla="*/ 166 w 8154"/>
                <a:gd name="T3" fmla="*/ 78 h 3832"/>
                <a:gd name="T4" fmla="*/ 166 w 8154"/>
                <a:gd name="T5" fmla="*/ 78 h 38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54" h="3832">
                  <a:moveTo>
                    <a:pt x="0" y="0"/>
                  </a:moveTo>
                  <a:lnTo>
                    <a:pt x="8153" y="3832"/>
                  </a:lnTo>
                  <a:lnTo>
                    <a:pt x="8154" y="383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79" name="Freeform 33"/>
            <p:cNvSpPr>
              <a:spLocks/>
            </p:cNvSpPr>
            <p:nvPr/>
          </p:nvSpPr>
          <p:spPr bwMode="auto">
            <a:xfrm>
              <a:off x="1658" y="1219"/>
              <a:ext cx="1165" cy="1387"/>
            </a:xfrm>
            <a:custGeom>
              <a:avLst/>
              <a:gdLst>
                <a:gd name="T0" fmla="*/ 0 w 8154"/>
                <a:gd name="T1" fmla="*/ 0 h 9708"/>
                <a:gd name="T2" fmla="*/ 0 w 8154"/>
                <a:gd name="T3" fmla="*/ 120 h 9708"/>
                <a:gd name="T4" fmla="*/ 166 w 8154"/>
                <a:gd name="T5" fmla="*/ 198 h 9708"/>
                <a:gd name="T6" fmla="*/ 166 w 8154"/>
                <a:gd name="T7" fmla="*/ 198 h 97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54" h="9708">
                  <a:moveTo>
                    <a:pt x="0" y="0"/>
                  </a:moveTo>
                  <a:lnTo>
                    <a:pt x="0" y="5876"/>
                  </a:lnTo>
                  <a:lnTo>
                    <a:pt x="8153" y="9708"/>
                  </a:lnTo>
                  <a:lnTo>
                    <a:pt x="8154" y="970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80" name="Freeform 34"/>
            <p:cNvSpPr>
              <a:spLocks/>
            </p:cNvSpPr>
            <p:nvPr/>
          </p:nvSpPr>
          <p:spPr bwMode="auto">
            <a:xfrm>
              <a:off x="2823" y="1766"/>
              <a:ext cx="1" cy="840"/>
            </a:xfrm>
            <a:custGeom>
              <a:avLst/>
              <a:gdLst>
                <a:gd name="T0" fmla="*/ 0 w 1"/>
                <a:gd name="T1" fmla="*/ 0 h 5876"/>
                <a:gd name="T2" fmla="*/ 0 w 1"/>
                <a:gd name="T3" fmla="*/ 120 h 5876"/>
                <a:gd name="T4" fmla="*/ 1 w 1"/>
                <a:gd name="T5" fmla="*/ 120 h 58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5876">
                  <a:moveTo>
                    <a:pt x="0" y="0"/>
                  </a:moveTo>
                  <a:lnTo>
                    <a:pt x="0" y="5876"/>
                  </a:lnTo>
                  <a:lnTo>
                    <a:pt x="1" y="587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81" name="Freeform 35"/>
            <p:cNvSpPr>
              <a:spLocks/>
            </p:cNvSpPr>
            <p:nvPr/>
          </p:nvSpPr>
          <p:spPr bwMode="auto">
            <a:xfrm>
              <a:off x="2292" y="2437"/>
              <a:ext cx="54" cy="18"/>
            </a:xfrm>
            <a:custGeom>
              <a:avLst/>
              <a:gdLst>
                <a:gd name="T0" fmla="*/ 8 w 375"/>
                <a:gd name="T1" fmla="*/ 0 h 126"/>
                <a:gd name="T2" fmla="*/ 0 w 375"/>
                <a:gd name="T3" fmla="*/ 3 h 126"/>
                <a:gd name="T4" fmla="*/ 0 w 375"/>
                <a:gd name="T5" fmla="*/ 3 h 1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5" h="126">
                  <a:moveTo>
                    <a:pt x="375" y="0"/>
                  </a:moveTo>
                  <a:lnTo>
                    <a:pt x="0" y="126"/>
                  </a:lnTo>
                  <a:lnTo>
                    <a:pt x="1" y="12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82" name="Freeform 36"/>
            <p:cNvSpPr>
              <a:spLocks/>
            </p:cNvSpPr>
            <p:nvPr/>
          </p:nvSpPr>
          <p:spPr bwMode="auto">
            <a:xfrm>
              <a:off x="2161" y="2470"/>
              <a:ext cx="87" cy="29"/>
            </a:xfrm>
            <a:custGeom>
              <a:avLst/>
              <a:gdLst>
                <a:gd name="T0" fmla="*/ 12 w 614"/>
                <a:gd name="T1" fmla="*/ 0 h 206"/>
                <a:gd name="T2" fmla="*/ 0 w 614"/>
                <a:gd name="T3" fmla="*/ 4 h 206"/>
                <a:gd name="T4" fmla="*/ 0 w 614"/>
                <a:gd name="T5" fmla="*/ 4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4" h="206">
                  <a:moveTo>
                    <a:pt x="614" y="0"/>
                  </a:moveTo>
                  <a:lnTo>
                    <a:pt x="0" y="206"/>
                  </a:lnTo>
                  <a:lnTo>
                    <a:pt x="1" y="20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83" name="Freeform 37"/>
            <p:cNvSpPr>
              <a:spLocks/>
            </p:cNvSpPr>
            <p:nvPr/>
          </p:nvSpPr>
          <p:spPr bwMode="auto">
            <a:xfrm>
              <a:off x="2029" y="2514"/>
              <a:ext cx="88" cy="29"/>
            </a:xfrm>
            <a:custGeom>
              <a:avLst/>
              <a:gdLst>
                <a:gd name="T0" fmla="*/ 13 w 613"/>
                <a:gd name="T1" fmla="*/ 0 h 206"/>
                <a:gd name="T2" fmla="*/ 0 w 613"/>
                <a:gd name="T3" fmla="*/ 4 h 206"/>
                <a:gd name="T4" fmla="*/ 0 w 613"/>
                <a:gd name="T5" fmla="*/ 4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3" h="206">
                  <a:moveTo>
                    <a:pt x="613" y="0"/>
                  </a:moveTo>
                  <a:lnTo>
                    <a:pt x="0" y="206"/>
                  </a:lnTo>
                  <a:lnTo>
                    <a:pt x="1" y="20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84" name="Freeform 38"/>
            <p:cNvSpPr>
              <a:spLocks/>
            </p:cNvSpPr>
            <p:nvPr/>
          </p:nvSpPr>
          <p:spPr bwMode="auto">
            <a:xfrm>
              <a:off x="1932" y="2558"/>
              <a:ext cx="53" cy="18"/>
            </a:xfrm>
            <a:custGeom>
              <a:avLst/>
              <a:gdLst>
                <a:gd name="T0" fmla="*/ 7 w 376"/>
                <a:gd name="T1" fmla="*/ 0 h 126"/>
                <a:gd name="T2" fmla="*/ 0 w 376"/>
                <a:gd name="T3" fmla="*/ 3 h 126"/>
                <a:gd name="T4" fmla="*/ 0 w 376"/>
                <a:gd name="T5" fmla="*/ 3 h 1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126">
                  <a:moveTo>
                    <a:pt x="376" y="0"/>
                  </a:moveTo>
                  <a:lnTo>
                    <a:pt x="0" y="126"/>
                  </a:lnTo>
                  <a:lnTo>
                    <a:pt x="1" y="12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85" name="Freeform 39"/>
            <p:cNvSpPr>
              <a:spLocks/>
            </p:cNvSpPr>
            <p:nvPr/>
          </p:nvSpPr>
          <p:spPr bwMode="auto">
            <a:xfrm>
              <a:off x="2301" y="2416"/>
              <a:ext cx="45" cy="21"/>
            </a:xfrm>
            <a:custGeom>
              <a:avLst/>
              <a:gdLst>
                <a:gd name="T0" fmla="*/ 6 w 317"/>
                <a:gd name="T1" fmla="*/ 3 h 149"/>
                <a:gd name="T2" fmla="*/ 0 w 317"/>
                <a:gd name="T3" fmla="*/ 0 h 149"/>
                <a:gd name="T4" fmla="*/ 0 w 317"/>
                <a:gd name="T5" fmla="*/ 0 h 1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7" h="149">
                  <a:moveTo>
                    <a:pt x="317" y="14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86" name="Freeform 40"/>
            <p:cNvSpPr>
              <a:spLocks/>
            </p:cNvSpPr>
            <p:nvPr/>
          </p:nvSpPr>
          <p:spPr bwMode="auto">
            <a:xfrm>
              <a:off x="2190" y="2364"/>
              <a:ext cx="74" cy="35"/>
            </a:xfrm>
            <a:custGeom>
              <a:avLst/>
              <a:gdLst>
                <a:gd name="T0" fmla="*/ 11 w 517"/>
                <a:gd name="T1" fmla="*/ 5 h 243"/>
                <a:gd name="T2" fmla="*/ 0 w 517"/>
                <a:gd name="T3" fmla="*/ 0 h 243"/>
                <a:gd name="T4" fmla="*/ 0 w 517"/>
                <a:gd name="T5" fmla="*/ 0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7" h="243">
                  <a:moveTo>
                    <a:pt x="517" y="24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87" name="Freeform 41"/>
            <p:cNvSpPr>
              <a:spLocks/>
            </p:cNvSpPr>
            <p:nvPr/>
          </p:nvSpPr>
          <p:spPr bwMode="auto">
            <a:xfrm>
              <a:off x="2079" y="2312"/>
              <a:ext cx="74" cy="34"/>
            </a:xfrm>
            <a:custGeom>
              <a:avLst/>
              <a:gdLst>
                <a:gd name="T0" fmla="*/ 11 w 517"/>
                <a:gd name="T1" fmla="*/ 5 h 243"/>
                <a:gd name="T2" fmla="*/ 0 w 517"/>
                <a:gd name="T3" fmla="*/ 0 h 243"/>
                <a:gd name="T4" fmla="*/ 0 w 517"/>
                <a:gd name="T5" fmla="*/ 0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7" h="243">
                  <a:moveTo>
                    <a:pt x="517" y="24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88" name="Freeform 42"/>
            <p:cNvSpPr>
              <a:spLocks/>
            </p:cNvSpPr>
            <p:nvPr/>
          </p:nvSpPr>
          <p:spPr bwMode="auto">
            <a:xfrm>
              <a:off x="1943" y="2273"/>
              <a:ext cx="99" cy="21"/>
            </a:xfrm>
            <a:custGeom>
              <a:avLst/>
              <a:gdLst>
                <a:gd name="T0" fmla="*/ 14 w 692"/>
                <a:gd name="T1" fmla="*/ 3 h 149"/>
                <a:gd name="T2" fmla="*/ 8 w 692"/>
                <a:gd name="T3" fmla="*/ 0 h 149"/>
                <a:gd name="T4" fmla="*/ 0 w 692"/>
                <a:gd name="T5" fmla="*/ 3 h 149"/>
                <a:gd name="T6" fmla="*/ 0 w 692"/>
                <a:gd name="T7" fmla="*/ 3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149">
                  <a:moveTo>
                    <a:pt x="692" y="149"/>
                  </a:moveTo>
                  <a:lnTo>
                    <a:pt x="376" y="0"/>
                  </a:lnTo>
                  <a:lnTo>
                    <a:pt x="0" y="125"/>
                  </a:lnTo>
                  <a:lnTo>
                    <a:pt x="1" y="1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89" name="Freeform 43"/>
            <p:cNvSpPr>
              <a:spLocks/>
            </p:cNvSpPr>
            <p:nvPr/>
          </p:nvSpPr>
          <p:spPr bwMode="auto">
            <a:xfrm>
              <a:off x="1811" y="2306"/>
              <a:ext cx="88" cy="29"/>
            </a:xfrm>
            <a:custGeom>
              <a:avLst/>
              <a:gdLst>
                <a:gd name="T0" fmla="*/ 13 w 614"/>
                <a:gd name="T1" fmla="*/ 0 h 205"/>
                <a:gd name="T2" fmla="*/ 0 w 614"/>
                <a:gd name="T3" fmla="*/ 4 h 205"/>
                <a:gd name="T4" fmla="*/ 0 w 614"/>
                <a:gd name="T5" fmla="*/ 4 h 2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4" h="205">
                  <a:moveTo>
                    <a:pt x="614" y="0"/>
                  </a:moveTo>
                  <a:lnTo>
                    <a:pt x="0" y="205"/>
                  </a:lnTo>
                  <a:lnTo>
                    <a:pt x="1" y="20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90" name="Freeform 44"/>
            <p:cNvSpPr>
              <a:spLocks/>
            </p:cNvSpPr>
            <p:nvPr/>
          </p:nvSpPr>
          <p:spPr bwMode="auto">
            <a:xfrm>
              <a:off x="1680" y="2350"/>
              <a:ext cx="87" cy="29"/>
            </a:xfrm>
            <a:custGeom>
              <a:avLst/>
              <a:gdLst>
                <a:gd name="T0" fmla="*/ 12 w 613"/>
                <a:gd name="T1" fmla="*/ 0 h 206"/>
                <a:gd name="T2" fmla="*/ 0 w 613"/>
                <a:gd name="T3" fmla="*/ 4 h 206"/>
                <a:gd name="T4" fmla="*/ 0 w 613"/>
                <a:gd name="T5" fmla="*/ 4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3" h="206">
                  <a:moveTo>
                    <a:pt x="613" y="0"/>
                  </a:moveTo>
                  <a:lnTo>
                    <a:pt x="0" y="206"/>
                  </a:lnTo>
                  <a:lnTo>
                    <a:pt x="1" y="20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91" name="Freeform 45"/>
            <p:cNvSpPr>
              <a:spLocks/>
            </p:cNvSpPr>
            <p:nvPr/>
          </p:nvSpPr>
          <p:spPr bwMode="auto">
            <a:xfrm>
              <a:off x="1582" y="2394"/>
              <a:ext cx="54" cy="39"/>
            </a:xfrm>
            <a:custGeom>
              <a:avLst/>
              <a:gdLst>
                <a:gd name="T0" fmla="*/ 8 w 376"/>
                <a:gd name="T1" fmla="*/ 0 h 274"/>
                <a:gd name="T2" fmla="*/ 0 w 376"/>
                <a:gd name="T3" fmla="*/ 3 h 274"/>
                <a:gd name="T4" fmla="*/ 7 w 376"/>
                <a:gd name="T5" fmla="*/ 6 h 274"/>
                <a:gd name="T6" fmla="*/ 7 w 376"/>
                <a:gd name="T7" fmla="*/ 6 h 2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6" h="274">
                  <a:moveTo>
                    <a:pt x="376" y="0"/>
                  </a:moveTo>
                  <a:lnTo>
                    <a:pt x="0" y="125"/>
                  </a:lnTo>
                  <a:lnTo>
                    <a:pt x="317" y="274"/>
                  </a:lnTo>
                  <a:lnTo>
                    <a:pt x="318" y="27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92" name="Freeform 46"/>
            <p:cNvSpPr>
              <a:spLocks/>
            </p:cNvSpPr>
            <p:nvPr/>
          </p:nvSpPr>
          <p:spPr bwMode="auto">
            <a:xfrm>
              <a:off x="1665" y="2450"/>
              <a:ext cx="74" cy="35"/>
            </a:xfrm>
            <a:custGeom>
              <a:avLst/>
              <a:gdLst>
                <a:gd name="T0" fmla="*/ 0 w 519"/>
                <a:gd name="T1" fmla="*/ 0 h 244"/>
                <a:gd name="T2" fmla="*/ 11 w 519"/>
                <a:gd name="T3" fmla="*/ 5 h 244"/>
                <a:gd name="T4" fmla="*/ 11 w 519"/>
                <a:gd name="T5" fmla="*/ 5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9" h="244">
                  <a:moveTo>
                    <a:pt x="0" y="0"/>
                  </a:moveTo>
                  <a:lnTo>
                    <a:pt x="518" y="244"/>
                  </a:lnTo>
                  <a:lnTo>
                    <a:pt x="519" y="2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93" name="Freeform 47"/>
            <p:cNvSpPr>
              <a:spLocks/>
            </p:cNvSpPr>
            <p:nvPr/>
          </p:nvSpPr>
          <p:spPr bwMode="auto">
            <a:xfrm>
              <a:off x="1775" y="2502"/>
              <a:ext cx="75" cy="35"/>
            </a:xfrm>
            <a:custGeom>
              <a:avLst/>
              <a:gdLst>
                <a:gd name="T0" fmla="*/ 0 w 519"/>
                <a:gd name="T1" fmla="*/ 0 h 244"/>
                <a:gd name="T2" fmla="*/ 11 w 519"/>
                <a:gd name="T3" fmla="*/ 5 h 244"/>
                <a:gd name="T4" fmla="*/ 11 w 519"/>
                <a:gd name="T5" fmla="*/ 5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9" h="244">
                  <a:moveTo>
                    <a:pt x="0" y="0"/>
                  </a:moveTo>
                  <a:lnTo>
                    <a:pt x="518" y="244"/>
                  </a:lnTo>
                  <a:lnTo>
                    <a:pt x="519" y="2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94" name="Freeform 48"/>
            <p:cNvSpPr>
              <a:spLocks/>
            </p:cNvSpPr>
            <p:nvPr/>
          </p:nvSpPr>
          <p:spPr bwMode="auto">
            <a:xfrm>
              <a:off x="1886" y="2555"/>
              <a:ext cx="46" cy="21"/>
            </a:xfrm>
            <a:custGeom>
              <a:avLst/>
              <a:gdLst>
                <a:gd name="T0" fmla="*/ 0 w 318"/>
                <a:gd name="T1" fmla="*/ 0 h 149"/>
                <a:gd name="T2" fmla="*/ 7 w 318"/>
                <a:gd name="T3" fmla="*/ 3 h 149"/>
                <a:gd name="T4" fmla="*/ 7 w 318"/>
                <a:gd name="T5" fmla="*/ 3 h 1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8" h="149">
                  <a:moveTo>
                    <a:pt x="0" y="0"/>
                  </a:moveTo>
                  <a:lnTo>
                    <a:pt x="317" y="149"/>
                  </a:lnTo>
                  <a:lnTo>
                    <a:pt x="318" y="14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95" name="Freeform 49"/>
            <p:cNvSpPr>
              <a:spLocks/>
            </p:cNvSpPr>
            <p:nvPr/>
          </p:nvSpPr>
          <p:spPr bwMode="auto">
            <a:xfrm>
              <a:off x="968" y="2058"/>
              <a:ext cx="1855" cy="779"/>
            </a:xfrm>
            <a:custGeom>
              <a:avLst/>
              <a:gdLst>
                <a:gd name="T0" fmla="*/ 0 w 12985"/>
                <a:gd name="T1" fmla="*/ 33 h 5448"/>
                <a:gd name="T2" fmla="*/ 166 w 12985"/>
                <a:gd name="T3" fmla="*/ 111 h 5448"/>
                <a:gd name="T4" fmla="*/ 265 w 12985"/>
                <a:gd name="T5" fmla="*/ 78 h 5448"/>
                <a:gd name="T6" fmla="*/ 99 w 12985"/>
                <a:gd name="T7" fmla="*/ 0 h 5448"/>
                <a:gd name="T8" fmla="*/ 99 w 12985"/>
                <a:gd name="T9" fmla="*/ 0 h 5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85" h="5448">
                  <a:moveTo>
                    <a:pt x="0" y="1616"/>
                  </a:moveTo>
                  <a:lnTo>
                    <a:pt x="8153" y="5448"/>
                  </a:lnTo>
                  <a:lnTo>
                    <a:pt x="12985" y="3832"/>
                  </a:lnTo>
                  <a:lnTo>
                    <a:pt x="4832" y="0"/>
                  </a:lnTo>
                  <a:lnTo>
                    <a:pt x="483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96" name="Freeform 50"/>
            <p:cNvSpPr>
              <a:spLocks/>
            </p:cNvSpPr>
            <p:nvPr/>
          </p:nvSpPr>
          <p:spPr bwMode="auto">
            <a:xfrm>
              <a:off x="968" y="2058"/>
              <a:ext cx="690" cy="231"/>
            </a:xfrm>
            <a:custGeom>
              <a:avLst/>
              <a:gdLst>
                <a:gd name="T0" fmla="*/ 0 w 4833"/>
                <a:gd name="T1" fmla="*/ 33 h 1616"/>
                <a:gd name="T2" fmla="*/ 99 w 4833"/>
                <a:gd name="T3" fmla="*/ 0 h 1616"/>
                <a:gd name="T4" fmla="*/ 99 w 4833"/>
                <a:gd name="T5" fmla="*/ 0 h 16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33" h="1616">
                  <a:moveTo>
                    <a:pt x="0" y="1616"/>
                  </a:moveTo>
                  <a:lnTo>
                    <a:pt x="4832" y="0"/>
                  </a:lnTo>
                  <a:lnTo>
                    <a:pt x="483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97" name="Freeform 51"/>
            <p:cNvSpPr>
              <a:spLocks/>
            </p:cNvSpPr>
            <p:nvPr/>
          </p:nvSpPr>
          <p:spPr bwMode="auto">
            <a:xfrm>
              <a:off x="1658" y="2058"/>
              <a:ext cx="1165" cy="548"/>
            </a:xfrm>
            <a:custGeom>
              <a:avLst/>
              <a:gdLst>
                <a:gd name="T0" fmla="*/ 166 w 8153"/>
                <a:gd name="T1" fmla="*/ 78 h 3832"/>
                <a:gd name="T2" fmla="*/ 0 w 8153"/>
                <a:gd name="T3" fmla="*/ 0 h 3832"/>
                <a:gd name="T4" fmla="*/ 0 w 8153"/>
                <a:gd name="T5" fmla="*/ 0 h 38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53" h="3832">
                  <a:moveTo>
                    <a:pt x="8153" y="383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98" name="Freeform 52"/>
            <p:cNvSpPr>
              <a:spLocks/>
            </p:cNvSpPr>
            <p:nvPr/>
          </p:nvSpPr>
          <p:spPr bwMode="auto">
            <a:xfrm>
              <a:off x="2113" y="2787"/>
              <a:ext cx="9" cy="7"/>
            </a:xfrm>
            <a:custGeom>
              <a:avLst/>
              <a:gdLst>
                <a:gd name="T0" fmla="*/ 0 w 66"/>
                <a:gd name="T1" fmla="*/ 0 h 52"/>
                <a:gd name="T2" fmla="*/ 1 w 66"/>
                <a:gd name="T3" fmla="*/ 1 h 52"/>
                <a:gd name="T4" fmla="*/ 0 w 66"/>
                <a:gd name="T5" fmla="*/ 1 h 52"/>
                <a:gd name="T6" fmla="*/ 0 w 66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" h="52">
                  <a:moveTo>
                    <a:pt x="0" y="0"/>
                  </a:moveTo>
                  <a:lnTo>
                    <a:pt x="66" y="31"/>
                  </a:lnTo>
                  <a:lnTo>
                    <a:pt x="1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99" name="Freeform 53"/>
            <p:cNvSpPr>
              <a:spLocks/>
            </p:cNvSpPr>
            <p:nvPr/>
          </p:nvSpPr>
          <p:spPr bwMode="auto">
            <a:xfrm>
              <a:off x="2110" y="2785"/>
              <a:ext cx="3" cy="9"/>
            </a:xfrm>
            <a:custGeom>
              <a:avLst/>
              <a:gdLst>
                <a:gd name="T0" fmla="*/ 0 w 18"/>
                <a:gd name="T1" fmla="*/ 0 h 61"/>
                <a:gd name="T2" fmla="*/ 1 w 18"/>
                <a:gd name="T3" fmla="*/ 0 h 61"/>
                <a:gd name="T4" fmla="*/ 1 w 18"/>
                <a:gd name="T5" fmla="*/ 1 h 61"/>
                <a:gd name="T6" fmla="*/ 0 w 18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1">
                  <a:moveTo>
                    <a:pt x="0" y="0"/>
                  </a:moveTo>
                  <a:lnTo>
                    <a:pt x="17" y="9"/>
                  </a:lnTo>
                  <a:lnTo>
                    <a:pt x="18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00" name="Freeform 54"/>
            <p:cNvSpPr>
              <a:spLocks/>
            </p:cNvSpPr>
            <p:nvPr/>
          </p:nvSpPr>
          <p:spPr bwMode="auto">
            <a:xfrm>
              <a:off x="2098" y="2776"/>
              <a:ext cx="15" cy="18"/>
            </a:xfrm>
            <a:custGeom>
              <a:avLst/>
              <a:gdLst>
                <a:gd name="T0" fmla="*/ 0 w 102"/>
                <a:gd name="T1" fmla="*/ 0 h 126"/>
                <a:gd name="T2" fmla="*/ 2 w 102"/>
                <a:gd name="T3" fmla="*/ 1 h 126"/>
                <a:gd name="T4" fmla="*/ 2 w 102"/>
                <a:gd name="T5" fmla="*/ 3 h 126"/>
                <a:gd name="T6" fmla="*/ 0 w 102"/>
                <a:gd name="T7" fmla="*/ 0 h 1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" h="126">
                  <a:moveTo>
                    <a:pt x="0" y="0"/>
                  </a:moveTo>
                  <a:lnTo>
                    <a:pt x="84" y="65"/>
                  </a:lnTo>
                  <a:lnTo>
                    <a:pt x="102" y="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01" name="Freeform 55"/>
            <p:cNvSpPr>
              <a:spLocks/>
            </p:cNvSpPr>
            <p:nvPr/>
          </p:nvSpPr>
          <p:spPr bwMode="auto">
            <a:xfrm>
              <a:off x="2028" y="2733"/>
              <a:ext cx="103" cy="32"/>
            </a:xfrm>
            <a:custGeom>
              <a:avLst/>
              <a:gdLst>
                <a:gd name="T0" fmla="*/ 0 w 716"/>
                <a:gd name="T1" fmla="*/ 0 h 223"/>
                <a:gd name="T2" fmla="*/ 15 w 716"/>
                <a:gd name="T3" fmla="*/ 3 h 223"/>
                <a:gd name="T4" fmla="*/ 11 w 716"/>
                <a:gd name="T5" fmla="*/ 5 h 223"/>
                <a:gd name="T6" fmla="*/ 0 w 716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16" h="223">
                  <a:moveTo>
                    <a:pt x="0" y="0"/>
                  </a:moveTo>
                  <a:lnTo>
                    <a:pt x="716" y="160"/>
                  </a:lnTo>
                  <a:lnTo>
                    <a:pt x="545" y="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02" name="Freeform 56"/>
            <p:cNvSpPr>
              <a:spLocks/>
            </p:cNvSpPr>
            <p:nvPr/>
          </p:nvSpPr>
          <p:spPr bwMode="auto">
            <a:xfrm>
              <a:off x="2028" y="2733"/>
              <a:ext cx="78" cy="35"/>
            </a:xfrm>
            <a:custGeom>
              <a:avLst/>
              <a:gdLst>
                <a:gd name="T0" fmla="*/ 0 w 545"/>
                <a:gd name="T1" fmla="*/ 0 h 243"/>
                <a:gd name="T2" fmla="*/ 11 w 545"/>
                <a:gd name="T3" fmla="*/ 5 h 243"/>
                <a:gd name="T4" fmla="*/ 10 w 545"/>
                <a:gd name="T5" fmla="*/ 5 h 243"/>
                <a:gd name="T6" fmla="*/ 0 w 545"/>
                <a:gd name="T7" fmla="*/ 0 h 2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5" h="243">
                  <a:moveTo>
                    <a:pt x="0" y="0"/>
                  </a:moveTo>
                  <a:lnTo>
                    <a:pt x="545" y="223"/>
                  </a:lnTo>
                  <a:lnTo>
                    <a:pt x="505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03" name="Freeform 57"/>
            <p:cNvSpPr>
              <a:spLocks/>
            </p:cNvSpPr>
            <p:nvPr/>
          </p:nvSpPr>
          <p:spPr bwMode="auto">
            <a:xfrm>
              <a:off x="2028" y="2733"/>
              <a:ext cx="72" cy="43"/>
            </a:xfrm>
            <a:custGeom>
              <a:avLst/>
              <a:gdLst>
                <a:gd name="T0" fmla="*/ 0 w 505"/>
                <a:gd name="T1" fmla="*/ 0 h 301"/>
                <a:gd name="T2" fmla="*/ 10 w 505"/>
                <a:gd name="T3" fmla="*/ 5 h 301"/>
                <a:gd name="T4" fmla="*/ 10 w 505"/>
                <a:gd name="T5" fmla="*/ 6 h 301"/>
                <a:gd name="T6" fmla="*/ 0 w 505"/>
                <a:gd name="T7" fmla="*/ 0 h 3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5" h="301">
                  <a:moveTo>
                    <a:pt x="0" y="0"/>
                  </a:moveTo>
                  <a:lnTo>
                    <a:pt x="505" y="243"/>
                  </a:lnTo>
                  <a:lnTo>
                    <a:pt x="490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04" name="Freeform 58"/>
            <p:cNvSpPr>
              <a:spLocks/>
            </p:cNvSpPr>
            <p:nvPr/>
          </p:nvSpPr>
          <p:spPr bwMode="auto">
            <a:xfrm>
              <a:off x="2028" y="2733"/>
              <a:ext cx="85" cy="61"/>
            </a:xfrm>
            <a:custGeom>
              <a:avLst/>
              <a:gdLst>
                <a:gd name="T0" fmla="*/ 0 w 592"/>
                <a:gd name="T1" fmla="*/ 0 h 427"/>
                <a:gd name="T2" fmla="*/ 10 w 592"/>
                <a:gd name="T3" fmla="*/ 6 h 427"/>
                <a:gd name="T4" fmla="*/ 12 w 592"/>
                <a:gd name="T5" fmla="*/ 9 h 427"/>
                <a:gd name="T6" fmla="*/ 0 w 592"/>
                <a:gd name="T7" fmla="*/ 0 h 4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2" h="427">
                  <a:moveTo>
                    <a:pt x="0" y="0"/>
                  </a:moveTo>
                  <a:lnTo>
                    <a:pt x="490" y="301"/>
                  </a:lnTo>
                  <a:lnTo>
                    <a:pt x="592" y="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05" name="Freeform 59"/>
            <p:cNvSpPr>
              <a:spLocks/>
            </p:cNvSpPr>
            <p:nvPr/>
          </p:nvSpPr>
          <p:spPr bwMode="auto">
            <a:xfrm>
              <a:off x="2028" y="2733"/>
              <a:ext cx="103" cy="23"/>
            </a:xfrm>
            <a:custGeom>
              <a:avLst/>
              <a:gdLst>
                <a:gd name="T0" fmla="*/ 15 w 716"/>
                <a:gd name="T1" fmla="*/ 3 h 160"/>
                <a:gd name="T2" fmla="*/ 0 w 716"/>
                <a:gd name="T3" fmla="*/ 0 h 160"/>
                <a:gd name="T4" fmla="*/ 0 w 716"/>
                <a:gd name="T5" fmla="*/ 0 h 160"/>
                <a:gd name="T6" fmla="*/ 15 w 716"/>
                <a:gd name="T7" fmla="*/ 3 h 1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16" h="160">
                  <a:moveTo>
                    <a:pt x="716" y="160"/>
                  </a:moveTo>
                  <a:lnTo>
                    <a:pt x="0" y="0"/>
                  </a:lnTo>
                  <a:lnTo>
                    <a:pt x="716" y="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06" name="Freeform 60"/>
            <p:cNvSpPr>
              <a:spLocks/>
            </p:cNvSpPr>
            <p:nvPr/>
          </p:nvSpPr>
          <p:spPr bwMode="auto">
            <a:xfrm>
              <a:off x="2008" y="2733"/>
              <a:ext cx="105" cy="61"/>
            </a:xfrm>
            <a:custGeom>
              <a:avLst/>
              <a:gdLst>
                <a:gd name="T0" fmla="*/ 0 w 736"/>
                <a:gd name="T1" fmla="*/ 0 h 427"/>
                <a:gd name="T2" fmla="*/ 3 w 736"/>
                <a:gd name="T3" fmla="*/ 0 h 427"/>
                <a:gd name="T4" fmla="*/ 15 w 736"/>
                <a:gd name="T5" fmla="*/ 9 h 427"/>
                <a:gd name="T6" fmla="*/ 0 w 736"/>
                <a:gd name="T7" fmla="*/ 0 h 4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36" h="427">
                  <a:moveTo>
                    <a:pt x="0" y="0"/>
                  </a:moveTo>
                  <a:lnTo>
                    <a:pt x="144" y="0"/>
                  </a:lnTo>
                  <a:lnTo>
                    <a:pt x="736" y="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07" name="Freeform 61"/>
            <p:cNvSpPr>
              <a:spLocks/>
            </p:cNvSpPr>
            <p:nvPr/>
          </p:nvSpPr>
          <p:spPr bwMode="auto">
            <a:xfrm>
              <a:off x="2004" y="2733"/>
              <a:ext cx="109" cy="61"/>
            </a:xfrm>
            <a:custGeom>
              <a:avLst/>
              <a:gdLst>
                <a:gd name="T0" fmla="*/ 0 w 761"/>
                <a:gd name="T1" fmla="*/ 0 h 431"/>
                <a:gd name="T2" fmla="*/ 1 w 761"/>
                <a:gd name="T3" fmla="*/ 0 h 431"/>
                <a:gd name="T4" fmla="*/ 16 w 761"/>
                <a:gd name="T5" fmla="*/ 9 h 431"/>
                <a:gd name="T6" fmla="*/ 0 w 761"/>
                <a:gd name="T7" fmla="*/ 0 h 4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1" h="431">
                  <a:moveTo>
                    <a:pt x="0" y="0"/>
                  </a:moveTo>
                  <a:lnTo>
                    <a:pt x="25" y="4"/>
                  </a:lnTo>
                  <a:lnTo>
                    <a:pt x="761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08" name="Freeform 62"/>
            <p:cNvSpPr>
              <a:spLocks/>
            </p:cNvSpPr>
            <p:nvPr/>
          </p:nvSpPr>
          <p:spPr bwMode="auto">
            <a:xfrm>
              <a:off x="2028" y="2729"/>
              <a:ext cx="103" cy="27"/>
            </a:xfrm>
            <a:custGeom>
              <a:avLst/>
              <a:gdLst>
                <a:gd name="T0" fmla="*/ 3 w 716"/>
                <a:gd name="T1" fmla="*/ 0 h 192"/>
                <a:gd name="T2" fmla="*/ 0 w 716"/>
                <a:gd name="T3" fmla="*/ 1 h 192"/>
                <a:gd name="T4" fmla="*/ 15 w 716"/>
                <a:gd name="T5" fmla="*/ 4 h 192"/>
                <a:gd name="T6" fmla="*/ 3 w 716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16" h="192">
                  <a:moveTo>
                    <a:pt x="131" y="0"/>
                  </a:moveTo>
                  <a:lnTo>
                    <a:pt x="0" y="32"/>
                  </a:lnTo>
                  <a:lnTo>
                    <a:pt x="716" y="19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09" name="Freeform 63"/>
            <p:cNvSpPr>
              <a:spLocks/>
            </p:cNvSpPr>
            <p:nvPr/>
          </p:nvSpPr>
          <p:spPr bwMode="auto">
            <a:xfrm>
              <a:off x="1982" y="2725"/>
              <a:ext cx="131" cy="69"/>
            </a:xfrm>
            <a:custGeom>
              <a:avLst/>
              <a:gdLst>
                <a:gd name="T0" fmla="*/ 0 w 913"/>
                <a:gd name="T1" fmla="*/ 0 h 481"/>
                <a:gd name="T2" fmla="*/ 3 w 913"/>
                <a:gd name="T3" fmla="*/ 1 h 481"/>
                <a:gd name="T4" fmla="*/ 19 w 913"/>
                <a:gd name="T5" fmla="*/ 10 h 481"/>
                <a:gd name="T6" fmla="*/ 0 w 913"/>
                <a:gd name="T7" fmla="*/ 0 h 4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3" h="481">
                  <a:moveTo>
                    <a:pt x="0" y="0"/>
                  </a:moveTo>
                  <a:lnTo>
                    <a:pt x="152" y="50"/>
                  </a:lnTo>
                  <a:lnTo>
                    <a:pt x="913" y="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10" name="Freeform 64"/>
            <p:cNvSpPr>
              <a:spLocks/>
            </p:cNvSpPr>
            <p:nvPr/>
          </p:nvSpPr>
          <p:spPr bwMode="auto">
            <a:xfrm>
              <a:off x="1964" y="2724"/>
              <a:ext cx="149" cy="70"/>
            </a:xfrm>
            <a:custGeom>
              <a:avLst/>
              <a:gdLst>
                <a:gd name="T0" fmla="*/ 0 w 1044"/>
                <a:gd name="T1" fmla="*/ 0 h 490"/>
                <a:gd name="T2" fmla="*/ 3 w 1044"/>
                <a:gd name="T3" fmla="*/ 0 h 490"/>
                <a:gd name="T4" fmla="*/ 21 w 1044"/>
                <a:gd name="T5" fmla="*/ 10 h 490"/>
                <a:gd name="T6" fmla="*/ 0 w 1044"/>
                <a:gd name="T7" fmla="*/ 0 h 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4" h="490">
                  <a:moveTo>
                    <a:pt x="0" y="0"/>
                  </a:moveTo>
                  <a:lnTo>
                    <a:pt x="131" y="9"/>
                  </a:lnTo>
                  <a:lnTo>
                    <a:pt x="1044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11" name="Freeform 65"/>
            <p:cNvSpPr>
              <a:spLocks/>
            </p:cNvSpPr>
            <p:nvPr/>
          </p:nvSpPr>
          <p:spPr bwMode="auto">
            <a:xfrm>
              <a:off x="2047" y="2724"/>
              <a:ext cx="84" cy="32"/>
            </a:xfrm>
            <a:custGeom>
              <a:avLst/>
              <a:gdLst>
                <a:gd name="T0" fmla="*/ 2 w 585"/>
                <a:gd name="T1" fmla="*/ 0 h 226"/>
                <a:gd name="T2" fmla="*/ 0 w 585"/>
                <a:gd name="T3" fmla="*/ 1 h 226"/>
                <a:gd name="T4" fmla="*/ 12 w 585"/>
                <a:gd name="T5" fmla="*/ 5 h 226"/>
                <a:gd name="T6" fmla="*/ 2 w 585"/>
                <a:gd name="T7" fmla="*/ 0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5" h="226">
                  <a:moveTo>
                    <a:pt x="105" y="0"/>
                  </a:moveTo>
                  <a:lnTo>
                    <a:pt x="0" y="34"/>
                  </a:lnTo>
                  <a:lnTo>
                    <a:pt x="585" y="22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12" name="Freeform 66"/>
            <p:cNvSpPr>
              <a:spLocks/>
            </p:cNvSpPr>
            <p:nvPr/>
          </p:nvSpPr>
          <p:spPr bwMode="auto">
            <a:xfrm>
              <a:off x="1964" y="2721"/>
              <a:ext cx="18" cy="4"/>
            </a:xfrm>
            <a:custGeom>
              <a:avLst/>
              <a:gdLst>
                <a:gd name="T0" fmla="*/ 1 w 131"/>
                <a:gd name="T1" fmla="*/ 0 h 31"/>
                <a:gd name="T2" fmla="*/ 0 w 131"/>
                <a:gd name="T3" fmla="*/ 0 h 31"/>
                <a:gd name="T4" fmla="*/ 2 w 131"/>
                <a:gd name="T5" fmla="*/ 1 h 31"/>
                <a:gd name="T6" fmla="*/ 1 w 1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" h="31">
                  <a:moveTo>
                    <a:pt x="65" y="0"/>
                  </a:moveTo>
                  <a:lnTo>
                    <a:pt x="0" y="22"/>
                  </a:lnTo>
                  <a:lnTo>
                    <a:pt x="131" y="3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13" name="Freeform 67"/>
            <p:cNvSpPr>
              <a:spLocks/>
            </p:cNvSpPr>
            <p:nvPr/>
          </p:nvSpPr>
          <p:spPr bwMode="auto">
            <a:xfrm>
              <a:off x="2062" y="2682"/>
              <a:ext cx="291" cy="74"/>
            </a:xfrm>
            <a:custGeom>
              <a:avLst/>
              <a:gdLst>
                <a:gd name="T0" fmla="*/ 42 w 2038"/>
                <a:gd name="T1" fmla="*/ 0 h 521"/>
                <a:gd name="T2" fmla="*/ 0 w 2038"/>
                <a:gd name="T3" fmla="*/ 6 h 521"/>
                <a:gd name="T4" fmla="*/ 10 w 2038"/>
                <a:gd name="T5" fmla="*/ 11 h 521"/>
                <a:gd name="T6" fmla="*/ 42 w 2038"/>
                <a:gd name="T7" fmla="*/ 0 h 5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38" h="521">
                  <a:moveTo>
                    <a:pt x="2038" y="0"/>
                  </a:moveTo>
                  <a:lnTo>
                    <a:pt x="0" y="295"/>
                  </a:lnTo>
                  <a:lnTo>
                    <a:pt x="480" y="521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14" name="Freeform 68"/>
            <p:cNvSpPr>
              <a:spLocks/>
            </p:cNvSpPr>
            <p:nvPr/>
          </p:nvSpPr>
          <p:spPr bwMode="auto">
            <a:xfrm>
              <a:off x="2432" y="2680"/>
              <a:ext cx="19" cy="4"/>
            </a:xfrm>
            <a:custGeom>
              <a:avLst/>
              <a:gdLst>
                <a:gd name="T0" fmla="*/ 0 w 131"/>
                <a:gd name="T1" fmla="*/ 0 h 31"/>
                <a:gd name="T2" fmla="*/ 3 w 131"/>
                <a:gd name="T3" fmla="*/ 0 h 31"/>
                <a:gd name="T4" fmla="*/ 1 w 131"/>
                <a:gd name="T5" fmla="*/ 1 h 31"/>
                <a:gd name="T6" fmla="*/ 0 w 1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" h="31">
                  <a:moveTo>
                    <a:pt x="0" y="0"/>
                  </a:moveTo>
                  <a:lnTo>
                    <a:pt x="131" y="10"/>
                  </a:lnTo>
                  <a:lnTo>
                    <a:pt x="66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15" name="Freeform 69"/>
            <p:cNvSpPr>
              <a:spLocks/>
            </p:cNvSpPr>
            <p:nvPr/>
          </p:nvSpPr>
          <p:spPr bwMode="auto">
            <a:xfrm>
              <a:off x="2062" y="2677"/>
              <a:ext cx="306" cy="47"/>
            </a:xfrm>
            <a:custGeom>
              <a:avLst/>
              <a:gdLst>
                <a:gd name="T0" fmla="*/ 44 w 2143"/>
                <a:gd name="T1" fmla="*/ 0 h 329"/>
                <a:gd name="T2" fmla="*/ 42 w 2143"/>
                <a:gd name="T3" fmla="*/ 1 h 329"/>
                <a:gd name="T4" fmla="*/ 0 w 2143"/>
                <a:gd name="T5" fmla="*/ 7 h 329"/>
                <a:gd name="T6" fmla="*/ 44 w 2143"/>
                <a:gd name="T7" fmla="*/ 0 h 3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3" h="329">
                  <a:moveTo>
                    <a:pt x="2143" y="0"/>
                  </a:moveTo>
                  <a:lnTo>
                    <a:pt x="2038" y="34"/>
                  </a:lnTo>
                  <a:lnTo>
                    <a:pt x="0" y="329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16" name="Freeform 70"/>
            <p:cNvSpPr>
              <a:spLocks/>
            </p:cNvSpPr>
            <p:nvPr/>
          </p:nvSpPr>
          <p:spPr bwMode="auto">
            <a:xfrm>
              <a:off x="2411" y="2673"/>
              <a:ext cx="40" cy="8"/>
            </a:xfrm>
            <a:custGeom>
              <a:avLst/>
              <a:gdLst>
                <a:gd name="T0" fmla="*/ 0 w 283"/>
                <a:gd name="T1" fmla="*/ 0 h 59"/>
                <a:gd name="T2" fmla="*/ 3 w 283"/>
                <a:gd name="T3" fmla="*/ 1 h 59"/>
                <a:gd name="T4" fmla="*/ 6 w 283"/>
                <a:gd name="T5" fmla="*/ 1 h 59"/>
                <a:gd name="T6" fmla="*/ 0 w 283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59">
                  <a:moveTo>
                    <a:pt x="0" y="0"/>
                  </a:moveTo>
                  <a:lnTo>
                    <a:pt x="152" y="49"/>
                  </a:lnTo>
                  <a:lnTo>
                    <a:pt x="283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17" name="Freeform 71"/>
            <p:cNvSpPr>
              <a:spLocks/>
            </p:cNvSpPr>
            <p:nvPr/>
          </p:nvSpPr>
          <p:spPr bwMode="auto">
            <a:xfrm>
              <a:off x="2062" y="2672"/>
              <a:ext cx="325" cy="52"/>
            </a:xfrm>
            <a:custGeom>
              <a:avLst/>
              <a:gdLst>
                <a:gd name="T0" fmla="*/ 46 w 2273"/>
                <a:gd name="T1" fmla="*/ 0 h 361"/>
                <a:gd name="T2" fmla="*/ 44 w 2273"/>
                <a:gd name="T3" fmla="*/ 1 h 361"/>
                <a:gd name="T4" fmla="*/ 0 w 2273"/>
                <a:gd name="T5" fmla="*/ 7 h 361"/>
                <a:gd name="T6" fmla="*/ 46 w 2273"/>
                <a:gd name="T7" fmla="*/ 0 h 3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3" h="361">
                  <a:moveTo>
                    <a:pt x="2273" y="0"/>
                  </a:moveTo>
                  <a:lnTo>
                    <a:pt x="2143" y="32"/>
                  </a:lnTo>
                  <a:lnTo>
                    <a:pt x="0" y="36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18" name="Freeform 72"/>
            <p:cNvSpPr>
              <a:spLocks/>
            </p:cNvSpPr>
            <p:nvPr/>
          </p:nvSpPr>
          <p:spPr bwMode="auto">
            <a:xfrm>
              <a:off x="2284" y="2649"/>
              <a:ext cx="123" cy="23"/>
            </a:xfrm>
            <a:custGeom>
              <a:avLst/>
              <a:gdLst>
                <a:gd name="T0" fmla="*/ 0 w 859"/>
                <a:gd name="T1" fmla="*/ 0 h 160"/>
                <a:gd name="T2" fmla="*/ 18 w 859"/>
                <a:gd name="T3" fmla="*/ 3 h 160"/>
                <a:gd name="T4" fmla="*/ 15 w 859"/>
                <a:gd name="T5" fmla="*/ 3 h 160"/>
                <a:gd name="T6" fmla="*/ 0 w 859"/>
                <a:gd name="T7" fmla="*/ 0 h 1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9" h="160">
                  <a:moveTo>
                    <a:pt x="0" y="0"/>
                  </a:moveTo>
                  <a:lnTo>
                    <a:pt x="859" y="160"/>
                  </a:lnTo>
                  <a:lnTo>
                    <a:pt x="71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19" name="Freeform 73"/>
            <p:cNvSpPr>
              <a:spLocks/>
            </p:cNvSpPr>
            <p:nvPr/>
          </p:nvSpPr>
          <p:spPr bwMode="auto">
            <a:xfrm>
              <a:off x="2062" y="2649"/>
              <a:ext cx="325" cy="75"/>
            </a:xfrm>
            <a:custGeom>
              <a:avLst/>
              <a:gdLst>
                <a:gd name="T0" fmla="*/ 32 w 2273"/>
                <a:gd name="T1" fmla="*/ 0 h 521"/>
                <a:gd name="T2" fmla="*/ 46 w 2273"/>
                <a:gd name="T3" fmla="*/ 3 h 521"/>
                <a:gd name="T4" fmla="*/ 0 w 2273"/>
                <a:gd name="T5" fmla="*/ 11 h 521"/>
                <a:gd name="T6" fmla="*/ 32 w 2273"/>
                <a:gd name="T7" fmla="*/ 0 h 5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3" h="521">
                  <a:moveTo>
                    <a:pt x="1557" y="0"/>
                  </a:moveTo>
                  <a:lnTo>
                    <a:pt x="2273" y="160"/>
                  </a:lnTo>
                  <a:lnTo>
                    <a:pt x="0" y="521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20" name="Freeform 74"/>
            <p:cNvSpPr>
              <a:spLocks/>
            </p:cNvSpPr>
            <p:nvPr/>
          </p:nvSpPr>
          <p:spPr bwMode="auto">
            <a:xfrm>
              <a:off x="2284" y="2640"/>
              <a:ext cx="123" cy="32"/>
            </a:xfrm>
            <a:custGeom>
              <a:avLst/>
              <a:gdLst>
                <a:gd name="T0" fmla="*/ 3 w 859"/>
                <a:gd name="T1" fmla="*/ 0 h 223"/>
                <a:gd name="T2" fmla="*/ 0 w 859"/>
                <a:gd name="T3" fmla="*/ 1 h 223"/>
                <a:gd name="T4" fmla="*/ 18 w 859"/>
                <a:gd name="T5" fmla="*/ 5 h 223"/>
                <a:gd name="T6" fmla="*/ 3 w 85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9" h="223">
                  <a:moveTo>
                    <a:pt x="170" y="0"/>
                  </a:moveTo>
                  <a:lnTo>
                    <a:pt x="0" y="63"/>
                  </a:lnTo>
                  <a:lnTo>
                    <a:pt x="859" y="22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21" name="Freeform 75"/>
            <p:cNvSpPr>
              <a:spLocks/>
            </p:cNvSpPr>
            <p:nvPr/>
          </p:nvSpPr>
          <p:spPr bwMode="auto">
            <a:xfrm>
              <a:off x="2309" y="2640"/>
              <a:ext cx="102" cy="33"/>
            </a:xfrm>
            <a:custGeom>
              <a:avLst/>
              <a:gdLst>
                <a:gd name="T0" fmla="*/ 0 w 714"/>
                <a:gd name="T1" fmla="*/ 0 h 227"/>
                <a:gd name="T2" fmla="*/ 14 w 714"/>
                <a:gd name="T3" fmla="*/ 5 h 227"/>
                <a:gd name="T4" fmla="*/ 15 w 714"/>
                <a:gd name="T5" fmla="*/ 5 h 227"/>
                <a:gd name="T6" fmla="*/ 0 w 714"/>
                <a:gd name="T7" fmla="*/ 0 h 2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14" h="227">
                  <a:moveTo>
                    <a:pt x="0" y="0"/>
                  </a:moveTo>
                  <a:lnTo>
                    <a:pt x="689" y="223"/>
                  </a:lnTo>
                  <a:lnTo>
                    <a:pt x="714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22" name="Freeform 76"/>
            <p:cNvSpPr>
              <a:spLocks/>
            </p:cNvSpPr>
            <p:nvPr/>
          </p:nvSpPr>
          <p:spPr bwMode="auto">
            <a:xfrm>
              <a:off x="2309" y="2640"/>
              <a:ext cx="142" cy="41"/>
            </a:xfrm>
            <a:custGeom>
              <a:avLst/>
              <a:gdLst>
                <a:gd name="T0" fmla="*/ 0 w 997"/>
                <a:gd name="T1" fmla="*/ 0 h 286"/>
                <a:gd name="T2" fmla="*/ 15 w 997"/>
                <a:gd name="T3" fmla="*/ 5 h 286"/>
                <a:gd name="T4" fmla="*/ 20 w 997"/>
                <a:gd name="T5" fmla="*/ 6 h 286"/>
                <a:gd name="T6" fmla="*/ 0 w 997"/>
                <a:gd name="T7" fmla="*/ 0 h 2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7" h="286">
                  <a:moveTo>
                    <a:pt x="0" y="0"/>
                  </a:moveTo>
                  <a:lnTo>
                    <a:pt x="714" y="227"/>
                  </a:lnTo>
                  <a:lnTo>
                    <a:pt x="997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23" name="Freeform 77"/>
            <p:cNvSpPr>
              <a:spLocks/>
            </p:cNvSpPr>
            <p:nvPr/>
          </p:nvSpPr>
          <p:spPr bwMode="auto">
            <a:xfrm>
              <a:off x="2309" y="2637"/>
              <a:ext cx="142" cy="44"/>
            </a:xfrm>
            <a:custGeom>
              <a:avLst/>
              <a:gdLst>
                <a:gd name="T0" fmla="*/ 1 w 997"/>
                <a:gd name="T1" fmla="*/ 0 h 308"/>
                <a:gd name="T2" fmla="*/ 0 w 997"/>
                <a:gd name="T3" fmla="*/ 0 h 308"/>
                <a:gd name="T4" fmla="*/ 20 w 997"/>
                <a:gd name="T5" fmla="*/ 6 h 308"/>
                <a:gd name="T6" fmla="*/ 1 w 997"/>
                <a:gd name="T7" fmla="*/ 0 h 3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7" h="308">
                  <a:moveTo>
                    <a:pt x="40" y="0"/>
                  </a:moveTo>
                  <a:lnTo>
                    <a:pt x="0" y="22"/>
                  </a:lnTo>
                  <a:lnTo>
                    <a:pt x="997" y="30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24" name="Freeform 78"/>
            <p:cNvSpPr>
              <a:spLocks/>
            </p:cNvSpPr>
            <p:nvPr/>
          </p:nvSpPr>
          <p:spPr bwMode="auto">
            <a:xfrm>
              <a:off x="2314" y="2629"/>
              <a:ext cx="137" cy="52"/>
            </a:xfrm>
            <a:custGeom>
              <a:avLst/>
              <a:gdLst>
                <a:gd name="T0" fmla="*/ 0 w 957"/>
                <a:gd name="T1" fmla="*/ 0 h 364"/>
                <a:gd name="T2" fmla="*/ 0 w 957"/>
                <a:gd name="T3" fmla="*/ 1 h 364"/>
                <a:gd name="T4" fmla="*/ 20 w 957"/>
                <a:gd name="T5" fmla="*/ 7 h 364"/>
                <a:gd name="T6" fmla="*/ 0 w 957"/>
                <a:gd name="T7" fmla="*/ 0 h 3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364">
                  <a:moveTo>
                    <a:pt x="11" y="0"/>
                  </a:moveTo>
                  <a:lnTo>
                    <a:pt x="0" y="56"/>
                  </a:lnTo>
                  <a:lnTo>
                    <a:pt x="957" y="36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25" name="Freeform 79"/>
            <p:cNvSpPr>
              <a:spLocks/>
            </p:cNvSpPr>
            <p:nvPr/>
          </p:nvSpPr>
          <p:spPr bwMode="auto">
            <a:xfrm>
              <a:off x="2304" y="2620"/>
              <a:ext cx="147" cy="61"/>
            </a:xfrm>
            <a:custGeom>
              <a:avLst/>
              <a:gdLst>
                <a:gd name="T0" fmla="*/ 0 w 1027"/>
                <a:gd name="T1" fmla="*/ 0 h 431"/>
                <a:gd name="T2" fmla="*/ 2 w 1027"/>
                <a:gd name="T3" fmla="*/ 1 h 431"/>
                <a:gd name="T4" fmla="*/ 21 w 1027"/>
                <a:gd name="T5" fmla="*/ 9 h 431"/>
                <a:gd name="T6" fmla="*/ 0 w 1027"/>
                <a:gd name="T7" fmla="*/ 0 h 4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7" h="431">
                  <a:moveTo>
                    <a:pt x="0" y="0"/>
                  </a:moveTo>
                  <a:lnTo>
                    <a:pt x="81" y="67"/>
                  </a:lnTo>
                  <a:lnTo>
                    <a:pt x="1027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26" name="Freeform 80"/>
            <p:cNvSpPr>
              <a:spLocks/>
            </p:cNvSpPr>
            <p:nvPr/>
          </p:nvSpPr>
          <p:spPr bwMode="auto">
            <a:xfrm>
              <a:off x="2302" y="2619"/>
              <a:ext cx="149" cy="62"/>
            </a:xfrm>
            <a:custGeom>
              <a:avLst/>
              <a:gdLst>
                <a:gd name="T0" fmla="*/ 0 w 1043"/>
                <a:gd name="T1" fmla="*/ 0 h 438"/>
                <a:gd name="T2" fmla="*/ 0 w 1043"/>
                <a:gd name="T3" fmla="*/ 0 h 438"/>
                <a:gd name="T4" fmla="*/ 21 w 1043"/>
                <a:gd name="T5" fmla="*/ 9 h 438"/>
                <a:gd name="T6" fmla="*/ 0 w 1043"/>
                <a:gd name="T7" fmla="*/ 0 h 4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3" h="438">
                  <a:moveTo>
                    <a:pt x="0" y="0"/>
                  </a:moveTo>
                  <a:lnTo>
                    <a:pt x="16" y="7"/>
                  </a:lnTo>
                  <a:lnTo>
                    <a:pt x="1043" y="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27" name="Freeform 81"/>
            <p:cNvSpPr>
              <a:spLocks/>
            </p:cNvSpPr>
            <p:nvPr/>
          </p:nvSpPr>
          <p:spPr bwMode="auto">
            <a:xfrm>
              <a:off x="2293" y="2614"/>
              <a:ext cx="158" cy="67"/>
            </a:xfrm>
            <a:custGeom>
              <a:avLst/>
              <a:gdLst>
                <a:gd name="T0" fmla="*/ 0 w 1109"/>
                <a:gd name="T1" fmla="*/ 0 h 469"/>
                <a:gd name="T2" fmla="*/ 1 w 1109"/>
                <a:gd name="T3" fmla="*/ 1 h 469"/>
                <a:gd name="T4" fmla="*/ 23 w 1109"/>
                <a:gd name="T5" fmla="*/ 10 h 469"/>
                <a:gd name="T6" fmla="*/ 0 w 1109"/>
                <a:gd name="T7" fmla="*/ 0 h 4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9" h="469">
                  <a:moveTo>
                    <a:pt x="0" y="0"/>
                  </a:moveTo>
                  <a:lnTo>
                    <a:pt x="66" y="31"/>
                  </a:lnTo>
                  <a:lnTo>
                    <a:pt x="1109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28" name="Freeform 82"/>
            <p:cNvSpPr>
              <a:spLocks/>
            </p:cNvSpPr>
            <p:nvPr/>
          </p:nvSpPr>
          <p:spPr bwMode="auto">
            <a:xfrm>
              <a:off x="2293" y="2611"/>
              <a:ext cx="158" cy="70"/>
            </a:xfrm>
            <a:custGeom>
              <a:avLst/>
              <a:gdLst>
                <a:gd name="T0" fmla="*/ 1 w 1109"/>
                <a:gd name="T1" fmla="*/ 0 h 492"/>
                <a:gd name="T2" fmla="*/ 0 w 1109"/>
                <a:gd name="T3" fmla="*/ 0 h 492"/>
                <a:gd name="T4" fmla="*/ 23 w 1109"/>
                <a:gd name="T5" fmla="*/ 10 h 492"/>
                <a:gd name="T6" fmla="*/ 1 w 1109"/>
                <a:gd name="T7" fmla="*/ 0 h 4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9" h="492">
                  <a:moveTo>
                    <a:pt x="65" y="0"/>
                  </a:moveTo>
                  <a:lnTo>
                    <a:pt x="0" y="23"/>
                  </a:lnTo>
                  <a:lnTo>
                    <a:pt x="1109" y="49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29" name="Freeform 83"/>
            <p:cNvSpPr>
              <a:spLocks/>
            </p:cNvSpPr>
            <p:nvPr/>
          </p:nvSpPr>
          <p:spPr bwMode="auto">
            <a:xfrm>
              <a:off x="968" y="1827"/>
              <a:ext cx="1380" cy="462"/>
            </a:xfrm>
            <a:custGeom>
              <a:avLst/>
              <a:gdLst>
                <a:gd name="T0" fmla="*/ 197 w 9664"/>
                <a:gd name="T1" fmla="*/ 0 h 3234"/>
                <a:gd name="T2" fmla="*/ 0 w 9664"/>
                <a:gd name="T3" fmla="*/ 66 h 3234"/>
                <a:gd name="T4" fmla="*/ 0 w 9664"/>
                <a:gd name="T5" fmla="*/ 66 h 32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64" h="3234">
                  <a:moveTo>
                    <a:pt x="9664" y="0"/>
                  </a:moveTo>
                  <a:lnTo>
                    <a:pt x="0" y="3234"/>
                  </a:lnTo>
                  <a:lnTo>
                    <a:pt x="1" y="323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30" name="Freeform 84"/>
            <p:cNvSpPr>
              <a:spLocks/>
            </p:cNvSpPr>
            <p:nvPr/>
          </p:nvSpPr>
          <p:spPr bwMode="auto">
            <a:xfrm>
              <a:off x="1106" y="2243"/>
              <a:ext cx="45" cy="21"/>
            </a:xfrm>
            <a:custGeom>
              <a:avLst/>
              <a:gdLst>
                <a:gd name="T0" fmla="*/ 0 w 317"/>
                <a:gd name="T1" fmla="*/ 0 h 149"/>
                <a:gd name="T2" fmla="*/ 6 w 317"/>
                <a:gd name="T3" fmla="*/ 3 h 149"/>
                <a:gd name="T4" fmla="*/ 6 w 317"/>
                <a:gd name="T5" fmla="*/ 3 h 1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7" h="149">
                  <a:moveTo>
                    <a:pt x="0" y="0"/>
                  </a:moveTo>
                  <a:lnTo>
                    <a:pt x="316" y="149"/>
                  </a:lnTo>
                  <a:lnTo>
                    <a:pt x="317" y="14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31" name="Freeform 85"/>
            <p:cNvSpPr>
              <a:spLocks/>
            </p:cNvSpPr>
            <p:nvPr/>
          </p:nvSpPr>
          <p:spPr bwMode="auto">
            <a:xfrm>
              <a:off x="1188" y="2282"/>
              <a:ext cx="74" cy="35"/>
            </a:xfrm>
            <a:custGeom>
              <a:avLst/>
              <a:gdLst>
                <a:gd name="T0" fmla="*/ 0 w 519"/>
                <a:gd name="T1" fmla="*/ 0 h 243"/>
                <a:gd name="T2" fmla="*/ 11 w 519"/>
                <a:gd name="T3" fmla="*/ 5 h 243"/>
                <a:gd name="T4" fmla="*/ 11 w 519"/>
                <a:gd name="T5" fmla="*/ 5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9" h="243">
                  <a:moveTo>
                    <a:pt x="0" y="0"/>
                  </a:moveTo>
                  <a:lnTo>
                    <a:pt x="518" y="243"/>
                  </a:lnTo>
                  <a:lnTo>
                    <a:pt x="519" y="2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32" name="Freeform 86"/>
            <p:cNvSpPr>
              <a:spLocks/>
            </p:cNvSpPr>
            <p:nvPr/>
          </p:nvSpPr>
          <p:spPr bwMode="auto">
            <a:xfrm>
              <a:off x="1299" y="2334"/>
              <a:ext cx="74" cy="35"/>
            </a:xfrm>
            <a:custGeom>
              <a:avLst/>
              <a:gdLst>
                <a:gd name="T0" fmla="*/ 0 w 518"/>
                <a:gd name="T1" fmla="*/ 0 h 243"/>
                <a:gd name="T2" fmla="*/ 11 w 518"/>
                <a:gd name="T3" fmla="*/ 5 h 243"/>
                <a:gd name="T4" fmla="*/ 11 w 518"/>
                <a:gd name="T5" fmla="*/ 5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3">
                  <a:moveTo>
                    <a:pt x="0" y="0"/>
                  </a:moveTo>
                  <a:lnTo>
                    <a:pt x="517" y="243"/>
                  </a:lnTo>
                  <a:lnTo>
                    <a:pt x="518" y="2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33" name="Freeform 87"/>
            <p:cNvSpPr>
              <a:spLocks/>
            </p:cNvSpPr>
            <p:nvPr/>
          </p:nvSpPr>
          <p:spPr bwMode="auto">
            <a:xfrm>
              <a:off x="1410" y="2386"/>
              <a:ext cx="45" cy="21"/>
            </a:xfrm>
            <a:custGeom>
              <a:avLst/>
              <a:gdLst>
                <a:gd name="T0" fmla="*/ 0 w 318"/>
                <a:gd name="T1" fmla="*/ 0 h 149"/>
                <a:gd name="T2" fmla="*/ 6 w 318"/>
                <a:gd name="T3" fmla="*/ 3 h 149"/>
                <a:gd name="T4" fmla="*/ 6 w 318"/>
                <a:gd name="T5" fmla="*/ 3 h 1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8" h="149">
                  <a:moveTo>
                    <a:pt x="0" y="0"/>
                  </a:moveTo>
                  <a:lnTo>
                    <a:pt x="317" y="149"/>
                  </a:lnTo>
                  <a:lnTo>
                    <a:pt x="318" y="14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34" name="Freeform 88"/>
            <p:cNvSpPr>
              <a:spLocks/>
            </p:cNvSpPr>
            <p:nvPr/>
          </p:nvSpPr>
          <p:spPr bwMode="auto">
            <a:xfrm>
              <a:off x="1990" y="1937"/>
              <a:ext cx="414" cy="522"/>
            </a:xfrm>
            <a:custGeom>
              <a:avLst/>
              <a:gdLst>
                <a:gd name="T0" fmla="*/ 59 w 2900"/>
                <a:gd name="T1" fmla="*/ 27 h 3652"/>
                <a:gd name="T2" fmla="*/ 58 w 2900"/>
                <a:gd name="T3" fmla="*/ 17 h 3652"/>
                <a:gd name="T4" fmla="*/ 53 w 2900"/>
                <a:gd name="T5" fmla="*/ 8 h 3652"/>
                <a:gd name="T6" fmla="*/ 47 w 2900"/>
                <a:gd name="T7" fmla="*/ 2 h 3652"/>
                <a:gd name="T8" fmla="*/ 39 w 2900"/>
                <a:gd name="T9" fmla="*/ 0 h 3652"/>
                <a:gd name="T10" fmla="*/ 30 w 2900"/>
                <a:gd name="T11" fmla="*/ 1 h 3652"/>
                <a:gd name="T12" fmla="*/ 20 w 2900"/>
                <a:gd name="T13" fmla="*/ 6 h 3652"/>
                <a:gd name="T14" fmla="*/ 12 w 2900"/>
                <a:gd name="T15" fmla="*/ 14 h 3652"/>
                <a:gd name="T16" fmla="*/ 6 w 2900"/>
                <a:gd name="T17" fmla="*/ 24 h 3652"/>
                <a:gd name="T18" fmla="*/ 1 w 2900"/>
                <a:gd name="T19" fmla="*/ 36 h 3652"/>
                <a:gd name="T20" fmla="*/ 0 w 2900"/>
                <a:gd name="T21" fmla="*/ 47 h 3652"/>
                <a:gd name="T22" fmla="*/ 1 w 2900"/>
                <a:gd name="T23" fmla="*/ 58 h 3652"/>
                <a:gd name="T24" fmla="*/ 6 w 2900"/>
                <a:gd name="T25" fmla="*/ 66 h 3652"/>
                <a:gd name="T26" fmla="*/ 12 w 2900"/>
                <a:gd name="T27" fmla="*/ 72 h 3652"/>
                <a:gd name="T28" fmla="*/ 20 w 2900"/>
                <a:gd name="T29" fmla="*/ 75 h 3652"/>
                <a:gd name="T30" fmla="*/ 30 w 2900"/>
                <a:gd name="T31" fmla="*/ 73 h 3652"/>
                <a:gd name="T32" fmla="*/ 39 w 2900"/>
                <a:gd name="T33" fmla="*/ 68 h 3652"/>
                <a:gd name="T34" fmla="*/ 47 w 2900"/>
                <a:gd name="T35" fmla="*/ 61 h 3652"/>
                <a:gd name="T36" fmla="*/ 53 w 2900"/>
                <a:gd name="T37" fmla="*/ 50 h 3652"/>
                <a:gd name="T38" fmla="*/ 58 w 2900"/>
                <a:gd name="T39" fmla="*/ 39 h 3652"/>
                <a:gd name="T40" fmla="*/ 59 w 2900"/>
                <a:gd name="T41" fmla="*/ 27 h 3652"/>
                <a:gd name="T42" fmla="*/ 59 w 2900"/>
                <a:gd name="T43" fmla="*/ 27 h 365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900" h="3652">
                  <a:moveTo>
                    <a:pt x="2898" y="1342"/>
                  </a:moveTo>
                  <a:lnTo>
                    <a:pt x="2827" y="820"/>
                  </a:lnTo>
                  <a:lnTo>
                    <a:pt x="2622" y="398"/>
                  </a:lnTo>
                  <a:lnTo>
                    <a:pt x="2302" y="115"/>
                  </a:lnTo>
                  <a:lnTo>
                    <a:pt x="1897" y="0"/>
                  </a:lnTo>
                  <a:lnTo>
                    <a:pt x="1450" y="64"/>
                  </a:lnTo>
                  <a:lnTo>
                    <a:pt x="1001" y="299"/>
                  </a:lnTo>
                  <a:lnTo>
                    <a:pt x="597" y="685"/>
                  </a:lnTo>
                  <a:lnTo>
                    <a:pt x="277" y="1182"/>
                  </a:lnTo>
                  <a:lnTo>
                    <a:pt x="71" y="1742"/>
                  </a:lnTo>
                  <a:lnTo>
                    <a:pt x="0" y="2311"/>
                  </a:lnTo>
                  <a:lnTo>
                    <a:pt x="71" y="2832"/>
                  </a:lnTo>
                  <a:lnTo>
                    <a:pt x="277" y="3255"/>
                  </a:lnTo>
                  <a:lnTo>
                    <a:pt x="597" y="3538"/>
                  </a:lnTo>
                  <a:lnTo>
                    <a:pt x="1001" y="3652"/>
                  </a:lnTo>
                  <a:lnTo>
                    <a:pt x="1450" y="3589"/>
                  </a:lnTo>
                  <a:lnTo>
                    <a:pt x="1897" y="3352"/>
                  </a:lnTo>
                  <a:lnTo>
                    <a:pt x="2302" y="2967"/>
                  </a:lnTo>
                  <a:lnTo>
                    <a:pt x="2622" y="2470"/>
                  </a:lnTo>
                  <a:lnTo>
                    <a:pt x="2827" y="1910"/>
                  </a:lnTo>
                  <a:lnTo>
                    <a:pt x="2898" y="1342"/>
                  </a:lnTo>
                  <a:lnTo>
                    <a:pt x="2900" y="13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35" name="Freeform 89"/>
            <p:cNvSpPr>
              <a:spLocks/>
            </p:cNvSpPr>
            <p:nvPr/>
          </p:nvSpPr>
          <p:spPr bwMode="auto">
            <a:xfrm>
              <a:off x="1175" y="1554"/>
              <a:ext cx="414" cy="522"/>
            </a:xfrm>
            <a:custGeom>
              <a:avLst/>
              <a:gdLst>
                <a:gd name="T0" fmla="*/ 59 w 2901"/>
                <a:gd name="T1" fmla="*/ 27 h 3653"/>
                <a:gd name="T2" fmla="*/ 58 w 2901"/>
                <a:gd name="T3" fmla="*/ 17 h 3653"/>
                <a:gd name="T4" fmla="*/ 53 w 2901"/>
                <a:gd name="T5" fmla="*/ 8 h 3653"/>
                <a:gd name="T6" fmla="*/ 47 w 2901"/>
                <a:gd name="T7" fmla="*/ 2 h 3653"/>
                <a:gd name="T8" fmla="*/ 39 w 2901"/>
                <a:gd name="T9" fmla="*/ 0 h 3653"/>
                <a:gd name="T10" fmla="*/ 30 w 2901"/>
                <a:gd name="T11" fmla="*/ 1 h 3653"/>
                <a:gd name="T12" fmla="*/ 20 w 2901"/>
                <a:gd name="T13" fmla="*/ 6 h 3653"/>
                <a:gd name="T14" fmla="*/ 12 w 2901"/>
                <a:gd name="T15" fmla="*/ 14 h 3653"/>
                <a:gd name="T16" fmla="*/ 6 w 2901"/>
                <a:gd name="T17" fmla="*/ 24 h 3653"/>
                <a:gd name="T18" fmla="*/ 1 w 2901"/>
                <a:gd name="T19" fmla="*/ 36 h 3653"/>
                <a:gd name="T20" fmla="*/ 0 w 2901"/>
                <a:gd name="T21" fmla="*/ 47 h 3653"/>
                <a:gd name="T22" fmla="*/ 1 w 2901"/>
                <a:gd name="T23" fmla="*/ 58 h 3653"/>
                <a:gd name="T24" fmla="*/ 6 w 2901"/>
                <a:gd name="T25" fmla="*/ 66 h 3653"/>
                <a:gd name="T26" fmla="*/ 12 w 2901"/>
                <a:gd name="T27" fmla="*/ 72 h 3653"/>
                <a:gd name="T28" fmla="*/ 20 w 2901"/>
                <a:gd name="T29" fmla="*/ 75 h 3653"/>
                <a:gd name="T30" fmla="*/ 30 w 2901"/>
                <a:gd name="T31" fmla="*/ 73 h 3653"/>
                <a:gd name="T32" fmla="*/ 39 w 2901"/>
                <a:gd name="T33" fmla="*/ 68 h 3653"/>
                <a:gd name="T34" fmla="*/ 47 w 2901"/>
                <a:gd name="T35" fmla="*/ 61 h 3653"/>
                <a:gd name="T36" fmla="*/ 53 w 2901"/>
                <a:gd name="T37" fmla="*/ 50 h 3653"/>
                <a:gd name="T38" fmla="*/ 58 w 2901"/>
                <a:gd name="T39" fmla="*/ 39 h 3653"/>
                <a:gd name="T40" fmla="*/ 59 w 2901"/>
                <a:gd name="T41" fmla="*/ 27 h 3653"/>
                <a:gd name="T42" fmla="*/ 59 w 2901"/>
                <a:gd name="T43" fmla="*/ 27 h 365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901" h="3653">
                  <a:moveTo>
                    <a:pt x="2900" y="1342"/>
                  </a:moveTo>
                  <a:lnTo>
                    <a:pt x="2828" y="821"/>
                  </a:lnTo>
                  <a:lnTo>
                    <a:pt x="2622" y="399"/>
                  </a:lnTo>
                  <a:lnTo>
                    <a:pt x="2302" y="116"/>
                  </a:lnTo>
                  <a:lnTo>
                    <a:pt x="1898" y="0"/>
                  </a:lnTo>
                  <a:lnTo>
                    <a:pt x="1450" y="64"/>
                  </a:lnTo>
                  <a:lnTo>
                    <a:pt x="1001" y="300"/>
                  </a:lnTo>
                  <a:lnTo>
                    <a:pt x="598" y="686"/>
                  </a:lnTo>
                  <a:lnTo>
                    <a:pt x="277" y="1183"/>
                  </a:lnTo>
                  <a:lnTo>
                    <a:pt x="71" y="1743"/>
                  </a:lnTo>
                  <a:lnTo>
                    <a:pt x="0" y="2312"/>
                  </a:lnTo>
                  <a:lnTo>
                    <a:pt x="71" y="2832"/>
                  </a:lnTo>
                  <a:lnTo>
                    <a:pt x="277" y="3256"/>
                  </a:lnTo>
                  <a:lnTo>
                    <a:pt x="598" y="3538"/>
                  </a:lnTo>
                  <a:lnTo>
                    <a:pt x="1001" y="3653"/>
                  </a:lnTo>
                  <a:lnTo>
                    <a:pt x="1450" y="3590"/>
                  </a:lnTo>
                  <a:lnTo>
                    <a:pt x="1898" y="3353"/>
                  </a:lnTo>
                  <a:lnTo>
                    <a:pt x="2302" y="2967"/>
                  </a:lnTo>
                  <a:lnTo>
                    <a:pt x="2622" y="2470"/>
                  </a:lnTo>
                  <a:lnTo>
                    <a:pt x="2828" y="1910"/>
                  </a:lnTo>
                  <a:lnTo>
                    <a:pt x="2900" y="1342"/>
                  </a:lnTo>
                  <a:lnTo>
                    <a:pt x="2901" y="13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36" name="Freeform 90"/>
            <p:cNvSpPr>
              <a:spLocks/>
            </p:cNvSpPr>
            <p:nvPr/>
          </p:nvSpPr>
          <p:spPr bwMode="auto">
            <a:xfrm>
              <a:off x="2240" y="1745"/>
              <a:ext cx="39" cy="114"/>
            </a:xfrm>
            <a:custGeom>
              <a:avLst/>
              <a:gdLst>
                <a:gd name="T0" fmla="*/ 0 w 272"/>
                <a:gd name="T1" fmla="*/ 0 h 802"/>
                <a:gd name="T2" fmla="*/ 6 w 272"/>
                <a:gd name="T3" fmla="*/ 16 h 802"/>
                <a:gd name="T4" fmla="*/ 6 w 272"/>
                <a:gd name="T5" fmla="*/ 16 h 8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2" h="802">
                  <a:moveTo>
                    <a:pt x="0" y="0"/>
                  </a:moveTo>
                  <a:lnTo>
                    <a:pt x="271" y="802"/>
                  </a:lnTo>
                  <a:lnTo>
                    <a:pt x="272" y="8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37" name="Freeform 91"/>
            <p:cNvSpPr>
              <a:spLocks/>
            </p:cNvSpPr>
            <p:nvPr/>
          </p:nvSpPr>
          <p:spPr bwMode="auto">
            <a:xfrm>
              <a:off x="2297" y="1914"/>
              <a:ext cx="37" cy="110"/>
            </a:xfrm>
            <a:custGeom>
              <a:avLst/>
              <a:gdLst>
                <a:gd name="T0" fmla="*/ 0 w 259"/>
                <a:gd name="T1" fmla="*/ 0 h 768"/>
                <a:gd name="T2" fmla="*/ 5 w 259"/>
                <a:gd name="T3" fmla="*/ 16 h 768"/>
                <a:gd name="T4" fmla="*/ 5 w 259"/>
                <a:gd name="T5" fmla="*/ 16 h 7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" h="768">
                  <a:moveTo>
                    <a:pt x="0" y="0"/>
                  </a:moveTo>
                  <a:lnTo>
                    <a:pt x="258" y="768"/>
                  </a:lnTo>
                  <a:lnTo>
                    <a:pt x="259" y="7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38" name="Freeform 92"/>
            <p:cNvSpPr>
              <a:spLocks/>
            </p:cNvSpPr>
            <p:nvPr/>
          </p:nvSpPr>
          <p:spPr bwMode="auto">
            <a:xfrm>
              <a:off x="2353" y="2079"/>
              <a:ext cx="39" cy="114"/>
            </a:xfrm>
            <a:custGeom>
              <a:avLst/>
              <a:gdLst>
                <a:gd name="T0" fmla="*/ 0 w 272"/>
                <a:gd name="T1" fmla="*/ 0 h 804"/>
                <a:gd name="T2" fmla="*/ 6 w 272"/>
                <a:gd name="T3" fmla="*/ 16 h 804"/>
                <a:gd name="T4" fmla="*/ 6 w 272"/>
                <a:gd name="T5" fmla="*/ 16 h 8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2" h="804">
                  <a:moveTo>
                    <a:pt x="0" y="0"/>
                  </a:moveTo>
                  <a:lnTo>
                    <a:pt x="271" y="804"/>
                  </a:lnTo>
                  <a:lnTo>
                    <a:pt x="272" y="80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39" name="Freeform 93"/>
            <p:cNvSpPr>
              <a:spLocks/>
            </p:cNvSpPr>
            <p:nvPr/>
          </p:nvSpPr>
          <p:spPr bwMode="auto">
            <a:xfrm>
              <a:off x="2089" y="1973"/>
              <a:ext cx="39" cy="78"/>
            </a:xfrm>
            <a:custGeom>
              <a:avLst/>
              <a:gdLst>
                <a:gd name="T0" fmla="*/ 0 w 272"/>
                <a:gd name="T1" fmla="*/ 11 h 549"/>
                <a:gd name="T2" fmla="*/ 6 w 272"/>
                <a:gd name="T3" fmla="*/ 0 h 549"/>
                <a:gd name="T4" fmla="*/ 6 w 272"/>
                <a:gd name="T5" fmla="*/ 0 h 5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2" h="549">
                  <a:moveTo>
                    <a:pt x="0" y="549"/>
                  </a:moveTo>
                  <a:lnTo>
                    <a:pt x="271" y="0"/>
                  </a:lnTo>
                  <a:lnTo>
                    <a:pt x="27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40" name="Freeform 94"/>
            <p:cNvSpPr>
              <a:spLocks/>
            </p:cNvSpPr>
            <p:nvPr/>
          </p:nvSpPr>
          <p:spPr bwMode="auto">
            <a:xfrm>
              <a:off x="2146" y="1860"/>
              <a:ext cx="37" cy="75"/>
            </a:xfrm>
            <a:custGeom>
              <a:avLst/>
              <a:gdLst>
                <a:gd name="T0" fmla="*/ 0 w 260"/>
                <a:gd name="T1" fmla="*/ 11 h 524"/>
                <a:gd name="T2" fmla="*/ 5 w 260"/>
                <a:gd name="T3" fmla="*/ 0 h 524"/>
                <a:gd name="T4" fmla="*/ 5 w 260"/>
                <a:gd name="T5" fmla="*/ 0 h 5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" h="524">
                  <a:moveTo>
                    <a:pt x="0" y="524"/>
                  </a:moveTo>
                  <a:lnTo>
                    <a:pt x="259" y="0"/>
                  </a:lnTo>
                  <a:lnTo>
                    <a:pt x="26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41" name="Freeform 95"/>
            <p:cNvSpPr>
              <a:spLocks/>
            </p:cNvSpPr>
            <p:nvPr/>
          </p:nvSpPr>
          <p:spPr bwMode="auto">
            <a:xfrm>
              <a:off x="2201" y="1745"/>
              <a:ext cx="39" cy="78"/>
            </a:xfrm>
            <a:custGeom>
              <a:avLst/>
              <a:gdLst>
                <a:gd name="T0" fmla="*/ 0 w 272"/>
                <a:gd name="T1" fmla="*/ 11 h 548"/>
                <a:gd name="T2" fmla="*/ 6 w 272"/>
                <a:gd name="T3" fmla="*/ 0 h 548"/>
                <a:gd name="T4" fmla="*/ 6 w 272"/>
                <a:gd name="T5" fmla="*/ 0 h 5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2" h="548">
                  <a:moveTo>
                    <a:pt x="0" y="548"/>
                  </a:moveTo>
                  <a:lnTo>
                    <a:pt x="271" y="0"/>
                  </a:lnTo>
                  <a:lnTo>
                    <a:pt x="27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42" name="Freeform 96"/>
            <p:cNvSpPr>
              <a:spLocks/>
            </p:cNvSpPr>
            <p:nvPr/>
          </p:nvSpPr>
          <p:spPr bwMode="auto">
            <a:xfrm>
              <a:off x="1537" y="1929"/>
              <a:ext cx="302" cy="449"/>
            </a:xfrm>
            <a:custGeom>
              <a:avLst/>
              <a:gdLst>
                <a:gd name="T0" fmla="*/ 22 w 2118"/>
                <a:gd name="T1" fmla="*/ 0 h 3142"/>
                <a:gd name="T2" fmla="*/ 0 w 2118"/>
                <a:gd name="T3" fmla="*/ 44 h 3142"/>
                <a:gd name="T4" fmla="*/ 43 w 2118"/>
                <a:gd name="T5" fmla="*/ 64 h 3142"/>
                <a:gd name="T6" fmla="*/ 22 w 2118"/>
                <a:gd name="T7" fmla="*/ 0 h 3142"/>
                <a:gd name="T8" fmla="*/ 22 w 2118"/>
                <a:gd name="T9" fmla="*/ 0 h 3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18" h="3142">
                  <a:moveTo>
                    <a:pt x="1059" y="0"/>
                  </a:moveTo>
                  <a:lnTo>
                    <a:pt x="0" y="2147"/>
                  </a:lnTo>
                  <a:lnTo>
                    <a:pt x="2118" y="3142"/>
                  </a:lnTo>
                  <a:lnTo>
                    <a:pt x="1059" y="0"/>
                  </a:lnTo>
                  <a:lnTo>
                    <a:pt x="106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43" name="Freeform 97"/>
            <p:cNvSpPr>
              <a:spLocks/>
            </p:cNvSpPr>
            <p:nvPr/>
          </p:nvSpPr>
          <p:spPr bwMode="auto">
            <a:xfrm>
              <a:off x="2813" y="2311"/>
              <a:ext cx="10" cy="16"/>
            </a:xfrm>
            <a:custGeom>
              <a:avLst/>
              <a:gdLst>
                <a:gd name="T0" fmla="*/ 0 w 66"/>
                <a:gd name="T1" fmla="*/ 0 h 109"/>
                <a:gd name="T2" fmla="*/ 2 w 66"/>
                <a:gd name="T3" fmla="*/ 1 h 109"/>
                <a:gd name="T4" fmla="*/ 2 w 66"/>
                <a:gd name="T5" fmla="*/ 2 h 109"/>
                <a:gd name="T6" fmla="*/ 0 w 66"/>
                <a:gd name="T7" fmla="*/ 0 h 1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" h="109">
                  <a:moveTo>
                    <a:pt x="0" y="0"/>
                  </a:moveTo>
                  <a:lnTo>
                    <a:pt x="66" y="31"/>
                  </a:lnTo>
                  <a:lnTo>
                    <a:pt x="66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44" name="Freeform 98"/>
            <p:cNvSpPr>
              <a:spLocks/>
            </p:cNvSpPr>
            <p:nvPr/>
          </p:nvSpPr>
          <p:spPr bwMode="auto">
            <a:xfrm>
              <a:off x="2795" y="2298"/>
              <a:ext cx="28" cy="29"/>
            </a:xfrm>
            <a:custGeom>
              <a:avLst/>
              <a:gdLst>
                <a:gd name="T0" fmla="*/ 0 w 190"/>
                <a:gd name="T1" fmla="*/ 0 h 201"/>
                <a:gd name="T2" fmla="*/ 3 w 190"/>
                <a:gd name="T3" fmla="*/ 2 h 201"/>
                <a:gd name="T4" fmla="*/ 4 w 190"/>
                <a:gd name="T5" fmla="*/ 4 h 201"/>
                <a:gd name="T6" fmla="*/ 0 w 190"/>
                <a:gd name="T7" fmla="*/ 0 h 2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0" h="201">
                  <a:moveTo>
                    <a:pt x="0" y="0"/>
                  </a:moveTo>
                  <a:lnTo>
                    <a:pt x="124" y="92"/>
                  </a:lnTo>
                  <a:lnTo>
                    <a:pt x="19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45" name="Freeform 99"/>
            <p:cNvSpPr>
              <a:spLocks/>
            </p:cNvSpPr>
            <p:nvPr/>
          </p:nvSpPr>
          <p:spPr bwMode="auto">
            <a:xfrm>
              <a:off x="2673" y="2257"/>
              <a:ext cx="120" cy="38"/>
            </a:xfrm>
            <a:custGeom>
              <a:avLst/>
              <a:gdLst>
                <a:gd name="T0" fmla="*/ 0 w 838"/>
                <a:gd name="T1" fmla="*/ 0 h 271"/>
                <a:gd name="T2" fmla="*/ 16 w 838"/>
                <a:gd name="T3" fmla="*/ 3 h 271"/>
                <a:gd name="T4" fmla="*/ 17 w 838"/>
                <a:gd name="T5" fmla="*/ 5 h 271"/>
                <a:gd name="T6" fmla="*/ 0 w 838"/>
                <a:gd name="T7" fmla="*/ 0 h 2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8" h="271">
                  <a:moveTo>
                    <a:pt x="0" y="0"/>
                  </a:moveTo>
                  <a:lnTo>
                    <a:pt x="778" y="142"/>
                  </a:lnTo>
                  <a:lnTo>
                    <a:pt x="838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46" name="Freeform 100"/>
            <p:cNvSpPr>
              <a:spLocks/>
            </p:cNvSpPr>
            <p:nvPr/>
          </p:nvSpPr>
          <p:spPr bwMode="auto">
            <a:xfrm>
              <a:off x="2673" y="2257"/>
              <a:ext cx="122" cy="41"/>
            </a:xfrm>
            <a:custGeom>
              <a:avLst/>
              <a:gdLst>
                <a:gd name="T0" fmla="*/ 0 w 854"/>
                <a:gd name="T1" fmla="*/ 0 h 290"/>
                <a:gd name="T2" fmla="*/ 17 w 854"/>
                <a:gd name="T3" fmla="*/ 5 h 290"/>
                <a:gd name="T4" fmla="*/ 17 w 854"/>
                <a:gd name="T5" fmla="*/ 6 h 290"/>
                <a:gd name="T6" fmla="*/ 0 w 854"/>
                <a:gd name="T7" fmla="*/ 0 h 2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4" h="290">
                  <a:moveTo>
                    <a:pt x="0" y="0"/>
                  </a:moveTo>
                  <a:lnTo>
                    <a:pt x="838" y="271"/>
                  </a:lnTo>
                  <a:lnTo>
                    <a:pt x="854" y="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47" name="Freeform 101"/>
            <p:cNvSpPr>
              <a:spLocks/>
            </p:cNvSpPr>
            <p:nvPr/>
          </p:nvSpPr>
          <p:spPr bwMode="auto">
            <a:xfrm>
              <a:off x="2673" y="2257"/>
              <a:ext cx="150" cy="70"/>
            </a:xfrm>
            <a:custGeom>
              <a:avLst/>
              <a:gdLst>
                <a:gd name="T0" fmla="*/ 0 w 1044"/>
                <a:gd name="T1" fmla="*/ 0 h 491"/>
                <a:gd name="T2" fmla="*/ 18 w 1044"/>
                <a:gd name="T3" fmla="*/ 6 h 491"/>
                <a:gd name="T4" fmla="*/ 22 w 1044"/>
                <a:gd name="T5" fmla="*/ 10 h 491"/>
                <a:gd name="T6" fmla="*/ 0 w 1044"/>
                <a:gd name="T7" fmla="*/ 0 h 4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4" h="491">
                  <a:moveTo>
                    <a:pt x="0" y="0"/>
                  </a:moveTo>
                  <a:lnTo>
                    <a:pt x="854" y="290"/>
                  </a:lnTo>
                  <a:lnTo>
                    <a:pt x="1044" y="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48" name="Freeform 102"/>
            <p:cNvSpPr>
              <a:spLocks/>
            </p:cNvSpPr>
            <p:nvPr/>
          </p:nvSpPr>
          <p:spPr bwMode="auto">
            <a:xfrm>
              <a:off x="2673" y="2256"/>
              <a:ext cx="112" cy="21"/>
            </a:xfrm>
            <a:custGeom>
              <a:avLst/>
              <a:gdLst>
                <a:gd name="T0" fmla="*/ 16 w 778"/>
                <a:gd name="T1" fmla="*/ 0 h 149"/>
                <a:gd name="T2" fmla="*/ 0 w 778"/>
                <a:gd name="T3" fmla="*/ 0 h 149"/>
                <a:gd name="T4" fmla="*/ 16 w 778"/>
                <a:gd name="T5" fmla="*/ 3 h 149"/>
                <a:gd name="T6" fmla="*/ 16 w 778"/>
                <a:gd name="T7" fmla="*/ 0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8" h="149">
                  <a:moveTo>
                    <a:pt x="765" y="0"/>
                  </a:moveTo>
                  <a:lnTo>
                    <a:pt x="0" y="7"/>
                  </a:lnTo>
                  <a:lnTo>
                    <a:pt x="778" y="149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49" name="Freeform 103"/>
            <p:cNvSpPr>
              <a:spLocks/>
            </p:cNvSpPr>
            <p:nvPr/>
          </p:nvSpPr>
          <p:spPr bwMode="auto">
            <a:xfrm>
              <a:off x="2673" y="2253"/>
              <a:ext cx="110" cy="4"/>
            </a:xfrm>
            <a:custGeom>
              <a:avLst/>
              <a:gdLst>
                <a:gd name="T0" fmla="*/ 4 w 765"/>
                <a:gd name="T1" fmla="*/ 0 h 27"/>
                <a:gd name="T2" fmla="*/ 16 w 765"/>
                <a:gd name="T3" fmla="*/ 0 h 27"/>
                <a:gd name="T4" fmla="*/ 0 w 765"/>
                <a:gd name="T5" fmla="*/ 1 h 27"/>
                <a:gd name="T6" fmla="*/ 4 w 765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5" h="27">
                  <a:moveTo>
                    <a:pt x="198" y="0"/>
                  </a:moveTo>
                  <a:lnTo>
                    <a:pt x="765" y="20"/>
                  </a:lnTo>
                  <a:lnTo>
                    <a:pt x="0" y="27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50" name="Freeform 104"/>
            <p:cNvSpPr>
              <a:spLocks/>
            </p:cNvSpPr>
            <p:nvPr/>
          </p:nvSpPr>
          <p:spPr bwMode="auto">
            <a:xfrm>
              <a:off x="2702" y="2253"/>
              <a:ext cx="81" cy="3"/>
            </a:xfrm>
            <a:custGeom>
              <a:avLst/>
              <a:gdLst>
                <a:gd name="T0" fmla="*/ 12 w 567"/>
                <a:gd name="T1" fmla="*/ 0 h 20"/>
                <a:gd name="T2" fmla="*/ 0 w 567"/>
                <a:gd name="T3" fmla="*/ 0 h 20"/>
                <a:gd name="T4" fmla="*/ 0 w 567"/>
                <a:gd name="T5" fmla="*/ 0 h 20"/>
                <a:gd name="T6" fmla="*/ 12 w 567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7" h="20">
                  <a:moveTo>
                    <a:pt x="567" y="20"/>
                  </a:moveTo>
                  <a:lnTo>
                    <a:pt x="0" y="0"/>
                  </a:lnTo>
                  <a:lnTo>
                    <a:pt x="56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51" name="Freeform 105"/>
            <p:cNvSpPr>
              <a:spLocks/>
            </p:cNvSpPr>
            <p:nvPr/>
          </p:nvSpPr>
          <p:spPr bwMode="auto">
            <a:xfrm>
              <a:off x="2673" y="2251"/>
              <a:ext cx="29" cy="6"/>
            </a:xfrm>
            <a:custGeom>
              <a:avLst/>
              <a:gdLst>
                <a:gd name="T0" fmla="*/ 2 w 198"/>
                <a:gd name="T1" fmla="*/ 0 h 39"/>
                <a:gd name="T2" fmla="*/ 4 w 198"/>
                <a:gd name="T3" fmla="*/ 0 h 39"/>
                <a:gd name="T4" fmla="*/ 0 w 198"/>
                <a:gd name="T5" fmla="*/ 1 h 39"/>
                <a:gd name="T6" fmla="*/ 2 w 198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" h="39">
                  <a:moveTo>
                    <a:pt x="82" y="0"/>
                  </a:moveTo>
                  <a:lnTo>
                    <a:pt x="198" y="12"/>
                  </a:lnTo>
                  <a:lnTo>
                    <a:pt x="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52" name="Freeform 106"/>
            <p:cNvSpPr>
              <a:spLocks/>
            </p:cNvSpPr>
            <p:nvPr/>
          </p:nvSpPr>
          <p:spPr bwMode="auto">
            <a:xfrm>
              <a:off x="2673" y="2250"/>
              <a:ext cx="12" cy="7"/>
            </a:xfrm>
            <a:custGeom>
              <a:avLst/>
              <a:gdLst>
                <a:gd name="T0" fmla="*/ 1 w 82"/>
                <a:gd name="T1" fmla="*/ 0 h 47"/>
                <a:gd name="T2" fmla="*/ 2 w 82"/>
                <a:gd name="T3" fmla="*/ 0 h 47"/>
                <a:gd name="T4" fmla="*/ 0 w 82"/>
                <a:gd name="T5" fmla="*/ 1 h 47"/>
                <a:gd name="T6" fmla="*/ 1 w 82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" h="47">
                  <a:moveTo>
                    <a:pt x="66" y="0"/>
                  </a:moveTo>
                  <a:lnTo>
                    <a:pt x="82" y="8"/>
                  </a:lnTo>
                  <a:lnTo>
                    <a:pt x="0" y="4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53" name="Freeform 107"/>
            <p:cNvSpPr>
              <a:spLocks/>
            </p:cNvSpPr>
            <p:nvPr/>
          </p:nvSpPr>
          <p:spPr bwMode="auto">
            <a:xfrm>
              <a:off x="2673" y="2245"/>
              <a:ext cx="10" cy="12"/>
            </a:xfrm>
            <a:custGeom>
              <a:avLst/>
              <a:gdLst>
                <a:gd name="T0" fmla="*/ 0 w 66"/>
                <a:gd name="T1" fmla="*/ 0 h 78"/>
                <a:gd name="T2" fmla="*/ 2 w 66"/>
                <a:gd name="T3" fmla="*/ 1 h 78"/>
                <a:gd name="T4" fmla="*/ 0 w 66"/>
                <a:gd name="T5" fmla="*/ 2 h 78"/>
                <a:gd name="T6" fmla="*/ 0 w 66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" h="78">
                  <a:moveTo>
                    <a:pt x="0" y="0"/>
                  </a:moveTo>
                  <a:lnTo>
                    <a:pt x="66" y="31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54" name="Freeform 108"/>
            <p:cNvSpPr>
              <a:spLocks/>
            </p:cNvSpPr>
            <p:nvPr/>
          </p:nvSpPr>
          <p:spPr bwMode="auto">
            <a:xfrm>
              <a:off x="2702" y="2243"/>
              <a:ext cx="81" cy="13"/>
            </a:xfrm>
            <a:custGeom>
              <a:avLst/>
              <a:gdLst>
                <a:gd name="T0" fmla="*/ 1 w 567"/>
                <a:gd name="T1" fmla="*/ 0 h 85"/>
                <a:gd name="T2" fmla="*/ 0 w 567"/>
                <a:gd name="T3" fmla="*/ 2 h 85"/>
                <a:gd name="T4" fmla="*/ 12 w 567"/>
                <a:gd name="T5" fmla="*/ 2 h 85"/>
                <a:gd name="T6" fmla="*/ 1 w 567"/>
                <a:gd name="T7" fmla="*/ 0 h 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7" h="85">
                  <a:moveTo>
                    <a:pt x="67" y="0"/>
                  </a:moveTo>
                  <a:lnTo>
                    <a:pt x="0" y="65"/>
                  </a:lnTo>
                  <a:lnTo>
                    <a:pt x="567" y="85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55" name="Freeform 109"/>
            <p:cNvSpPr>
              <a:spLocks/>
            </p:cNvSpPr>
            <p:nvPr/>
          </p:nvSpPr>
          <p:spPr bwMode="auto">
            <a:xfrm>
              <a:off x="2711" y="2237"/>
              <a:ext cx="72" cy="19"/>
            </a:xfrm>
            <a:custGeom>
              <a:avLst/>
              <a:gdLst>
                <a:gd name="T0" fmla="*/ 10 w 500"/>
                <a:gd name="T1" fmla="*/ 0 h 127"/>
                <a:gd name="T2" fmla="*/ 0 w 500"/>
                <a:gd name="T3" fmla="*/ 1 h 127"/>
                <a:gd name="T4" fmla="*/ 10 w 500"/>
                <a:gd name="T5" fmla="*/ 3 h 127"/>
                <a:gd name="T6" fmla="*/ 10 w 500"/>
                <a:gd name="T7" fmla="*/ 0 h 1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0" h="127">
                  <a:moveTo>
                    <a:pt x="497" y="0"/>
                  </a:moveTo>
                  <a:lnTo>
                    <a:pt x="0" y="42"/>
                  </a:lnTo>
                  <a:lnTo>
                    <a:pt x="500" y="127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56" name="Freeform 110"/>
            <p:cNvSpPr>
              <a:spLocks/>
            </p:cNvSpPr>
            <p:nvPr/>
          </p:nvSpPr>
          <p:spPr bwMode="auto">
            <a:xfrm>
              <a:off x="2711" y="2236"/>
              <a:ext cx="71" cy="7"/>
            </a:xfrm>
            <a:custGeom>
              <a:avLst/>
              <a:gdLst>
                <a:gd name="T0" fmla="*/ 0 w 497"/>
                <a:gd name="T1" fmla="*/ 0 h 55"/>
                <a:gd name="T2" fmla="*/ 10 w 497"/>
                <a:gd name="T3" fmla="*/ 0 h 55"/>
                <a:gd name="T4" fmla="*/ 0 w 497"/>
                <a:gd name="T5" fmla="*/ 1 h 55"/>
                <a:gd name="T6" fmla="*/ 0 w 497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7" h="55">
                  <a:moveTo>
                    <a:pt x="10" y="0"/>
                  </a:moveTo>
                  <a:lnTo>
                    <a:pt x="497" y="13"/>
                  </a:lnTo>
                  <a:lnTo>
                    <a:pt x="0" y="5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57" name="Freeform 111"/>
            <p:cNvSpPr>
              <a:spLocks/>
            </p:cNvSpPr>
            <p:nvPr/>
          </p:nvSpPr>
          <p:spPr bwMode="auto">
            <a:xfrm>
              <a:off x="2713" y="2205"/>
              <a:ext cx="69" cy="32"/>
            </a:xfrm>
            <a:custGeom>
              <a:avLst/>
              <a:gdLst>
                <a:gd name="T0" fmla="*/ 0 w 487"/>
                <a:gd name="T1" fmla="*/ 0 h 225"/>
                <a:gd name="T2" fmla="*/ 0 w 487"/>
                <a:gd name="T3" fmla="*/ 4 h 225"/>
                <a:gd name="T4" fmla="*/ 10 w 487"/>
                <a:gd name="T5" fmla="*/ 5 h 225"/>
                <a:gd name="T6" fmla="*/ 0 w 487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7" h="225">
                  <a:moveTo>
                    <a:pt x="7" y="0"/>
                  </a:moveTo>
                  <a:lnTo>
                    <a:pt x="0" y="212"/>
                  </a:lnTo>
                  <a:lnTo>
                    <a:pt x="487" y="22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58" name="Freeform 112"/>
            <p:cNvSpPr>
              <a:spLocks/>
            </p:cNvSpPr>
            <p:nvPr/>
          </p:nvSpPr>
          <p:spPr bwMode="auto">
            <a:xfrm>
              <a:off x="2714" y="1967"/>
              <a:ext cx="68" cy="270"/>
            </a:xfrm>
            <a:custGeom>
              <a:avLst/>
              <a:gdLst>
                <a:gd name="T0" fmla="*/ 10 w 480"/>
                <a:gd name="T1" fmla="*/ 0 h 1893"/>
                <a:gd name="T2" fmla="*/ 0 w 480"/>
                <a:gd name="T3" fmla="*/ 34 h 1893"/>
                <a:gd name="T4" fmla="*/ 10 w 480"/>
                <a:gd name="T5" fmla="*/ 39 h 1893"/>
                <a:gd name="T6" fmla="*/ 10 w 480"/>
                <a:gd name="T7" fmla="*/ 0 h 18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1893">
                  <a:moveTo>
                    <a:pt x="480" y="0"/>
                  </a:moveTo>
                  <a:lnTo>
                    <a:pt x="0" y="1668"/>
                  </a:lnTo>
                  <a:lnTo>
                    <a:pt x="480" y="1893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59" name="Freeform 113"/>
            <p:cNvSpPr>
              <a:spLocks/>
            </p:cNvSpPr>
            <p:nvPr/>
          </p:nvSpPr>
          <p:spPr bwMode="auto">
            <a:xfrm>
              <a:off x="2714" y="1936"/>
              <a:ext cx="69" cy="269"/>
            </a:xfrm>
            <a:custGeom>
              <a:avLst/>
              <a:gdLst>
                <a:gd name="T0" fmla="*/ 10 w 488"/>
                <a:gd name="T1" fmla="*/ 0 h 1882"/>
                <a:gd name="T2" fmla="*/ 10 w 488"/>
                <a:gd name="T3" fmla="*/ 4 h 1882"/>
                <a:gd name="T4" fmla="*/ 0 w 488"/>
                <a:gd name="T5" fmla="*/ 38 h 1882"/>
                <a:gd name="T6" fmla="*/ 10 w 488"/>
                <a:gd name="T7" fmla="*/ 0 h 18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8" h="1882">
                  <a:moveTo>
                    <a:pt x="488" y="0"/>
                  </a:moveTo>
                  <a:lnTo>
                    <a:pt x="480" y="214"/>
                  </a:lnTo>
                  <a:lnTo>
                    <a:pt x="0" y="1882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60" name="Freeform 114"/>
            <p:cNvSpPr>
              <a:spLocks/>
            </p:cNvSpPr>
            <p:nvPr/>
          </p:nvSpPr>
          <p:spPr bwMode="auto">
            <a:xfrm>
              <a:off x="2714" y="1935"/>
              <a:ext cx="69" cy="270"/>
            </a:xfrm>
            <a:custGeom>
              <a:avLst/>
              <a:gdLst>
                <a:gd name="T0" fmla="*/ 0 w 488"/>
                <a:gd name="T1" fmla="*/ 0 h 1894"/>
                <a:gd name="T2" fmla="*/ 10 w 488"/>
                <a:gd name="T3" fmla="*/ 0 h 1894"/>
                <a:gd name="T4" fmla="*/ 0 w 488"/>
                <a:gd name="T5" fmla="*/ 38 h 1894"/>
                <a:gd name="T6" fmla="*/ 0 w 488"/>
                <a:gd name="T7" fmla="*/ 0 h 18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8" h="1894">
                  <a:moveTo>
                    <a:pt x="0" y="0"/>
                  </a:moveTo>
                  <a:lnTo>
                    <a:pt x="488" y="12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61" name="Freeform 115"/>
            <p:cNvSpPr>
              <a:spLocks/>
            </p:cNvSpPr>
            <p:nvPr/>
          </p:nvSpPr>
          <p:spPr bwMode="auto">
            <a:xfrm>
              <a:off x="2714" y="1929"/>
              <a:ext cx="71" cy="7"/>
            </a:xfrm>
            <a:custGeom>
              <a:avLst/>
              <a:gdLst>
                <a:gd name="T0" fmla="*/ 10 w 496"/>
                <a:gd name="T1" fmla="*/ 0 h 54"/>
                <a:gd name="T2" fmla="*/ 0 w 496"/>
                <a:gd name="T3" fmla="*/ 1 h 54"/>
                <a:gd name="T4" fmla="*/ 10 w 496"/>
                <a:gd name="T5" fmla="*/ 1 h 54"/>
                <a:gd name="T6" fmla="*/ 10 w 496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6" h="54">
                  <a:moveTo>
                    <a:pt x="496" y="0"/>
                  </a:moveTo>
                  <a:lnTo>
                    <a:pt x="0" y="42"/>
                  </a:lnTo>
                  <a:lnTo>
                    <a:pt x="488" y="5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62" name="Freeform 116"/>
            <p:cNvSpPr>
              <a:spLocks/>
            </p:cNvSpPr>
            <p:nvPr/>
          </p:nvSpPr>
          <p:spPr bwMode="auto">
            <a:xfrm>
              <a:off x="2714" y="1919"/>
              <a:ext cx="80" cy="16"/>
            </a:xfrm>
            <a:custGeom>
              <a:avLst/>
              <a:gdLst>
                <a:gd name="T0" fmla="*/ 11 w 561"/>
                <a:gd name="T1" fmla="*/ 0 h 110"/>
                <a:gd name="T2" fmla="*/ 10 w 561"/>
                <a:gd name="T3" fmla="*/ 1 h 110"/>
                <a:gd name="T4" fmla="*/ 0 w 561"/>
                <a:gd name="T5" fmla="*/ 2 h 110"/>
                <a:gd name="T6" fmla="*/ 11 w 561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1" h="110">
                  <a:moveTo>
                    <a:pt x="561" y="0"/>
                  </a:moveTo>
                  <a:lnTo>
                    <a:pt x="496" y="68"/>
                  </a:lnTo>
                  <a:lnTo>
                    <a:pt x="0" y="11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63" name="Freeform 117"/>
            <p:cNvSpPr>
              <a:spLocks/>
            </p:cNvSpPr>
            <p:nvPr/>
          </p:nvSpPr>
          <p:spPr bwMode="auto">
            <a:xfrm>
              <a:off x="2714" y="1917"/>
              <a:ext cx="80" cy="18"/>
            </a:xfrm>
            <a:custGeom>
              <a:avLst/>
              <a:gdLst>
                <a:gd name="T0" fmla="*/ 0 w 562"/>
                <a:gd name="T1" fmla="*/ 0 h 126"/>
                <a:gd name="T2" fmla="*/ 11 w 562"/>
                <a:gd name="T3" fmla="*/ 0 h 126"/>
                <a:gd name="T4" fmla="*/ 0 w 562"/>
                <a:gd name="T5" fmla="*/ 3 h 126"/>
                <a:gd name="T6" fmla="*/ 0 w 562"/>
                <a:gd name="T7" fmla="*/ 0 h 1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2" h="126">
                  <a:moveTo>
                    <a:pt x="0" y="0"/>
                  </a:moveTo>
                  <a:lnTo>
                    <a:pt x="562" y="16"/>
                  </a:lnTo>
                  <a:lnTo>
                    <a:pt x="1" y="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64" name="Freeform 118"/>
            <p:cNvSpPr>
              <a:spLocks/>
            </p:cNvSpPr>
            <p:nvPr/>
          </p:nvSpPr>
          <p:spPr bwMode="auto">
            <a:xfrm>
              <a:off x="2714" y="1915"/>
              <a:ext cx="109" cy="4"/>
            </a:xfrm>
            <a:custGeom>
              <a:avLst/>
              <a:gdLst>
                <a:gd name="T0" fmla="*/ 16 w 763"/>
                <a:gd name="T1" fmla="*/ 0 h 25"/>
                <a:gd name="T2" fmla="*/ 0 w 763"/>
                <a:gd name="T3" fmla="*/ 0 h 25"/>
                <a:gd name="T4" fmla="*/ 11 w 763"/>
                <a:gd name="T5" fmla="*/ 1 h 25"/>
                <a:gd name="T6" fmla="*/ 16 w 763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3" h="25">
                  <a:moveTo>
                    <a:pt x="763" y="0"/>
                  </a:moveTo>
                  <a:lnTo>
                    <a:pt x="0" y="9"/>
                  </a:lnTo>
                  <a:lnTo>
                    <a:pt x="562" y="2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65" name="Freeform 119"/>
            <p:cNvSpPr>
              <a:spLocks/>
            </p:cNvSpPr>
            <p:nvPr/>
          </p:nvSpPr>
          <p:spPr bwMode="auto">
            <a:xfrm>
              <a:off x="2794" y="1915"/>
              <a:ext cx="29" cy="6"/>
            </a:xfrm>
            <a:custGeom>
              <a:avLst/>
              <a:gdLst>
                <a:gd name="T0" fmla="*/ 4 w 201"/>
                <a:gd name="T1" fmla="*/ 0 h 41"/>
                <a:gd name="T2" fmla="*/ 0 w 201"/>
                <a:gd name="T3" fmla="*/ 1 h 41"/>
                <a:gd name="T4" fmla="*/ 2 w 201"/>
                <a:gd name="T5" fmla="*/ 1 h 41"/>
                <a:gd name="T6" fmla="*/ 4 w 201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" h="41">
                  <a:moveTo>
                    <a:pt x="201" y="0"/>
                  </a:moveTo>
                  <a:lnTo>
                    <a:pt x="0" y="25"/>
                  </a:lnTo>
                  <a:lnTo>
                    <a:pt x="118" y="4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66" name="Freeform 120"/>
            <p:cNvSpPr>
              <a:spLocks/>
            </p:cNvSpPr>
            <p:nvPr/>
          </p:nvSpPr>
          <p:spPr bwMode="auto">
            <a:xfrm>
              <a:off x="2813" y="1915"/>
              <a:ext cx="10" cy="12"/>
            </a:xfrm>
            <a:custGeom>
              <a:avLst/>
              <a:gdLst>
                <a:gd name="T0" fmla="*/ 2 w 66"/>
                <a:gd name="T1" fmla="*/ 0 h 80"/>
                <a:gd name="T2" fmla="*/ 0 w 66"/>
                <a:gd name="T3" fmla="*/ 1 h 80"/>
                <a:gd name="T4" fmla="*/ 2 w 66"/>
                <a:gd name="T5" fmla="*/ 2 h 80"/>
                <a:gd name="T6" fmla="*/ 2 w 66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" h="80">
                  <a:moveTo>
                    <a:pt x="66" y="0"/>
                  </a:moveTo>
                  <a:lnTo>
                    <a:pt x="0" y="49"/>
                  </a:lnTo>
                  <a:lnTo>
                    <a:pt x="66" y="8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67" name="Freeform 121"/>
            <p:cNvSpPr>
              <a:spLocks/>
            </p:cNvSpPr>
            <p:nvPr/>
          </p:nvSpPr>
          <p:spPr bwMode="auto">
            <a:xfrm>
              <a:off x="2711" y="1895"/>
              <a:ext cx="112" cy="22"/>
            </a:xfrm>
            <a:custGeom>
              <a:avLst/>
              <a:gdLst>
                <a:gd name="T0" fmla="*/ 0 w 778"/>
                <a:gd name="T1" fmla="*/ 0 h 149"/>
                <a:gd name="T2" fmla="*/ 16 w 778"/>
                <a:gd name="T3" fmla="*/ 3 h 149"/>
                <a:gd name="T4" fmla="*/ 0 w 778"/>
                <a:gd name="T5" fmla="*/ 3 h 149"/>
                <a:gd name="T6" fmla="*/ 0 w 778"/>
                <a:gd name="T7" fmla="*/ 0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8" h="149">
                  <a:moveTo>
                    <a:pt x="0" y="0"/>
                  </a:moveTo>
                  <a:lnTo>
                    <a:pt x="778" y="140"/>
                  </a:lnTo>
                  <a:lnTo>
                    <a:pt x="15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68" name="Freeform 122"/>
            <p:cNvSpPr>
              <a:spLocks/>
            </p:cNvSpPr>
            <p:nvPr/>
          </p:nvSpPr>
          <p:spPr bwMode="auto">
            <a:xfrm>
              <a:off x="2703" y="1877"/>
              <a:ext cx="120" cy="38"/>
            </a:xfrm>
            <a:custGeom>
              <a:avLst/>
              <a:gdLst>
                <a:gd name="T0" fmla="*/ 0 w 838"/>
                <a:gd name="T1" fmla="*/ 0 h 270"/>
                <a:gd name="T2" fmla="*/ 1 w 838"/>
                <a:gd name="T3" fmla="*/ 3 h 270"/>
                <a:gd name="T4" fmla="*/ 17 w 838"/>
                <a:gd name="T5" fmla="*/ 5 h 270"/>
                <a:gd name="T6" fmla="*/ 0 w 838"/>
                <a:gd name="T7" fmla="*/ 0 h 2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8" h="270">
                  <a:moveTo>
                    <a:pt x="0" y="0"/>
                  </a:moveTo>
                  <a:lnTo>
                    <a:pt x="60" y="130"/>
                  </a:lnTo>
                  <a:lnTo>
                    <a:pt x="838" y="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69" name="Freeform 123"/>
            <p:cNvSpPr>
              <a:spLocks/>
            </p:cNvSpPr>
            <p:nvPr/>
          </p:nvSpPr>
          <p:spPr bwMode="auto">
            <a:xfrm>
              <a:off x="2701" y="1874"/>
              <a:ext cx="122" cy="41"/>
            </a:xfrm>
            <a:custGeom>
              <a:avLst/>
              <a:gdLst>
                <a:gd name="T0" fmla="*/ 0 w 854"/>
                <a:gd name="T1" fmla="*/ 0 h 289"/>
                <a:gd name="T2" fmla="*/ 0 w 854"/>
                <a:gd name="T3" fmla="*/ 0 h 289"/>
                <a:gd name="T4" fmla="*/ 17 w 854"/>
                <a:gd name="T5" fmla="*/ 6 h 289"/>
                <a:gd name="T6" fmla="*/ 0 w 854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4" h="289">
                  <a:moveTo>
                    <a:pt x="0" y="0"/>
                  </a:moveTo>
                  <a:lnTo>
                    <a:pt x="16" y="19"/>
                  </a:lnTo>
                  <a:lnTo>
                    <a:pt x="854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70" name="Freeform 124"/>
            <p:cNvSpPr>
              <a:spLocks/>
            </p:cNvSpPr>
            <p:nvPr/>
          </p:nvSpPr>
          <p:spPr bwMode="auto">
            <a:xfrm>
              <a:off x="2683" y="1861"/>
              <a:ext cx="140" cy="54"/>
            </a:xfrm>
            <a:custGeom>
              <a:avLst/>
              <a:gdLst>
                <a:gd name="T0" fmla="*/ 0 w 978"/>
                <a:gd name="T1" fmla="*/ 0 h 380"/>
                <a:gd name="T2" fmla="*/ 3 w 978"/>
                <a:gd name="T3" fmla="*/ 2 h 380"/>
                <a:gd name="T4" fmla="*/ 20 w 978"/>
                <a:gd name="T5" fmla="*/ 8 h 380"/>
                <a:gd name="T6" fmla="*/ 0 w 978"/>
                <a:gd name="T7" fmla="*/ 0 h 3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8" h="380">
                  <a:moveTo>
                    <a:pt x="0" y="0"/>
                  </a:moveTo>
                  <a:lnTo>
                    <a:pt x="124" y="91"/>
                  </a:lnTo>
                  <a:lnTo>
                    <a:pt x="978" y="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71" name="Freeform 125"/>
            <p:cNvSpPr>
              <a:spLocks/>
            </p:cNvSpPr>
            <p:nvPr/>
          </p:nvSpPr>
          <p:spPr bwMode="auto">
            <a:xfrm>
              <a:off x="2673" y="1857"/>
              <a:ext cx="150" cy="58"/>
            </a:xfrm>
            <a:custGeom>
              <a:avLst/>
              <a:gdLst>
                <a:gd name="T0" fmla="*/ 0 w 1044"/>
                <a:gd name="T1" fmla="*/ 0 h 411"/>
                <a:gd name="T2" fmla="*/ 1 w 1044"/>
                <a:gd name="T3" fmla="*/ 1 h 411"/>
                <a:gd name="T4" fmla="*/ 22 w 1044"/>
                <a:gd name="T5" fmla="*/ 8 h 411"/>
                <a:gd name="T6" fmla="*/ 0 w 1044"/>
                <a:gd name="T7" fmla="*/ 0 h 4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4" h="411">
                  <a:moveTo>
                    <a:pt x="0" y="0"/>
                  </a:moveTo>
                  <a:lnTo>
                    <a:pt x="66" y="31"/>
                  </a:lnTo>
                  <a:lnTo>
                    <a:pt x="1044" y="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72" name="Freeform 126"/>
            <p:cNvSpPr>
              <a:spLocks/>
            </p:cNvSpPr>
            <p:nvPr/>
          </p:nvSpPr>
          <p:spPr bwMode="auto">
            <a:xfrm>
              <a:off x="2673" y="1845"/>
              <a:ext cx="150" cy="70"/>
            </a:xfrm>
            <a:custGeom>
              <a:avLst/>
              <a:gdLst>
                <a:gd name="T0" fmla="*/ 0 w 1044"/>
                <a:gd name="T1" fmla="*/ 0 h 490"/>
                <a:gd name="T2" fmla="*/ 0 w 1044"/>
                <a:gd name="T3" fmla="*/ 2 h 490"/>
                <a:gd name="T4" fmla="*/ 22 w 1044"/>
                <a:gd name="T5" fmla="*/ 10 h 490"/>
                <a:gd name="T6" fmla="*/ 0 w 1044"/>
                <a:gd name="T7" fmla="*/ 0 h 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4" h="490">
                  <a:moveTo>
                    <a:pt x="0" y="0"/>
                  </a:moveTo>
                  <a:lnTo>
                    <a:pt x="0" y="79"/>
                  </a:lnTo>
                  <a:lnTo>
                    <a:pt x="1044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73" name="Freeform 127"/>
            <p:cNvSpPr>
              <a:spLocks/>
            </p:cNvSpPr>
            <p:nvPr/>
          </p:nvSpPr>
          <p:spPr bwMode="auto">
            <a:xfrm>
              <a:off x="2645" y="2232"/>
              <a:ext cx="10" cy="16"/>
            </a:xfrm>
            <a:custGeom>
              <a:avLst/>
              <a:gdLst>
                <a:gd name="T0" fmla="*/ 0 w 66"/>
                <a:gd name="T1" fmla="*/ 0 h 109"/>
                <a:gd name="T2" fmla="*/ 2 w 66"/>
                <a:gd name="T3" fmla="*/ 1 h 109"/>
                <a:gd name="T4" fmla="*/ 2 w 66"/>
                <a:gd name="T5" fmla="*/ 2 h 109"/>
                <a:gd name="T6" fmla="*/ 0 w 66"/>
                <a:gd name="T7" fmla="*/ 0 h 1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" h="109">
                  <a:moveTo>
                    <a:pt x="0" y="0"/>
                  </a:moveTo>
                  <a:lnTo>
                    <a:pt x="66" y="31"/>
                  </a:lnTo>
                  <a:lnTo>
                    <a:pt x="66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74" name="Freeform 128"/>
            <p:cNvSpPr>
              <a:spLocks/>
            </p:cNvSpPr>
            <p:nvPr/>
          </p:nvSpPr>
          <p:spPr bwMode="auto">
            <a:xfrm>
              <a:off x="2628" y="2219"/>
              <a:ext cx="27" cy="29"/>
            </a:xfrm>
            <a:custGeom>
              <a:avLst/>
              <a:gdLst>
                <a:gd name="T0" fmla="*/ 0 w 190"/>
                <a:gd name="T1" fmla="*/ 0 h 200"/>
                <a:gd name="T2" fmla="*/ 3 w 190"/>
                <a:gd name="T3" fmla="*/ 2 h 200"/>
                <a:gd name="T4" fmla="*/ 4 w 190"/>
                <a:gd name="T5" fmla="*/ 4 h 200"/>
                <a:gd name="T6" fmla="*/ 0 w 19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0" h="200">
                  <a:moveTo>
                    <a:pt x="0" y="0"/>
                  </a:moveTo>
                  <a:lnTo>
                    <a:pt x="124" y="91"/>
                  </a:lnTo>
                  <a:lnTo>
                    <a:pt x="19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75" name="Freeform 129"/>
            <p:cNvSpPr>
              <a:spLocks/>
            </p:cNvSpPr>
            <p:nvPr/>
          </p:nvSpPr>
          <p:spPr bwMode="auto">
            <a:xfrm>
              <a:off x="2506" y="2178"/>
              <a:ext cx="119" cy="39"/>
            </a:xfrm>
            <a:custGeom>
              <a:avLst/>
              <a:gdLst>
                <a:gd name="T0" fmla="*/ 0 w 838"/>
                <a:gd name="T1" fmla="*/ 0 h 272"/>
                <a:gd name="T2" fmla="*/ 16 w 838"/>
                <a:gd name="T3" fmla="*/ 3 h 272"/>
                <a:gd name="T4" fmla="*/ 17 w 838"/>
                <a:gd name="T5" fmla="*/ 6 h 272"/>
                <a:gd name="T6" fmla="*/ 0 w 838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8" h="272">
                  <a:moveTo>
                    <a:pt x="0" y="0"/>
                  </a:moveTo>
                  <a:lnTo>
                    <a:pt x="779" y="142"/>
                  </a:lnTo>
                  <a:lnTo>
                    <a:pt x="838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76" name="Freeform 130"/>
            <p:cNvSpPr>
              <a:spLocks/>
            </p:cNvSpPr>
            <p:nvPr/>
          </p:nvSpPr>
          <p:spPr bwMode="auto">
            <a:xfrm>
              <a:off x="2506" y="2178"/>
              <a:ext cx="122" cy="41"/>
            </a:xfrm>
            <a:custGeom>
              <a:avLst/>
              <a:gdLst>
                <a:gd name="T0" fmla="*/ 0 w 854"/>
                <a:gd name="T1" fmla="*/ 0 h 291"/>
                <a:gd name="T2" fmla="*/ 17 w 854"/>
                <a:gd name="T3" fmla="*/ 5 h 291"/>
                <a:gd name="T4" fmla="*/ 17 w 854"/>
                <a:gd name="T5" fmla="*/ 6 h 291"/>
                <a:gd name="T6" fmla="*/ 0 w 854"/>
                <a:gd name="T7" fmla="*/ 0 h 2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4" h="291">
                  <a:moveTo>
                    <a:pt x="0" y="0"/>
                  </a:moveTo>
                  <a:lnTo>
                    <a:pt x="838" y="272"/>
                  </a:lnTo>
                  <a:lnTo>
                    <a:pt x="854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77" name="Freeform 131"/>
            <p:cNvSpPr>
              <a:spLocks/>
            </p:cNvSpPr>
            <p:nvPr/>
          </p:nvSpPr>
          <p:spPr bwMode="auto">
            <a:xfrm>
              <a:off x="2506" y="2178"/>
              <a:ext cx="149" cy="70"/>
            </a:xfrm>
            <a:custGeom>
              <a:avLst/>
              <a:gdLst>
                <a:gd name="T0" fmla="*/ 0 w 1044"/>
                <a:gd name="T1" fmla="*/ 0 h 491"/>
                <a:gd name="T2" fmla="*/ 17 w 1044"/>
                <a:gd name="T3" fmla="*/ 6 h 491"/>
                <a:gd name="T4" fmla="*/ 21 w 1044"/>
                <a:gd name="T5" fmla="*/ 10 h 491"/>
                <a:gd name="T6" fmla="*/ 0 w 1044"/>
                <a:gd name="T7" fmla="*/ 0 h 4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4" h="491">
                  <a:moveTo>
                    <a:pt x="0" y="0"/>
                  </a:moveTo>
                  <a:lnTo>
                    <a:pt x="854" y="291"/>
                  </a:lnTo>
                  <a:lnTo>
                    <a:pt x="1044" y="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78" name="Freeform 132"/>
            <p:cNvSpPr>
              <a:spLocks/>
            </p:cNvSpPr>
            <p:nvPr/>
          </p:nvSpPr>
          <p:spPr bwMode="auto">
            <a:xfrm>
              <a:off x="2506" y="2177"/>
              <a:ext cx="111" cy="21"/>
            </a:xfrm>
            <a:custGeom>
              <a:avLst/>
              <a:gdLst>
                <a:gd name="T0" fmla="*/ 16 w 779"/>
                <a:gd name="T1" fmla="*/ 0 h 149"/>
                <a:gd name="T2" fmla="*/ 0 w 779"/>
                <a:gd name="T3" fmla="*/ 0 h 149"/>
                <a:gd name="T4" fmla="*/ 16 w 779"/>
                <a:gd name="T5" fmla="*/ 3 h 149"/>
                <a:gd name="T6" fmla="*/ 16 w 779"/>
                <a:gd name="T7" fmla="*/ 0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9" h="149">
                  <a:moveTo>
                    <a:pt x="765" y="0"/>
                  </a:moveTo>
                  <a:lnTo>
                    <a:pt x="0" y="7"/>
                  </a:lnTo>
                  <a:lnTo>
                    <a:pt x="779" y="149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79" name="Freeform 133"/>
            <p:cNvSpPr>
              <a:spLocks/>
            </p:cNvSpPr>
            <p:nvPr/>
          </p:nvSpPr>
          <p:spPr bwMode="auto">
            <a:xfrm>
              <a:off x="2506" y="2174"/>
              <a:ext cx="109" cy="4"/>
            </a:xfrm>
            <a:custGeom>
              <a:avLst/>
              <a:gdLst>
                <a:gd name="T0" fmla="*/ 4 w 765"/>
                <a:gd name="T1" fmla="*/ 0 h 26"/>
                <a:gd name="T2" fmla="*/ 16 w 765"/>
                <a:gd name="T3" fmla="*/ 0 h 26"/>
                <a:gd name="T4" fmla="*/ 0 w 765"/>
                <a:gd name="T5" fmla="*/ 1 h 26"/>
                <a:gd name="T6" fmla="*/ 4 w 765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5" h="26">
                  <a:moveTo>
                    <a:pt x="199" y="0"/>
                  </a:moveTo>
                  <a:lnTo>
                    <a:pt x="765" y="19"/>
                  </a:lnTo>
                  <a:lnTo>
                    <a:pt x="0" y="26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80" name="Freeform 134"/>
            <p:cNvSpPr>
              <a:spLocks/>
            </p:cNvSpPr>
            <p:nvPr/>
          </p:nvSpPr>
          <p:spPr bwMode="auto">
            <a:xfrm>
              <a:off x="2534" y="2174"/>
              <a:ext cx="81" cy="3"/>
            </a:xfrm>
            <a:custGeom>
              <a:avLst/>
              <a:gdLst>
                <a:gd name="T0" fmla="*/ 12 w 566"/>
                <a:gd name="T1" fmla="*/ 0 h 19"/>
                <a:gd name="T2" fmla="*/ 0 w 566"/>
                <a:gd name="T3" fmla="*/ 0 h 19"/>
                <a:gd name="T4" fmla="*/ 0 w 566"/>
                <a:gd name="T5" fmla="*/ 0 h 19"/>
                <a:gd name="T6" fmla="*/ 12 w 566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19">
                  <a:moveTo>
                    <a:pt x="566" y="19"/>
                  </a:moveTo>
                  <a:lnTo>
                    <a:pt x="0" y="0"/>
                  </a:lnTo>
                  <a:lnTo>
                    <a:pt x="56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81" name="Freeform 135"/>
            <p:cNvSpPr>
              <a:spLocks/>
            </p:cNvSpPr>
            <p:nvPr/>
          </p:nvSpPr>
          <p:spPr bwMode="auto">
            <a:xfrm>
              <a:off x="2506" y="2172"/>
              <a:ext cx="28" cy="6"/>
            </a:xfrm>
            <a:custGeom>
              <a:avLst/>
              <a:gdLst>
                <a:gd name="T0" fmla="*/ 2 w 199"/>
                <a:gd name="T1" fmla="*/ 0 h 39"/>
                <a:gd name="T2" fmla="*/ 4 w 199"/>
                <a:gd name="T3" fmla="*/ 0 h 39"/>
                <a:gd name="T4" fmla="*/ 0 w 199"/>
                <a:gd name="T5" fmla="*/ 1 h 39"/>
                <a:gd name="T6" fmla="*/ 2 w 199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" h="39">
                  <a:moveTo>
                    <a:pt x="82" y="0"/>
                  </a:moveTo>
                  <a:lnTo>
                    <a:pt x="199" y="13"/>
                  </a:lnTo>
                  <a:lnTo>
                    <a:pt x="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82" name="Freeform 136"/>
            <p:cNvSpPr>
              <a:spLocks/>
            </p:cNvSpPr>
            <p:nvPr/>
          </p:nvSpPr>
          <p:spPr bwMode="auto">
            <a:xfrm>
              <a:off x="2506" y="2171"/>
              <a:ext cx="11" cy="7"/>
            </a:xfrm>
            <a:custGeom>
              <a:avLst/>
              <a:gdLst>
                <a:gd name="T0" fmla="*/ 1 w 82"/>
                <a:gd name="T1" fmla="*/ 0 h 47"/>
                <a:gd name="T2" fmla="*/ 1 w 82"/>
                <a:gd name="T3" fmla="*/ 0 h 47"/>
                <a:gd name="T4" fmla="*/ 0 w 82"/>
                <a:gd name="T5" fmla="*/ 1 h 47"/>
                <a:gd name="T6" fmla="*/ 1 w 82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" h="47">
                  <a:moveTo>
                    <a:pt x="66" y="0"/>
                  </a:moveTo>
                  <a:lnTo>
                    <a:pt x="82" y="8"/>
                  </a:lnTo>
                  <a:lnTo>
                    <a:pt x="0" y="4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83" name="Freeform 137"/>
            <p:cNvSpPr>
              <a:spLocks/>
            </p:cNvSpPr>
            <p:nvPr/>
          </p:nvSpPr>
          <p:spPr bwMode="auto">
            <a:xfrm>
              <a:off x="2506" y="2167"/>
              <a:ext cx="9" cy="11"/>
            </a:xfrm>
            <a:custGeom>
              <a:avLst/>
              <a:gdLst>
                <a:gd name="T0" fmla="*/ 0 w 66"/>
                <a:gd name="T1" fmla="*/ 0 h 78"/>
                <a:gd name="T2" fmla="*/ 1 w 66"/>
                <a:gd name="T3" fmla="*/ 1 h 78"/>
                <a:gd name="T4" fmla="*/ 0 w 66"/>
                <a:gd name="T5" fmla="*/ 2 h 78"/>
                <a:gd name="T6" fmla="*/ 0 w 66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" h="78">
                  <a:moveTo>
                    <a:pt x="0" y="0"/>
                  </a:moveTo>
                  <a:lnTo>
                    <a:pt x="66" y="31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84" name="Freeform 138"/>
            <p:cNvSpPr>
              <a:spLocks/>
            </p:cNvSpPr>
            <p:nvPr/>
          </p:nvSpPr>
          <p:spPr bwMode="auto">
            <a:xfrm>
              <a:off x="2534" y="2165"/>
              <a:ext cx="81" cy="12"/>
            </a:xfrm>
            <a:custGeom>
              <a:avLst/>
              <a:gdLst>
                <a:gd name="T0" fmla="*/ 1 w 566"/>
                <a:gd name="T1" fmla="*/ 0 h 85"/>
                <a:gd name="T2" fmla="*/ 0 w 566"/>
                <a:gd name="T3" fmla="*/ 1 h 85"/>
                <a:gd name="T4" fmla="*/ 12 w 566"/>
                <a:gd name="T5" fmla="*/ 2 h 85"/>
                <a:gd name="T6" fmla="*/ 1 w 566"/>
                <a:gd name="T7" fmla="*/ 0 h 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85">
                  <a:moveTo>
                    <a:pt x="66" y="0"/>
                  </a:moveTo>
                  <a:lnTo>
                    <a:pt x="0" y="66"/>
                  </a:lnTo>
                  <a:lnTo>
                    <a:pt x="566" y="8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85" name="Freeform 139"/>
            <p:cNvSpPr>
              <a:spLocks/>
            </p:cNvSpPr>
            <p:nvPr/>
          </p:nvSpPr>
          <p:spPr bwMode="auto">
            <a:xfrm>
              <a:off x="2544" y="2159"/>
              <a:ext cx="71" cy="18"/>
            </a:xfrm>
            <a:custGeom>
              <a:avLst/>
              <a:gdLst>
                <a:gd name="T0" fmla="*/ 10 w 500"/>
                <a:gd name="T1" fmla="*/ 0 h 126"/>
                <a:gd name="T2" fmla="*/ 0 w 500"/>
                <a:gd name="T3" fmla="*/ 1 h 126"/>
                <a:gd name="T4" fmla="*/ 10 w 500"/>
                <a:gd name="T5" fmla="*/ 3 h 126"/>
                <a:gd name="T6" fmla="*/ 10 w 500"/>
                <a:gd name="T7" fmla="*/ 0 h 1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0" h="126">
                  <a:moveTo>
                    <a:pt x="498" y="0"/>
                  </a:moveTo>
                  <a:lnTo>
                    <a:pt x="0" y="41"/>
                  </a:lnTo>
                  <a:lnTo>
                    <a:pt x="500" y="12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86" name="Freeform 140"/>
            <p:cNvSpPr>
              <a:spLocks/>
            </p:cNvSpPr>
            <p:nvPr/>
          </p:nvSpPr>
          <p:spPr bwMode="auto">
            <a:xfrm>
              <a:off x="2544" y="2157"/>
              <a:ext cx="71" cy="8"/>
            </a:xfrm>
            <a:custGeom>
              <a:avLst/>
              <a:gdLst>
                <a:gd name="T0" fmla="*/ 0 w 498"/>
                <a:gd name="T1" fmla="*/ 0 h 54"/>
                <a:gd name="T2" fmla="*/ 10 w 498"/>
                <a:gd name="T3" fmla="*/ 0 h 54"/>
                <a:gd name="T4" fmla="*/ 0 w 498"/>
                <a:gd name="T5" fmla="*/ 1 h 54"/>
                <a:gd name="T6" fmla="*/ 0 w 498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8" h="54">
                  <a:moveTo>
                    <a:pt x="10" y="0"/>
                  </a:moveTo>
                  <a:lnTo>
                    <a:pt x="498" y="13"/>
                  </a:lnTo>
                  <a:lnTo>
                    <a:pt x="0" y="5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87" name="Freeform 141"/>
            <p:cNvSpPr>
              <a:spLocks/>
            </p:cNvSpPr>
            <p:nvPr/>
          </p:nvSpPr>
          <p:spPr bwMode="auto">
            <a:xfrm>
              <a:off x="2545" y="2127"/>
              <a:ext cx="70" cy="32"/>
            </a:xfrm>
            <a:custGeom>
              <a:avLst/>
              <a:gdLst>
                <a:gd name="T0" fmla="*/ 0 w 488"/>
                <a:gd name="T1" fmla="*/ 0 h 225"/>
                <a:gd name="T2" fmla="*/ 0 w 488"/>
                <a:gd name="T3" fmla="*/ 4 h 225"/>
                <a:gd name="T4" fmla="*/ 10 w 488"/>
                <a:gd name="T5" fmla="*/ 5 h 225"/>
                <a:gd name="T6" fmla="*/ 0 w 488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8" h="225">
                  <a:moveTo>
                    <a:pt x="8" y="0"/>
                  </a:moveTo>
                  <a:lnTo>
                    <a:pt x="0" y="212"/>
                  </a:lnTo>
                  <a:lnTo>
                    <a:pt x="488" y="22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88" name="Freeform 142"/>
            <p:cNvSpPr>
              <a:spLocks/>
            </p:cNvSpPr>
            <p:nvPr/>
          </p:nvSpPr>
          <p:spPr bwMode="auto">
            <a:xfrm>
              <a:off x="2546" y="1888"/>
              <a:ext cx="69" cy="271"/>
            </a:xfrm>
            <a:custGeom>
              <a:avLst/>
              <a:gdLst>
                <a:gd name="T0" fmla="*/ 10 w 480"/>
                <a:gd name="T1" fmla="*/ 0 h 1893"/>
                <a:gd name="T2" fmla="*/ 0 w 480"/>
                <a:gd name="T3" fmla="*/ 34 h 1893"/>
                <a:gd name="T4" fmla="*/ 10 w 480"/>
                <a:gd name="T5" fmla="*/ 39 h 1893"/>
                <a:gd name="T6" fmla="*/ 10 w 480"/>
                <a:gd name="T7" fmla="*/ 0 h 18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1893">
                  <a:moveTo>
                    <a:pt x="480" y="0"/>
                  </a:moveTo>
                  <a:lnTo>
                    <a:pt x="0" y="1668"/>
                  </a:lnTo>
                  <a:lnTo>
                    <a:pt x="480" y="1893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89" name="Freeform 143"/>
            <p:cNvSpPr>
              <a:spLocks/>
            </p:cNvSpPr>
            <p:nvPr/>
          </p:nvSpPr>
          <p:spPr bwMode="auto">
            <a:xfrm>
              <a:off x="2546" y="1858"/>
              <a:ext cx="70" cy="269"/>
            </a:xfrm>
            <a:custGeom>
              <a:avLst/>
              <a:gdLst>
                <a:gd name="T0" fmla="*/ 10 w 486"/>
                <a:gd name="T1" fmla="*/ 0 h 1883"/>
                <a:gd name="T2" fmla="*/ 10 w 486"/>
                <a:gd name="T3" fmla="*/ 4 h 1883"/>
                <a:gd name="T4" fmla="*/ 0 w 486"/>
                <a:gd name="T5" fmla="*/ 38 h 1883"/>
                <a:gd name="T6" fmla="*/ 10 w 486"/>
                <a:gd name="T7" fmla="*/ 0 h 18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6" h="1883">
                  <a:moveTo>
                    <a:pt x="486" y="0"/>
                  </a:moveTo>
                  <a:lnTo>
                    <a:pt x="480" y="215"/>
                  </a:lnTo>
                  <a:lnTo>
                    <a:pt x="0" y="1883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90" name="Freeform 144"/>
            <p:cNvSpPr>
              <a:spLocks/>
            </p:cNvSpPr>
            <p:nvPr/>
          </p:nvSpPr>
          <p:spPr bwMode="auto">
            <a:xfrm>
              <a:off x="2546" y="1856"/>
              <a:ext cx="70" cy="271"/>
            </a:xfrm>
            <a:custGeom>
              <a:avLst/>
              <a:gdLst>
                <a:gd name="T0" fmla="*/ 0 w 486"/>
                <a:gd name="T1" fmla="*/ 0 h 1894"/>
                <a:gd name="T2" fmla="*/ 10 w 486"/>
                <a:gd name="T3" fmla="*/ 0 h 1894"/>
                <a:gd name="T4" fmla="*/ 0 w 486"/>
                <a:gd name="T5" fmla="*/ 39 h 1894"/>
                <a:gd name="T6" fmla="*/ 0 w 486"/>
                <a:gd name="T7" fmla="*/ 0 h 18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6" h="1894">
                  <a:moveTo>
                    <a:pt x="0" y="0"/>
                  </a:moveTo>
                  <a:lnTo>
                    <a:pt x="486" y="11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91" name="Freeform 145"/>
            <p:cNvSpPr>
              <a:spLocks/>
            </p:cNvSpPr>
            <p:nvPr/>
          </p:nvSpPr>
          <p:spPr bwMode="auto">
            <a:xfrm>
              <a:off x="2546" y="1850"/>
              <a:ext cx="71" cy="8"/>
            </a:xfrm>
            <a:custGeom>
              <a:avLst/>
              <a:gdLst>
                <a:gd name="T0" fmla="*/ 10 w 496"/>
                <a:gd name="T1" fmla="*/ 0 h 54"/>
                <a:gd name="T2" fmla="*/ 0 w 496"/>
                <a:gd name="T3" fmla="*/ 1 h 54"/>
                <a:gd name="T4" fmla="*/ 10 w 496"/>
                <a:gd name="T5" fmla="*/ 1 h 54"/>
                <a:gd name="T6" fmla="*/ 10 w 496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6" h="54">
                  <a:moveTo>
                    <a:pt x="496" y="0"/>
                  </a:moveTo>
                  <a:lnTo>
                    <a:pt x="0" y="43"/>
                  </a:lnTo>
                  <a:lnTo>
                    <a:pt x="486" y="5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92" name="Freeform 146"/>
            <p:cNvSpPr>
              <a:spLocks/>
            </p:cNvSpPr>
            <p:nvPr/>
          </p:nvSpPr>
          <p:spPr bwMode="auto">
            <a:xfrm>
              <a:off x="2546" y="1840"/>
              <a:ext cx="80" cy="16"/>
            </a:xfrm>
            <a:custGeom>
              <a:avLst/>
              <a:gdLst>
                <a:gd name="T0" fmla="*/ 11 w 560"/>
                <a:gd name="T1" fmla="*/ 0 h 111"/>
                <a:gd name="T2" fmla="*/ 10 w 560"/>
                <a:gd name="T3" fmla="*/ 1 h 111"/>
                <a:gd name="T4" fmla="*/ 0 w 560"/>
                <a:gd name="T5" fmla="*/ 2 h 111"/>
                <a:gd name="T6" fmla="*/ 11 w 56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0" h="111">
                  <a:moveTo>
                    <a:pt x="560" y="0"/>
                  </a:moveTo>
                  <a:lnTo>
                    <a:pt x="496" y="68"/>
                  </a:lnTo>
                  <a:lnTo>
                    <a:pt x="0" y="11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93" name="Freeform 147"/>
            <p:cNvSpPr>
              <a:spLocks/>
            </p:cNvSpPr>
            <p:nvPr/>
          </p:nvSpPr>
          <p:spPr bwMode="auto">
            <a:xfrm>
              <a:off x="2546" y="1838"/>
              <a:ext cx="80" cy="18"/>
            </a:xfrm>
            <a:custGeom>
              <a:avLst/>
              <a:gdLst>
                <a:gd name="T0" fmla="*/ 0 w 562"/>
                <a:gd name="T1" fmla="*/ 0 h 127"/>
                <a:gd name="T2" fmla="*/ 11 w 562"/>
                <a:gd name="T3" fmla="*/ 0 h 127"/>
                <a:gd name="T4" fmla="*/ 0 w 562"/>
                <a:gd name="T5" fmla="*/ 3 h 127"/>
                <a:gd name="T6" fmla="*/ 0 w 562"/>
                <a:gd name="T7" fmla="*/ 0 h 1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2" h="127">
                  <a:moveTo>
                    <a:pt x="0" y="0"/>
                  </a:moveTo>
                  <a:lnTo>
                    <a:pt x="562" y="16"/>
                  </a:lnTo>
                  <a:lnTo>
                    <a:pt x="2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94" name="Freeform 148"/>
            <p:cNvSpPr>
              <a:spLocks/>
            </p:cNvSpPr>
            <p:nvPr/>
          </p:nvSpPr>
          <p:spPr bwMode="auto">
            <a:xfrm>
              <a:off x="2546" y="1837"/>
              <a:ext cx="109" cy="3"/>
            </a:xfrm>
            <a:custGeom>
              <a:avLst/>
              <a:gdLst>
                <a:gd name="T0" fmla="*/ 16 w 763"/>
                <a:gd name="T1" fmla="*/ 0 h 24"/>
                <a:gd name="T2" fmla="*/ 0 w 763"/>
                <a:gd name="T3" fmla="*/ 0 h 24"/>
                <a:gd name="T4" fmla="*/ 11 w 763"/>
                <a:gd name="T5" fmla="*/ 0 h 24"/>
                <a:gd name="T6" fmla="*/ 16 w 763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3" h="24">
                  <a:moveTo>
                    <a:pt x="763" y="0"/>
                  </a:moveTo>
                  <a:lnTo>
                    <a:pt x="0" y="8"/>
                  </a:lnTo>
                  <a:lnTo>
                    <a:pt x="562" y="24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95" name="Freeform 149"/>
            <p:cNvSpPr>
              <a:spLocks/>
            </p:cNvSpPr>
            <p:nvPr/>
          </p:nvSpPr>
          <p:spPr bwMode="auto">
            <a:xfrm>
              <a:off x="2626" y="1837"/>
              <a:ext cx="29" cy="5"/>
            </a:xfrm>
            <a:custGeom>
              <a:avLst/>
              <a:gdLst>
                <a:gd name="T0" fmla="*/ 4 w 201"/>
                <a:gd name="T1" fmla="*/ 0 h 40"/>
                <a:gd name="T2" fmla="*/ 0 w 201"/>
                <a:gd name="T3" fmla="*/ 0 h 40"/>
                <a:gd name="T4" fmla="*/ 2 w 201"/>
                <a:gd name="T5" fmla="*/ 1 h 40"/>
                <a:gd name="T6" fmla="*/ 4 w 201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" h="40">
                  <a:moveTo>
                    <a:pt x="201" y="0"/>
                  </a:moveTo>
                  <a:lnTo>
                    <a:pt x="0" y="24"/>
                  </a:lnTo>
                  <a:lnTo>
                    <a:pt x="118" y="4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96" name="Freeform 150"/>
            <p:cNvSpPr>
              <a:spLocks/>
            </p:cNvSpPr>
            <p:nvPr/>
          </p:nvSpPr>
          <p:spPr bwMode="auto">
            <a:xfrm>
              <a:off x="2643" y="1837"/>
              <a:ext cx="12" cy="7"/>
            </a:xfrm>
            <a:custGeom>
              <a:avLst/>
              <a:gdLst>
                <a:gd name="T0" fmla="*/ 2 w 83"/>
                <a:gd name="T1" fmla="*/ 0 h 48"/>
                <a:gd name="T2" fmla="*/ 0 w 83"/>
                <a:gd name="T3" fmla="*/ 1 h 48"/>
                <a:gd name="T4" fmla="*/ 0 w 83"/>
                <a:gd name="T5" fmla="*/ 1 h 48"/>
                <a:gd name="T6" fmla="*/ 2 w 83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" h="48">
                  <a:moveTo>
                    <a:pt x="83" y="0"/>
                  </a:moveTo>
                  <a:lnTo>
                    <a:pt x="0" y="40"/>
                  </a:lnTo>
                  <a:lnTo>
                    <a:pt x="17" y="4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97" name="Freeform 151"/>
            <p:cNvSpPr>
              <a:spLocks/>
            </p:cNvSpPr>
            <p:nvPr/>
          </p:nvSpPr>
          <p:spPr bwMode="auto">
            <a:xfrm>
              <a:off x="2645" y="1837"/>
              <a:ext cx="10" cy="11"/>
            </a:xfrm>
            <a:custGeom>
              <a:avLst/>
              <a:gdLst>
                <a:gd name="T0" fmla="*/ 2 w 66"/>
                <a:gd name="T1" fmla="*/ 0 h 79"/>
                <a:gd name="T2" fmla="*/ 0 w 66"/>
                <a:gd name="T3" fmla="*/ 1 h 79"/>
                <a:gd name="T4" fmla="*/ 2 w 66"/>
                <a:gd name="T5" fmla="*/ 2 h 79"/>
                <a:gd name="T6" fmla="*/ 2 w 66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" h="79">
                  <a:moveTo>
                    <a:pt x="66" y="0"/>
                  </a:moveTo>
                  <a:lnTo>
                    <a:pt x="0" y="48"/>
                  </a:lnTo>
                  <a:lnTo>
                    <a:pt x="66" y="7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98" name="Freeform 152"/>
            <p:cNvSpPr>
              <a:spLocks/>
            </p:cNvSpPr>
            <p:nvPr/>
          </p:nvSpPr>
          <p:spPr bwMode="auto">
            <a:xfrm>
              <a:off x="2544" y="1817"/>
              <a:ext cx="111" cy="21"/>
            </a:xfrm>
            <a:custGeom>
              <a:avLst/>
              <a:gdLst>
                <a:gd name="T0" fmla="*/ 0 w 777"/>
                <a:gd name="T1" fmla="*/ 0 h 149"/>
                <a:gd name="T2" fmla="*/ 16 w 777"/>
                <a:gd name="T3" fmla="*/ 3 h 149"/>
                <a:gd name="T4" fmla="*/ 0 w 777"/>
                <a:gd name="T5" fmla="*/ 3 h 149"/>
                <a:gd name="T6" fmla="*/ 0 w 777"/>
                <a:gd name="T7" fmla="*/ 0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49">
                  <a:moveTo>
                    <a:pt x="0" y="0"/>
                  </a:moveTo>
                  <a:lnTo>
                    <a:pt x="777" y="141"/>
                  </a:lnTo>
                  <a:lnTo>
                    <a:pt x="14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99" name="Freeform 153"/>
            <p:cNvSpPr>
              <a:spLocks/>
            </p:cNvSpPr>
            <p:nvPr/>
          </p:nvSpPr>
          <p:spPr bwMode="auto">
            <a:xfrm>
              <a:off x="2535" y="1798"/>
              <a:ext cx="120" cy="39"/>
            </a:xfrm>
            <a:custGeom>
              <a:avLst/>
              <a:gdLst>
                <a:gd name="T0" fmla="*/ 0 w 838"/>
                <a:gd name="T1" fmla="*/ 0 h 270"/>
                <a:gd name="T2" fmla="*/ 1 w 838"/>
                <a:gd name="T3" fmla="*/ 3 h 270"/>
                <a:gd name="T4" fmla="*/ 17 w 838"/>
                <a:gd name="T5" fmla="*/ 6 h 270"/>
                <a:gd name="T6" fmla="*/ 0 w 838"/>
                <a:gd name="T7" fmla="*/ 0 h 2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8" h="270">
                  <a:moveTo>
                    <a:pt x="0" y="0"/>
                  </a:moveTo>
                  <a:lnTo>
                    <a:pt x="61" y="129"/>
                  </a:lnTo>
                  <a:lnTo>
                    <a:pt x="838" y="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00" name="Freeform 154"/>
            <p:cNvSpPr>
              <a:spLocks/>
            </p:cNvSpPr>
            <p:nvPr/>
          </p:nvSpPr>
          <p:spPr bwMode="auto">
            <a:xfrm>
              <a:off x="2533" y="1795"/>
              <a:ext cx="122" cy="42"/>
            </a:xfrm>
            <a:custGeom>
              <a:avLst/>
              <a:gdLst>
                <a:gd name="T0" fmla="*/ 0 w 854"/>
                <a:gd name="T1" fmla="*/ 0 h 290"/>
                <a:gd name="T2" fmla="*/ 0 w 854"/>
                <a:gd name="T3" fmla="*/ 0 h 290"/>
                <a:gd name="T4" fmla="*/ 17 w 854"/>
                <a:gd name="T5" fmla="*/ 6 h 290"/>
                <a:gd name="T6" fmla="*/ 0 w 854"/>
                <a:gd name="T7" fmla="*/ 0 h 2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4" h="290">
                  <a:moveTo>
                    <a:pt x="0" y="0"/>
                  </a:moveTo>
                  <a:lnTo>
                    <a:pt x="16" y="20"/>
                  </a:lnTo>
                  <a:lnTo>
                    <a:pt x="854" y="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01" name="Freeform 155"/>
            <p:cNvSpPr>
              <a:spLocks/>
            </p:cNvSpPr>
            <p:nvPr/>
          </p:nvSpPr>
          <p:spPr bwMode="auto">
            <a:xfrm>
              <a:off x="2515" y="1782"/>
              <a:ext cx="140" cy="55"/>
            </a:xfrm>
            <a:custGeom>
              <a:avLst/>
              <a:gdLst>
                <a:gd name="T0" fmla="*/ 0 w 978"/>
                <a:gd name="T1" fmla="*/ 0 h 381"/>
                <a:gd name="T2" fmla="*/ 3 w 978"/>
                <a:gd name="T3" fmla="*/ 2 h 381"/>
                <a:gd name="T4" fmla="*/ 20 w 978"/>
                <a:gd name="T5" fmla="*/ 8 h 381"/>
                <a:gd name="T6" fmla="*/ 0 w 978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8" h="381">
                  <a:moveTo>
                    <a:pt x="0" y="0"/>
                  </a:moveTo>
                  <a:lnTo>
                    <a:pt x="124" y="91"/>
                  </a:lnTo>
                  <a:lnTo>
                    <a:pt x="978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02" name="Freeform 156"/>
            <p:cNvSpPr>
              <a:spLocks/>
            </p:cNvSpPr>
            <p:nvPr/>
          </p:nvSpPr>
          <p:spPr bwMode="auto">
            <a:xfrm>
              <a:off x="2506" y="1778"/>
              <a:ext cx="149" cy="59"/>
            </a:xfrm>
            <a:custGeom>
              <a:avLst/>
              <a:gdLst>
                <a:gd name="T0" fmla="*/ 0 w 1044"/>
                <a:gd name="T1" fmla="*/ 0 h 412"/>
                <a:gd name="T2" fmla="*/ 1 w 1044"/>
                <a:gd name="T3" fmla="*/ 1 h 412"/>
                <a:gd name="T4" fmla="*/ 21 w 1044"/>
                <a:gd name="T5" fmla="*/ 8 h 412"/>
                <a:gd name="T6" fmla="*/ 0 w 1044"/>
                <a:gd name="T7" fmla="*/ 0 h 4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4" h="412">
                  <a:moveTo>
                    <a:pt x="0" y="0"/>
                  </a:moveTo>
                  <a:lnTo>
                    <a:pt x="66" y="31"/>
                  </a:lnTo>
                  <a:lnTo>
                    <a:pt x="1044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03" name="Freeform 157"/>
            <p:cNvSpPr>
              <a:spLocks/>
            </p:cNvSpPr>
            <p:nvPr/>
          </p:nvSpPr>
          <p:spPr bwMode="auto">
            <a:xfrm>
              <a:off x="2506" y="1767"/>
              <a:ext cx="149" cy="70"/>
            </a:xfrm>
            <a:custGeom>
              <a:avLst/>
              <a:gdLst>
                <a:gd name="T0" fmla="*/ 0 w 1044"/>
                <a:gd name="T1" fmla="*/ 0 h 491"/>
                <a:gd name="T2" fmla="*/ 0 w 1044"/>
                <a:gd name="T3" fmla="*/ 2 h 491"/>
                <a:gd name="T4" fmla="*/ 21 w 1044"/>
                <a:gd name="T5" fmla="*/ 10 h 491"/>
                <a:gd name="T6" fmla="*/ 0 w 1044"/>
                <a:gd name="T7" fmla="*/ 0 h 4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4" h="491">
                  <a:moveTo>
                    <a:pt x="0" y="0"/>
                  </a:moveTo>
                  <a:lnTo>
                    <a:pt x="0" y="79"/>
                  </a:lnTo>
                  <a:lnTo>
                    <a:pt x="1044" y="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04" name="Freeform 158"/>
            <p:cNvSpPr>
              <a:spLocks/>
            </p:cNvSpPr>
            <p:nvPr/>
          </p:nvSpPr>
          <p:spPr bwMode="auto">
            <a:xfrm>
              <a:off x="1382" y="2067"/>
              <a:ext cx="56" cy="26"/>
            </a:xfrm>
            <a:custGeom>
              <a:avLst/>
              <a:gdLst>
                <a:gd name="T0" fmla="*/ 0 w 395"/>
                <a:gd name="T1" fmla="*/ 0 h 185"/>
                <a:gd name="T2" fmla="*/ 8 w 395"/>
                <a:gd name="T3" fmla="*/ 4 h 185"/>
                <a:gd name="T4" fmla="*/ 8 w 395"/>
                <a:gd name="T5" fmla="*/ 4 h 1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5" h="185">
                  <a:moveTo>
                    <a:pt x="0" y="0"/>
                  </a:moveTo>
                  <a:lnTo>
                    <a:pt x="394" y="185"/>
                  </a:lnTo>
                  <a:lnTo>
                    <a:pt x="395" y="18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05" name="Freeform 159"/>
            <p:cNvSpPr>
              <a:spLocks/>
            </p:cNvSpPr>
            <p:nvPr/>
          </p:nvSpPr>
          <p:spPr bwMode="auto">
            <a:xfrm>
              <a:off x="1475" y="2111"/>
              <a:ext cx="74" cy="34"/>
            </a:xfrm>
            <a:custGeom>
              <a:avLst/>
              <a:gdLst>
                <a:gd name="T0" fmla="*/ 0 w 519"/>
                <a:gd name="T1" fmla="*/ 0 h 244"/>
                <a:gd name="T2" fmla="*/ 11 w 519"/>
                <a:gd name="T3" fmla="*/ 5 h 244"/>
                <a:gd name="T4" fmla="*/ 11 w 519"/>
                <a:gd name="T5" fmla="*/ 5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9" h="244">
                  <a:moveTo>
                    <a:pt x="0" y="0"/>
                  </a:moveTo>
                  <a:lnTo>
                    <a:pt x="518" y="244"/>
                  </a:lnTo>
                  <a:lnTo>
                    <a:pt x="519" y="2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06" name="Freeform 160"/>
            <p:cNvSpPr>
              <a:spLocks/>
            </p:cNvSpPr>
            <p:nvPr/>
          </p:nvSpPr>
          <p:spPr bwMode="auto">
            <a:xfrm>
              <a:off x="1586" y="2163"/>
              <a:ext cx="74" cy="35"/>
            </a:xfrm>
            <a:custGeom>
              <a:avLst/>
              <a:gdLst>
                <a:gd name="T0" fmla="*/ 0 w 520"/>
                <a:gd name="T1" fmla="*/ 0 h 243"/>
                <a:gd name="T2" fmla="*/ 11 w 520"/>
                <a:gd name="T3" fmla="*/ 5 h 243"/>
                <a:gd name="T4" fmla="*/ 11 w 520"/>
                <a:gd name="T5" fmla="*/ 5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0" h="243">
                  <a:moveTo>
                    <a:pt x="0" y="0"/>
                  </a:moveTo>
                  <a:lnTo>
                    <a:pt x="519" y="243"/>
                  </a:lnTo>
                  <a:lnTo>
                    <a:pt x="520" y="2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07" name="Freeform 161"/>
            <p:cNvSpPr>
              <a:spLocks/>
            </p:cNvSpPr>
            <p:nvPr/>
          </p:nvSpPr>
          <p:spPr bwMode="auto">
            <a:xfrm>
              <a:off x="1697" y="2215"/>
              <a:ext cx="74" cy="35"/>
            </a:xfrm>
            <a:custGeom>
              <a:avLst/>
              <a:gdLst>
                <a:gd name="T0" fmla="*/ 0 w 518"/>
                <a:gd name="T1" fmla="*/ 0 h 243"/>
                <a:gd name="T2" fmla="*/ 11 w 518"/>
                <a:gd name="T3" fmla="*/ 5 h 243"/>
                <a:gd name="T4" fmla="*/ 11 w 518"/>
                <a:gd name="T5" fmla="*/ 5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3">
                  <a:moveTo>
                    <a:pt x="0" y="0"/>
                  </a:moveTo>
                  <a:lnTo>
                    <a:pt x="517" y="243"/>
                  </a:lnTo>
                  <a:lnTo>
                    <a:pt x="518" y="2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08" name="Freeform 162"/>
            <p:cNvSpPr>
              <a:spLocks/>
            </p:cNvSpPr>
            <p:nvPr/>
          </p:nvSpPr>
          <p:spPr bwMode="auto">
            <a:xfrm>
              <a:off x="1808" y="2267"/>
              <a:ext cx="74" cy="35"/>
            </a:xfrm>
            <a:custGeom>
              <a:avLst/>
              <a:gdLst>
                <a:gd name="T0" fmla="*/ 0 w 519"/>
                <a:gd name="T1" fmla="*/ 0 h 243"/>
                <a:gd name="T2" fmla="*/ 11 w 519"/>
                <a:gd name="T3" fmla="*/ 5 h 243"/>
                <a:gd name="T4" fmla="*/ 11 w 519"/>
                <a:gd name="T5" fmla="*/ 5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9" h="243">
                  <a:moveTo>
                    <a:pt x="0" y="0"/>
                  </a:moveTo>
                  <a:lnTo>
                    <a:pt x="518" y="243"/>
                  </a:lnTo>
                  <a:lnTo>
                    <a:pt x="519" y="2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09" name="Freeform 163"/>
            <p:cNvSpPr>
              <a:spLocks/>
            </p:cNvSpPr>
            <p:nvPr/>
          </p:nvSpPr>
          <p:spPr bwMode="auto">
            <a:xfrm>
              <a:off x="1919" y="2319"/>
              <a:ext cx="74" cy="35"/>
            </a:xfrm>
            <a:custGeom>
              <a:avLst/>
              <a:gdLst>
                <a:gd name="T0" fmla="*/ 0 w 518"/>
                <a:gd name="T1" fmla="*/ 0 h 245"/>
                <a:gd name="T2" fmla="*/ 11 w 518"/>
                <a:gd name="T3" fmla="*/ 5 h 245"/>
                <a:gd name="T4" fmla="*/ 11 w 518"/>
                <a:gd name="T5" fmla="*/ 5 h 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5">
                  <a:moveTo>
                    <a:pt x="0" y="0"/>
                  </a:moveTo>
                  <a:lnTo>
                    <a:pt x="517" y="245"/>
                  </a:lnTo>
                  <a:lnTo>
                    <a:pt x="518" y="24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10" name="Freeform 164"/>
            <p:cNvSpPr>
              <a:spLocks/>
            </p:cNvSpPr>
            <p:nvPr/>
          </p:nvSpPr>
          <p:spPr bwMode="auto">
            <a:xfrm>
              <a:off x="2030" y="2371"/>
              <a:ext cx="74" cy="35"/>
            </a:xfrm>
            <a:custGeom>
              <a:avLst/>
              <a:gdLst>
                <a:gd name="T0" fmla="*/ 0 w 520"/>
                <a:gd name="T1" fmla="*/ 0 h 243"/>
                <a:gd name="T2" fmla="*/ 11 w 520"/>
                <a:gd name="T3" fmla="*/ 5 h 243"/>
                <a:gd name="T4" fmla="*/ 11 w 520"/>
                <a:gd name="T5" fmla="*/ 5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0" h="243">
                  <a:moveTo>
                    <a:pt x="0" y="0"/>
                  </a:moveTo>
                  <a:lnTo>
                    <a:pt x="518" y="243"/>
                  </a:lnTo>
                  <a:lnTo>
                    <a:pt x="520" y="2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11" name="Freeform 165"/>
            <p:cNvSpPr>
              <a:spLocks/>
            </p:cNvSpPr>
            <p:nvPr/>
          </p:nvSpPr>
          <p:spPr bwMode="auto">
            <a:xfrm>
              <a:off x="2141" y="2424"/>
              <a:ext cx="56" cy="26"/>
            </a:xfrm>
            <a:custGeom>
              <a:avLst/>
              <a:gdLst>
                <a:gd name="T0" fmla="*/ 0 w 396"/>
                <a:gd name="T1" fmla="*/ 0 h 185"/>
                <a:gd name="T2" fmla="*/ 8 w 396"/>
                <a:gd name="T3" fmla="*/ 4 h 185"/>
                <a:gd name="T4" fmla="*/ 8 w 396"/>
                <a:gd name="T5" fmla="*/ 4 h 1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6" h="185">
                  <a:moveTo>
                    <a:pt x="0" y="0"/>
                  </a:moveTo>
                  <a:lnTo>
                    <a:pt x="395" y="185"/>
                  </a:lnTo>
                  <a:lnTo>
                    <a:pt x="396" y="18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12" name="Freeform 166"/>
            <p:cNvSpPr>
              <a:spLocks/>
            </p:cNvSpPr>
            <p:nvPr/>
          </p:nvSpPr>
          <p:spPr bwMode="auto">
            <a:xfrm>
              <a:off x="1839" y="2359"/>
              <a:ext cx="57" cy="19"/>
            </a:xfrm>
            <a:custGeom>
              <a:avLst/>
              <a:gdLst>
                <a:gd name="T0" fmla="*/ 0 w 399"/>
                <a:gd name="T1" fmla="*/ 3 h 133"/>
                <a:gd name="T2" fmla="*/ 8 w 399"/>
                <a:gd name="T3" fmla="*/ 0 h 133"/>
                <a:gd name="T4" fmla="*/ 8 w 399"/>
                <a:gd name="T5" fmla="*/ 0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9" h="133">
                  <a:moveTo>
                    <a:pt x="0" y="133"/>
                  </a:moveTo>
                  <a:lnTo>
                    <a:pt x="398" y="0"/>
                  </a:lnTo>
                  <a:lnTo>
                    <a:pt x="39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13" name="Freeform 167"/>
            <p:cNvSpPr>
              <a:spLocks/>
            </p:cNvSpPr>
            <p:nvPr/>
          </p:nvSpPr>
          <p:spPr bwMode="auto">
            <a:xfrm>
              <a:off x="1940" y="2315"/>
              <a:ext cx="88" cy="29"/>
            </a:xfrm>
            <a:custGeom>
              <a:avLst/>
              <a:gdLst>
                <a:gd name="T0" fmla="*/ 0 w 615"/>
                <a:gd name="T1" fmla="*/ 4 h 206"/>
                <a:gd name="T2" fmla="*/ 13 w 615"/>
                <a:gd name="T3" fmla="*/ 0 h 206"/>
                <a:gd name="T4" fmla="*/ 13 w 615"/>
                <a:gd name="T5" fmla="*/ 0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206">
                  <a:moveTo>
                    <a:pt x="0" y="206"/>
                  </a:moveTo>
                  <a:lnTo>
                    <a:pt x="614" y="0"/>
                  </a:lnTo>
                  <a:lnTo>
                    <a:pt x="6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14" name="Freeform 168"/>
            <p:cNvSpPr>
              <a:spLocks/>
            </p:cNvSpPr>
            <p:nvPr/>
          </p:nvSpPr>
          <p:spPr bwMode="auto">
            <a:xfrm>
              <a:off x="2072" y="2271"/>
              <a:ext cx="87" cy="29"/>
            </a:xfrm>
            <a:custGeom>
              <a:avLst/>
              <a:gdLst>
                <a:gd name="T0" fmla="*/ 0 w 614"/>
                <a:gd name="T1" fmla="*/ 4 h 205"/>
                <a:gd name="T2" fmla="*/ 12 w 614"/>
                <a:gd name="T3" fmla="*/ 0 h 205"/>
                <a:gd name="T4" fmla="*/ 12 w 614"/>
                <a:gd name="T5" fmla="*/ 0 h 2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4" h="205">
                  <a:moveTo>
                    <a:pt x="0" y="205"/>
                  </a:moveTo>
                  <a:lnTo>
                    <a:pt x="613" y="0"/>
                  </a:lnTo>
                  <a:lnTo>
                    <a:pt x="61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15" name="Freeform 169"/>
            <p:cNvSpPr>
              <a:spLocks/>
            </p:cNvSpPr>
            <p:nvPr/>
          </p:nvSpPr>
          <p:spPr bwMode="auto">
            <a:xfrm>
              <a:off x="2203" y="2227"/>
              <a:ext cx="88" cy="29"/>
            </a:xfrm>
            <a:custGeom>
              <a:avLst/>
              <a:gdLst>
                <a:gd name="T0" fmla="*/ 0 w 615"/>
                <a:gd name="T1" fmla="*/ 4 h 206"/>
                <a:gd name="T2" fmla="*/ 13 w 615"/>
                <a:gd name="T3" fmla="*/ 0 h 206"/>
                <a:gd name="T4" fmla="*/ 13 w 615"/>
                <a:gd name="T5" fmla="*/ 0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206">
                  <a:moveTo>
                    <a:pt x="0" y="206"/>
                  </a:moveTo>
                  <a:lnTo>
                    <a:pt x="614" y="0"/>
                  </a:lnTo>
                  <a:lnTo>
                    <a:pt x="6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16" name="Freeform 170"/>
            <p:cNvSpPr>
              <a:spLocks/>
            </p:cNvSpPr>
            <p:nvPr/>
          </p:nvSpPr>
          <p:spPr bwMode="auto">
            <a:xfrm>
              <a:off x="2335" y="2193"/>
              <a:ext cx="57" cy="19"/>
            </a:xfrm>
            <a:custGeom>
              <a:avLst/>
              <a:gdLst>
                <a:gd name="T0" fmla="*/ 0 w 399"/>
                <a:gd name="T1" fmla="*/ 3 h 133"/>
                <a:gd name="T2" fmla="*/ 8 w 399"/>
                <a:gd name="T3" fmla="*/ 0 h 133"/>
                <a:gd name="T4" fmla="*/ 8 w 399"/>
                <a:gd name="T5" fmla="*/ 0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9" h="133">
                  <a:moveTo>
                    <a:pt x="0" y="133"/>
                  </a:moveTo>
                  <a:lnTo>
                    <a:pt x="398" y="0"/>
                  </a:lnTo>
                  <a:lnTo>
                    <a:pt x="39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17" name="Freeform 171"/>
            <p:cNvSpPr>
              <a:spLocks/>
            </p:cNvSpPr>
            <p:nvPr/>
          </p:nvSpPr>
          <p:spPr bwMode="auto">
            <a:xfrm>
              <a:off x="2032" y="2051"/>
              <a:ext cx="57" cy="19"/>
            </a:xfrm>
            <a:custGeom>
              <a:avLst/>
              <a:gdLst>
                <a:gd name="T0" fmla="*/ 8 w 399"/>
                <a:gd name="T1" fmla="*/ 0 h 133"/>
                <a:gd name="T2" fmla="*/ 0 w 399"/>
                <a:gd name="T3" fmla="*/ 3 h 133"/>
                <a:gd name="T4" fmla="*/ 0 w 399"/>
                <a:gd name="T5" fmla="*/ 3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9" h="133">
                  <a:moveTo>
                    <a:pt x="399" y="0"/>
                  </a:moveTo>
                  <a:lnTo>
                    <a:pt x="0" y="133"/>
                  </a:lnTo>
                  <a:lnTo>
                    <a:pt x="1" y="1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18" name="Freeform 172"/>
            <p:cNvSpPr>
              <a:spLocks/>
            </p:cNvSpPr>
            <p:nvPr/>
          </p:nvSpPr>
          <p:spPr bwMode="auto">
            <a:xfrm>
              <a:off x="1900" y="2085"/>
              <a:ext cx="88" cy="29"/>
            </a:xfrm>
            <a:custGeom>
              <a:avLst/>
              <a:gdLst>
                <a:gd name="T0" fmla="*/ 13 w 614"/>
                <a:gd name="T1" fmla="*/ 0 h 205"/>
                <a:gd name="T2" fmla="*/ 0 w 614"/>
                <a:gd name="T3" fmla="*/ 4 h 205"/>
                <a:gd name="T4" fmla="*/ 0 w 614"/>
                <a:gd name="T5" fmla="*/ 4 h 2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4" h="205">
                  <a:moveTo>
                    <a:pt x="614" y="0"/>
                  </a:moveTo>
                  <a:lnTo>
                    <a:pt x="0" y="205"/>
                  </a:lnTo>
                  <a:lnTo>
                    <a:pt x="1" y="20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19" name="Freeform 173"/>
            <p:cNvSpPr>
              <a:spLocks/>
            </p:cNvSpPr>
            <p:nvPr/>
          </p:nvSpPr>
          <p:spPr bwMode="auto">
            <a:xfrm>
              <a:off x="1769" y="2129"/>
              <a:ext cx="88" cy="29"/>
            </a:xfrm>
            <a:custGeom>
              <a:avLst/>
              <a:gdLst>
                <a:gd name="T0" fmla="*/ 13 w 614"/>
                <a:gd name="T1" fmla="*/ 0 h 205"/>
                <a:gd name="T2" fmla="*/ 0 w 614"/>
                <a:gd name="T3" fmla="*/ 4 h 205"/>
                <a:gd name="T4" fmla="*/ 0 w 614"/>
                <a:gd name="T5" fmla="*/ 4 h 2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4" h="205">
                  <a:moveTo>
                    <a:pt x="614" y="0"/>
                  </a:moveTo>
                  <a:lnTo>
                    <a:pt x="0" y="205"/>
                  </a:lnTo>
                  <a:lnTo>
                    <a:pt x="1" y="20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20" name="Freeform 174"/>
            <p:cNvSpPr>
              <a:spLocks/>
            </p:cNvSpPr>
            <p:nvPr/>
          </p:nvSpPr>
          <p:spPr bwMode="auto">
            <a:xfrm>
              <a:off x="1637" y="2173"/>
              <a:ext cx="88" cy="29"/>
            </a:xfrm>
            <a:custGeom>
              <a:avLst/>
              <a:gdLst>
                <a:gd name="T0" fmla="*/ 13 w 613"/>
                <a:gd name="T1" fmla="*/ 0 h 205"/>
                <a:gd name="T2" fmla="*/ 0 w 613"/>
                <a:gd name="T3" fmla="*/ 4 h 205"/>
                <a:gd name="T4" fmla="*/ 0 w 613"/>
                <a:gd name="T5" fmla="*/ 4 h 2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3" h="205">
                  <a:moveTo>
                    <a:pt x="613" y="0"/>
                  </a:moveTo>
                  <a:lnTo>
                    <a:pt x="0" y="205"/>
                  </a:lnTo>
                  <a:lnTo>
                    <a:pt x="2" y="20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21" name="Freeform 175"/>
            <p:cNvSpPr>
              <a:spLocks/>
            </p:cNvSpPr>
            <p:nvPr/>
          </p:nvSpPr>
          <p:spPr bwMode="auto">
            <a:xfrm>
              <a:off x="1537" y="2217"/>
              <a:ext cx="57" cy="19"/>
            </a:xfrm>
            <a:custGeom>
              <a:avLst/>
              <a:gdLst>
                <a:gd name="T0" fmla="*/ 8 w 398"/>
                <a:gd name="T1" fmla="*/ 0 h 134"/>
                <a:gd name="T2" fmla="*/ 0 w 398"/>
                <a:gd name="T3" fmla="*/ 3 h 134"/>
                <a:gd name="T4" fmla="*/ 0 w 398"/>
                <a:gd name="T5" fmla="*/ 3 h 1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8" h="134">
                  <a:moveTo>
                    <a:pt x="398" y="0"/>
                  </a:moveTo>
                  <a:lnTo>
                    <a:pt x="0" y="134"/>
                  </a:lnTo>
                  <a:lnTo>
                    <a:pt x="1" y="13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22" name="Freeform 176"/>
            <p:cNvSpPr>
              <a:spLocks/>
            </p:cNvSpPr>
            <p:nvPr/>
          </p:nvSpPr>
          <p:spPr bwMode="auto">
            <a:xfrm>
              <a:off x="2314" y="2157"/>
              <a:ext cx="77" cy="36"/>
            </a:xfrm>
            <a:custGeom>
              <a:avLst/>
              <a:gdLst>
                <a:gd name="T0" fmla="*/ 11 w 541"/>
                <a:gd name="T1" fmla="*/ 5 h 255"/>
                <a:gd name="T2" fmla="*/ 0 w 541"/>
                <a:gd name="T3" fmla="*/ 0 h 255"/>
                <a:gd name="T4" fmla="*/ 0 w 541"/>
                <a:gd name="T5" fmla="*/ 0 h 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1" h="255">
                  <a:moveTo>
                    <a:pt x="541" y="25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23" name="Freeform 177"/>
            <p:cNvSpPr>
              <a:spLocks/>
            </p:cNvSpPr>
            <p:nvPr/>
          </p:nvSpPr>
          <p:spPr bwMode="auto">
            <a:xfrm>
              <a:off x="2203" y="2105"/>
              <a:ext cx="74" cy="35"/>
            </a:xfrm>
            <a:custGeom>
              <a:avLst/>
              <a:gdLst>
                <a:gd name="T0" fmla="*/ 11 w 519"/>
                <a:gd name="T1" fmla="*/ 5 h 244"/>
                <a:gd name="T2" fmla="*/ 0 w 519"/>
                <a:gd name="T3" fmla="*/ 0 h 244"/>
                <a:gd name="T4" fmla="*/ 0 w 519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9" h="244">
                  <a:moveTo>
                    <a:pt x="519" y="24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24" name="Freeform 178"/>
            <p:cNvSpPr>
              <a:spLocks/>
            </p:cNvSpPr>
            <p:nvPr/>
          </p:nvSpPr>
          <p:spPr bwMode="auto">
            <a:xfrm>
              <a:off x="2089" y="2051"/>
              <a:ext cx="77" cy="36"/>
            </a:xfrm>
            <a:custGeom>
              <a:avLst/>
              <a:gdLst>
                <a:gd name="T0" fmla="*/ 11 w 541"/>
                <a:gd name="T1" fmla="*/ 5 h 254"/>
                <a:gd name="T2" fmla="*/ 0 w 541"/>
                <a:gd name="T3" fmla="*/ 0 h 254"/>
                <a:gd name="T4" fmla="*/ 0 w 541"/>
                <a:gd name="T5" fmla="*/ 0 h 2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1" h="254">
                  <a:moveTo>
                    <a:pt x="541" y="25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25" name="Freeform 179"/>
            <p:cNvSpPr>
              <a:spLocks/>
            </p:cNvSpPr>
            <p:nvPr/>
          </p:nvSpPr>
          <p:spPr bwMode="auto">
            <a:xfrm>
              <a:off x="2141" y="1920"/>
              <a:ext cx="56" cy="26"/>
            </a:xfrm>
            <a:custGeom>
              <a:avLst/>
              <a:gdLst>
                <a:gd name="T0" fmla="*/ 8 w 395"/>
                <a:gd name="T1" fmla="*/ 4 h 186"/>
                <a:gd name="T2" fmla="*/ 0 w 395"/>
                <a:gd name="T3" fmla="*/ 0 h 186"/>
                <a:gd name="T4" fmla="*/ 0 w 395"/>
                <a:gd name="T5" fmla="*/ 0 h 1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5" h="186">
                  <a:moveTo>
                    <a:pt x="395" y="18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26" name="Freeform 180"/>
            <p:cNvSpPr>
              <a:spLocks/>
            </p:cNvSpPr>
            <p:nvPr/>
          </p:nvSpPr>
          <p:spPr bwMode="auto">
            <a:xfrm>
              <a:off x="2030" y="1868"/>
              <a:ext cx="74" cy="34"/>
            </a:xfrm>
            <a:custGeom>
              <a:avLst/>
              <a:gdLst>
                <a:gd name="T0" fmla="*/ 11 w 518"/>
                <a:gd name="T1" fmla="*/ 5 h 243"/>
                <a:gd name="T2" fmla="*/ 0 w 518"/>
                <a:gd name="T3" fmla="*/ 0 h 243"/>
                <a:gd name="T4" fmla="*/ 0 w 518"/>
                <a:gd name="T5" fmla="*/ 0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3">
                  <a:moveTo>
                    <a:pt x="518" y="24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27" name="Freeform 181"/>
            <p:cNvSpPr>
              <a:spLocks/>
            </p:cNvSpPr>
            <p:nvPr/>
          </p:nvSpPr>
          <p:spPr bwMode="auto">
            <a:xfrm>
              <a:off x="1919" y="1816"/>
              <a:ext cx="74" cy="34"/>
            </a:xfrm>
            <a:custGeom>
              <a:avLst/>
              <a:gdLst>
                <a:gd name="T0" fmla="*/ 11 w 517"/>
                <a:gd name="T1" fmla="*/ 5 h 244"/>
                <a:gd name="T2" fmla="*/ 0 w 517"/>
                <a:gd name="T3" fmla="*/ 0 h 244"/>
                <a:gd name="T4" fmla="*/ 0 w 517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7" h="244">
                  <a:moveTo>
                    <a:pt x="517" y="24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28" name="Freeform 182"/>
            <p:cNvSpPr>
              <a:spLocks/>
            </p:cNvSpPr>
            <p:nvPr/>
          </p:nvSpPr>
          <p:spPr bwMode="auto">
            <a:xfrm>
              <a:off x="1808" y="1764"/>
              <a:ext cx="74" cy="34"/>
            </a:xfrm>
            <a:custGeom>
              <a:avLst/>
              <a:gdLst>
                <a:gd name="T0" fmla="*/ 11 w 518"/>
                <a:gd name="T1" fmla="*/ 5 h 243"/>
                <a:gd name="T2" fmla="*/ 0 w 518"/>
                <a:gd name="T3" fmla="*/ 0 h 243"/>
                <a:gd name="T4" fmla="*/ 0 w 518"/>
                <a:gd name="T5" fmla="*/ 0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3">
                  <a:moveTo>
                    <a:pt x="518" y="24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29" name="Freeform 183"/>
            <p:cNvSpPr>
              <a:spLocks/>
            </p:cNvSpPr>
            <p:nvPr/>
          </p:nvSpPr>
          <p:spPr bwMode="auto">
            <a:xfrm>
              <a:off x="1697" y="1711"/>
              <a:ext cx="74" cy="35"/>
            </a:xfrm>
            <a:custGeom>
              <a:avLst/>
              <a:gdLst>
                <a:gd name="T0" fmla="*/ 11 w 517"/>
                <a:gd name="T1" fmla="*/ 5 h 244"/>
                <a:gd name="T2" fmla="*/ 0 w 517"/>
                <a:gd name="T3" fmla="*/ 0 h 244"/>
                <a:gd name="T4" fmla="*/ 0 w 517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7" h="244">
                  <a:moveTo>
                    <a:pt x="517" y="24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30" name="Freeform 184"/>
            <p:cNvSpPr>
              <a:spLocks/>
            </p:cNvSpPr>
            <p:nvPr/>
          </p:nvSpPr>
          <p:spPr bwMode="auto">
            <a:xfrm>
              <a:off x="1586" y="1659"/>
              <a:ext cx="74" cy="35"/>
            </a:xfrm>
            <a:custGeom>
              <a:avLst/>
              <a:gdLst>
                <a:gd name="T0" fmla="*/ 11 w 519"/>
                <a:gd name="T1" fmla="*/ 5 h 243"/>
                <a:gd name="T2" fmla="*/ 0 w 519"/>
                <a:gd name="T3" fmla="*/ 0 h 243"/>
                <a:gd name="T4" fmla="*/ 0 w 519"/>
                <a:gd name="T5" fmla="*/ 0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9" h="243">
                  <a:moveTo>
                    <a:pt x="519" y="24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31" name="Freeform 185"/>
            <p:cNvSpPr>
              <a:spLocks/>
            </p:cNvSpPr>
            <p:nvPr/>
          </p:nvSpPr>
          <p:spPr bwMode="auto">
            <a:xfrm>
              <a:off x="1475" y="1607"/>
              <a:ext cx="74" cy="35"/>
            </a:xfrm>
            <a:custGeom>
              <a:avLst/>
              <a:gdLst>
                <a:gd name="T0" fmla="*/ 11 w 518"/>
                <a:gd name="T1" fmla="*/ 5 h 244"/>
                <a:gd name="T2" fmla="*/ 0 w 518"/>
                <a:gd name="T3" fmla="*/ 0 h 244"/>
                <a:gd name="T4" fmla="*/ 0 w 518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4">
                  <a:moveTo>
                    <a:pt x="518" y="24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32" name="Freeform 186"/>
            <p:cNvSpPr>
              <a:spLocks/>
            </p:cNvSpPr>
            <p:nvPr/>
          </p:nvSpPr>
          <p:spPr bwMode="auto">
            <a:xfrm>
              <a:off x="1382" y="1563"/>
              <a:ext cx="56" cy="27"/>
            </a:xfrm>
            <a:custGeom>
              <a:avLst/>
              <a:gdLst>
                <a:gd name="T0" fmla="*/ 8 w 394"/>
                <a:gd name="T1" fmla="*/ 4 h 186"/>
                <a:gd name="T2" fmla="*/ 0 w 394"/>
                <a:gd name="T3" fmla="*/ 0 h 186"/>
                <a:gd name="T4" fmla="*/ 0 w 394"/>
                <a:gd name="T5" fmla="*/ 0 h 1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4" h="186">
                  <a:moveTo>
                    <a:pt x="394" y="18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33" name="Freeform 187"/>
            <p:cNvSpPr>
              <a:spLocks/>
            </p:cNvSpPr>
            <p:nvPr/>
          </p:nvSpPr>
          <p:spPr bwMode="auto">
            <a:xfrm>
              <a:off x="1688" y="1910"/>
              <a:ext cx="57" cy="19"/>
            </a:xfrm>
            <a:custGeom>
              <a:avLst/>
              <a:gdLst>
                <a:gd name="T0" fmla="*/ 0 w 400"/>
                <a:gd name="T1" fmla="*/ 3 h 133"/>
                <a:gd name="T2" fmla="*/ 8 w 400"/>
                <a:gd name="T3" fmla="*/ 0 h 133"/>
                <a:gd name="T4" fmla="*/ 8 w 400"/>
                <a:gd name="T5" fmla="*/ 0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0" h="133">
                  <a:moveTo>
                    <a:pt x="0" y="133"/>
                  </a:moveTo>
                  <a:lnTo>
                    <a:pt x="398" y="0"/>
                  </a:lnTo>
                  <a:lnTo>
                    <a:pt x="40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34" name="Freeform 188"/>
            <p:cNvSpPr>
              <a:spLocks/>
            </p:cNvSpPr>
            <p:nvPr/>
          </p:nvSpPr>
          <p:spPr bwMode="auto">
            <a:xfrm>
              <a:off x="1789" y="1866"/>
              <a:ext cx="88" cy="30"/>
            </a:xfrm>
            <a:custGeom>
              <a:avLst/>
              <a:gdLst>
                <a:gd name="T0" fmla="*/ 0 w 615"/>
                <a:gd name="T1" fmla="*/ 4 h 206"/>
                <a:gd name="T2" fmla="*/ 13 w 615"/>
                <a:gd name="T3" fmla="*/ 0 h 206"/>
                <a:gd name="T4" fmla="*/ 13 w 615"/>
                <a:gd name="T5" fmla="*/ 0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206">
                  <a:moveTo>
                    <a:pt x="0" y="206"/>
                  </a:moveTo>
                  <a:lnTo>
                    <a:pt x="614" y="0"/>
                  </a:lnTo>
                  <a:lnTo>
                    <a:pt x="6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35" name="Freeform 189"/>
            <p:cNvSpPr>
              <a:spLocks/>
            </p:cNvSpPr>
            <p:nvPr/>
          </p:nvSpPr>
          <p:spPr bwMode="auto">
            <a:xfrm>
              <a:off x="1920" y="1822"/>
              <a:ext cx="88" cy="30"/>
            </a:xfrm>
            <a:custGeom>
              <a:avLst/>
              <a:gdLst>
                <a:gd name="T0" fmla="*/ 0 w 615"/>
                <a:gd name="T1" fmla="*/ 4 h 205"/>
                <a:gd name="T2" fmla="*/ 13 w 615"/>
                <a:gd name="T3" fmla="*/ 0 h 205"/>
                <a:gd name="T4" fmla="*/ 13 w 615"/>
                <a:gd name="T5" fmla="*/ 0 h 2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205">
                  <a:moveTo>
                    <a:pt x="0" y="205"/>
                  </a:moveTo>
                  <a:lnTo>
                    <a:pt x="614" y="0"/>
                  </a:lnTo>
                  <a:lnTo>
                    <a:pt x="6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36" name="Freeform 190"/>
            <p:cNvSpPr>
              <a:spLocks/>
            </p:cNvSpPr>
            <p:nvPr/>
          </p:nvSpPr>
          <p:spPr bwMode="auto">
            <a:xfrm>
              <a:off x="2052" y="1778"/>
              <a:ext cx="88" cy="30"/>
            </a:xfrm>
            <a:custGeom>
              <a:avLst/>
              <a:gdLst>
                <a:gd name="T0" fmla="*/ 0 w 615"/>
                <a:gd name="T1" fmla="*/ 4 h 206"/>
                <a:gd name="T2" fmla="*/ 13 w 615"/>
                <a:gd name="T3" fmla="*/ 0 h 206"/>
                <a:gd name="T4" fmla="*/ 13 w 615"/>
                <a:gd name="T5" fmla="*/ 0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206">
                  <a:moveTo>
                    <a:pt x="0" y="206"/>
                  </a:moveTo>
                  <a:lnTo>
                    <a:pt x="614" y="0"/>
                  </a:lnTo>
                  <a:lnTo>
                    <a:pt x="6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37" name="Freeform 191"/>
            <p:cNvSpPr>
              <a:spLocks/>
            </p:cNvSpPr>
            <p:nvPr/>
          </p:nvSpPr>
          <p:spPr bwMode="auto">
            <a:xfrm>
              <a:off x="2183" y="1745"/>
              <a:ext cx="57" cy="19"/>
            </a:xfrm>
            <a:custGeom>
              <a:avLst/>
              <a:gdLst>
                <a:gd name="T0" fmla="*/ 0 w 399"/>
                <a:gd name="T1" fmla="*/ 3 h 133"/>
                <a:gd name="T2" fmla="*/ 8 w 399"/>
                <a:gd name="T3" fmla="*/ 0 h 133"/>
                <a:gd name="T4" fmla="*/ 8 w 399"/>
                <a:gd name="T5" fmla="*/ 0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9" h="133">
                  <a:moveTo>
                    <a:pt x="0" y="133"/>
                  </a:moveTo>
                  <a:lnTo>
                    <a:pt x="398" y="0"/>
                  </a:lnTo>
                  <a:lnTo>
                    <a:pt x="39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38" name="Freeform 192"/>
            <p:cNvSpPr>
              <a:spLocks/>
            </p:cNvSpPr>
            <p:nvPr/>
          </p:nvSpPr>
          <p:spPr bwMode="auto">
            <a:xfrm>
              <a:off x="1932" y="1766"/>
              <a:ext cx="414" cy="138"/>
            </a:xfrm>
            <a:custGeom>
              <a:avLst/>
              <a:gdLst>
                <a:gd name="T0" fmla="*/ 59 w 2899"/>
                <a:gd name="T1" fmla="*/ 0 h 969"/>
                <a:gd name="T2" fmla="*/ 0 w 2899"/>
                <a:gd name="T3" fmla="*/ 20 h 969"/>
                <a:gd name="T4" fmla="*/ 0 w 2899"/>
                <a:gd name="T5" fmla="*/ 20 h 9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99" h="969">
                  <a:moveTo>
                    <a:pt x="2899" y="0"/>
                  </a:moveTo>
                  <a:lnTo>
                    <a:pt x="0" y="969"/>
                  </a:lnTo>
                  <a:lnTo>
                    <a:pt x="1" y="96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39" name="Freeform 193"/>
            <p:cNvSpPr>
              <a:spLocks/>
            </p:cNvSpPr>
            <p:nvPr/>
          </p:nvSpPr>
          <p:spPr bwMode="auto">
            <a:xfrm>
              <a:off x="1582" y="1602"/>
              <a:ext cx="764" cy="302"/>
            </a:xfrm>
            <a:custGeom>
              <a:avLst/>
              <a:gdLst>
                <a:gd name="T0" fmla="*/ 109 w 5345"/>
                <a:gd name="T1" fmla="*/ 23 h 2119"/>
                <a:gd name="T2" fmla="*/ 59 w 5345"/>
                <a:gd name="T3" fmla="*/ 0 h 2119"/>
                <a:gd name="T4" fmla="*/ 0 w 5345"/>
                <a:gd name="T5" fmla="*/ 20 h 2119"/>
                <a:gd name="T6" fmla="*/ 50 w 5345"/>
                <a:gd name="T7" fmla="*/ 43 h 2119"/>
                <a:gd name="T8" fmla="*/ 50 w 5345"/>
                <a:gd name="T9" fmla="*/ 43 h 2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45" h="2119">
                  <a:moveTo>
                    <a:pt x="5345" y="1150"/>
                  </a:moveTo>
                  <a:lnTo>
                    <a:pt x="2900" y="0"/>
                  </a:lnTo>
                  <a:lnTo>
                    <a:pt x="0" y="970"/>
                  </a:lnTo>
                  <a:lnTo>
                    <a:pt x="2446" y="2119"/>
                  </a:lnTo>
                  <a:lnTo>
                    <a:pt x="2447" y="211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40" name="Freeform 194"/>
            <p:cNvSpPr>
              <a:spLocks/>
            </p:cNvSpPr>
            <p:nvPr/>
          </p:nvSpPr>
          <p:spPr bwMode="auto">
            <a:xfrm>
              <a:off x="1106" y="1572"/>
              <a:ext cx="45" cy="21"/>
            </a:xfrm>
            <a:custGeom>
              <a:avLst/>
              <a:gdLst>
                <a:gd name="T0" fmla="*/ 0 w 317"/>
                <a:gd name="T1" fmla="*/ 0 h 149"/>
                <a:gd name="T2" fmla="*/ 6 w 317"/>
                <a:gd name="T3" fmla="*/ 3 h 149"/>
                <a:gd name="T4" fmla="*/ 6 w 317"/>
                <a:gd name="T5" fmla="*/ 3 h 1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7" h="149">
                  <a:moveTo>
                    <a:pt x="0" y="0"/>
                  </a:moveTo>
                  <a:lnTo>
                    <a:pt x="316" y="149"/>
                  </a:lnTo>
                  <a:lnTo>
                    <a:pt x="317" y="14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41" name="Freeform 195"/>
            <p:cNvSpPr>
              <a:spLocks/>
            </p:cNvSpPr>
            <p:nvPr/>
          </p:nvSpPr>
          <p:spPr bwMode="auto">
            <a:xfrm>
              <a:off x="1188" y="1610"/>
              <a:ext cx="74" cy="35"/>
            </a:xfrm>
            <a:custGeom>
              <a:avLst/>
              <a:gdLst>
                <a:gd name="T0" fmla="*/ 0 w 519"/>
                <a:gd name="T1" fmla="*/ 0 h 244"/>
                <a:gd name="T2" fmla="*/ 11 w 519"/>
                <a:gd name="T3" fmla="*/ 5 h 244"/>
                <a:gd name="T4" fmla="*/ 11 w 519"/>
                <a:gd name="T5" fmla="*/ 5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9" h="244">
                  <a:moveTo>
                    <a:pt x="0" y="0"/>
                  </a:moveTo>
                  <a:lnTo>
                    <a:pt x="518" y="244"/>
                  </a:lnTo>
                  <a:lnTo>
                    <a:pt x="519" y="2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42" name="Freeform 196"/>
            <p:cNvSpPr>
              <a:spLocks/>
            </p:cNvSpPr>
            <p:nvPr/>
          </p:nvSpPr>
          <p:spPr bwMode="auto">
            <a:xfrm>
              <a:off x="1299" y="1662"/>
              <a:ext cx="74" cy="35"/>
            </a:xfrm>
            <a:custGeom>
              <a:avLst/>
              <a:gdLst>
                <a:gd name="T0" fmla="*/ 0 w 518"/>
                <a:gd name="T1" fmla="*/ 0 h 243"/>
                <a:gd name="T2" fmla="*/ 11 w 518"/>
                <a:gd name="T3" fmla="*/ 5 h 243"/>
                <a:gd name="T4" fmla="*/ 11 w 518"/>
                <a:gd name="T5" fmla="*/ 5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3">
                  <a:moveTo>
                    <a:pt x="0" y="0"/>
                  </a:moveTo>
                  <a:lnTo>
                    <a:pt x="517" y="243"/>
                  </a:lnTo>
                  <a:lnTo>
                    <a:pt x="518" y="2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43" name="Freeform 197"/>
            <p:cNvSpPr>
              <a:spLocks/>
            </p:cNvSpPr>
            <p:nvPr/>
          </p:nvSpPr>
          <p:spPr bwMode="auto">
            <a:xfrm>
              <a:off x="1410" y="1715"/>
              <a:ext cx="45" cy="21"/>
            </a:xfrm>
            <a:custGeom>
              <a:avLst/>
              <a:gdLst>
                <a:gd name="T0" fmla="*/ 0 w 318"/>
                <a:gd name="T1" fmla="*/ 0 h 149"/>
                <a:gd name="T2" fmla="*/ 6 w 318"/>
                <a:gd name="T3" fmla="*/ 3 h 149"/>
                <a:gd name="T4" fmla="*/ 6 w 318"/>
                <a:gd name="T5" fmla="*/ 3 h 1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8" h="149">
                  <a:moveTo>
                    <a:pt x="0" y="0"/>
                  </a:moveTo>
                  <a:lnTo>
                    <a:pt x="317" y="149"/>
                  </a:lnTo>
                  <a:lnTo>
                    <a:pt x="318" y="14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44" name="Freeform 198"/>
            <p:cNvSpPr>
              <a:spLocks/>
            </p:cNvSpPr>
            <p:nvPr/>
          </p:nvSpPr>
          <p:spPr bwMode="auto">
            <a:xfrm>
              <a:off x="1658" y="1387"/>
              <a:ext cx="45" cy="21"/>
            </a:xfrm>
            <a:custGeom>
              <a:avLst/>
              <a:gdLst>
                <a:gd name="T0" fmla="*/ 0 w 317"/>
                <a:gd name="T1" fmla="*/ 0 h 149"/>
                <a:gd name="T2" fmla="*/ 6 w 317"/>
                <a:gd name="T3" fmla="*/ 3 h 149"/>
                <a:gd name="T4" fmla="*/ 6 w 317"/>
                <a:gd name="T5" fmla="*/ 3 h 1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7" h="149">
                  <a:moveTo>
                    <a:pt x="0" y="0"/>
                  </a:moveTo>
                  <a:lnTo>
                    <a:pt x="316" y="149"/>
                  </a:lnTo>
                  <a:lnTo>
                    <a:pt x="317" y="14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45" name="Freeform 199"/>
            <p:cNvSpPr>
              <a:spLocks/>
            </p:cNvSpPr>
            <p:nvPr/>
          </p:nvSpPr>
          <p:spPr bwMode="auto">
            <a:xfrm>
              <a:off x="1740" y="1425"/>
              <a:ext cx="74" cy="35"/>
            </a:xfrm>
            <a:custGeom>
              <a:avLst/>
              <a:gdLst>
                <a:gd name="T0" fmla="*/ 0 w 519"/>
                <a:gd name="T1" fmla="*/ 0 h 243"/>
                <a:gd name="T2" fmla="*/ 11 w 519"/>
                <a:gd name="T3" fmla="*/ 5 h 243"/>
                <a:gd name="T4" fmla="*/ 11 w 519"/>
                <a:gd name="T5" fmla="*/ 5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9" h="243">
                  <a:moveTo>
                    <a:pt x="0" y="0"/>
                  </a:moveTo>
                  <a:lnTo>
                    <a:pt x="518" y="243"/>
                  </a:lnTo>
                  <a:lnTo>
                    <a:pt x="519" y="2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46" name="Freeform 200"/>
            <p:cNvSpPr>
              <a:spLocks/>
            </p:cNvSpPr>
            <p:nvPr/>
          </p:nvSpPr>
          <p:spPr bwMode="auto">
            <a:xfrm>
              <a:off x="1851" y="1478"/>
              <a:ext cx="74" cy="34"/>
            </a:xfrm>
            <a:custGeom>
              <a:avLst/>
              <a:gdLst>
                <a:gd name="T0" fmla="*/ 0 w 518"/>
                <a:gd name="T1" fmla="*/ 0 h 243"/>
                <a:gd name="T2" fmla="*/ 11 w 518"/>
                <a:gd name="T3" fmla="*/ 5 h 243"/>
                <a:gd name="T4" fmla="*/ 11 w 518"/>
                <a:gd name="T5" fmla="*/ 5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3">
                  <a:moveTo>
                    <a:pt x="0" y="0"/>
                  </a:moveTo>
                  <a:lnTo>
                    <a:pt x="517" y="243"/>
                  </a:lnTo>
                  <a:lnTo>
                    <a:pt x="518" y="2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47" name="Freeform 201"/>
            <p:cNvSpPr>
              <a:spLocks/>
            </p:cNvSpPr>
            <p:nvPr/>
          </p:nvSpPr>
          <p:spPr bwMode="auto">
            <a:xfrm>
              <a:off x="1962" y="1530"/>
              <a:ext cx="45" cy="21"/>
            </a:xfrm>
            <a:custGeom>
              <a:avLst/>
              <a:gdLst>
                <a:gd name="T0" fmla="*/ 0 w 319"/>
                <a:gd name="T1" fmla="*/ 0 h 149"/>
                <a:gd name="T2" fmla="*/ 6 w 319"/>
                <a:gd name="T3" fmla="*/ 3 h 149"/>
                <a:gd name="T4" fmla="*/ 6 w 319"/>
                <a:gd name="T5" fmla="*/ 3 h 1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9" h="149">
                  <a:moveTo>
                    <a:pt x="0" y="0"/>
                  </a:moveTo>
                  <a:lnTo>
                    <a:pt x="318" y="149"/>
                  </a:lnTo>
                  <a:lnTo>
                    <a:pt x="319" y="14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48" name="Freeform 202"/>
            <p:cNvSpPr>
              <a:spLocks/>
            </p:cNvSpPr>
            <p:nvPr/>
          </p:nvSpPr>
          <p:spPr bwMode="auto">
            <a:xfrm>
              <a:off x="2823" y="1766"/>
              <a:ext cx="1" cy="94"/>
            </a:xfrm>
            <a:custGeom>
              <a:avLst/>
              <a:gdLst>
                <a:gd name="T0" fmla="*/ 0 w 1"/>
                <a:gd name="T1" fmla="*/ 0 h 652"/>
                <a:gd name="T2" fmla="*/ 0 w 1"/>
                <a:gd name="T3" fmla="*/ 14 h 652"/>
                <a:gd name="T4" fmla="*/ 1 w 1"/>
                <a:gd name="T5" fmla="*/ 14 h 6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52">
                  <a:moveTo>
                    <a:pt x="0" y="0"/>
                  </a:moveTo>
                  <a:lnTo>
                    <a:pt x="0" y="652"/>
                  </a:lnTo>
                  <a:lnTo>
                    <a:pt x="1" y="65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49" name="Freeform 203"/>
            <p:cNvSpPr>
              <a:spLocks/>
            </p:cNvSpPr>
            <p:nvPr/>
          </p:nvSpPr>
          <p:spPr bwMode="auto">
            <a:xfrm>
              <a:off x="2823" y="1913"/>
              <a:ext cx="1" cy="107"/>
            </a:xfrm>
            <a:custGeom>
              <a:avLst/>
              <a:gdLst>
                <a:gd name="T0" fmla="*/ 0 w 1"/>
                <a:gd name="T1" fmla="*/ 0 h 747"/>
                <a:gd name="T2" fmla="*/ 0 w 1"/>
                <a:gd name="T3" fmla="*/ 15 h 747"/>
                <a:gd name="T4" fmla="*/ 1 w 1"/>
                <a:gd name="T5" fmla="*/ 15 h 7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7">
                  <a:moveTo>
                    <a:pt x="0" y="0"/>
                  </a:moveTo>
                  <a:lnTo>
                    <a:pt x="0" y="747"/>
                  </a:lnTo>
                  <a:lnTo>
                    <a:pt x="1" y="74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50" name="Freeform 204"/>
            <p:cNvSpPr>
              <a:spLocks/>
            </p:cNvSpPr>
            <p:nvPr/>
          </p:nvSpPr>
          <p:spPr bwMode="auto">
            <a:xfrm>
              <a:off x="2823" y="2073"/>
              <a:ext cx="1" cy="106"/>
            </a:xfrm>
            <a:custGeom>
              <a:avLst/>
              <a:gdLst>
                <a:gd name="T0" fmla="*/ 0 w 1"/>
                <a:gd name="T1" fmla="*/ 0 h 745"/>
                <a:gd name="T2" fmla="*/ 0 w 1"/>
                <a:gd name="T3" fmla="*/ 15 h 745"/>
                <a:gd name="T4" fmla="*/ 1 w 1"/>
                <a:gd name="T5" fmla="*/ 15 h 7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5">
                  <a:moveTo>
                    <a:pt x="0" y="0"/>
                  </a:moveTo>
                  <a:lnTo>
                    <a:pt x="0" y="745"/>
                  </a:lnTo>
                  <a:lnTo>
                    <a:pt x="1" y="74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51" name="Freeform 205"/>
            <p:cNvSpPr>
              <a:spLocks/>
            </p:cNvSpPr>
            <p:nvPr/>
          </p:nvSpPr>
          <p:spPr bwMode="auto">
            <a:xfrm>
              <a:off x="2823" y="2233"/>
              <a:ext cx="1" cy="106"/>
            </a:xfrm>
            <a:custGeom>
              <a:avLst/>
              <a:gdLst>
                <a:gd name="T0" fmla="*/ 0 w 1"/>
                <a:gd name="T1" fmla="*/ 0 h 746"/>
                <a:gd name="T2" fmla="*/ 0 w 1"/>
                <a:gd name="T3" fmla="*/ 15 h 746"/>
                <a:gd name="T4" fmla="*/ 1 w 1"/>
                <a:gd name="T5" fmla="*/ 15 h 7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6">
                  <a:moveTo>
                    <a:pt x="0" y="0"/>
                  </a:moveTo>
                  <a:lnTo>
                    <a:pt x="0" y="746"/>
                  </a:lnTo>
                  <a:lnTo>
                    <a:pt x="1" y="7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52" name="Freeform 206"/>
            <p:cNvSpPr>
              <a:spLocks/>
            </p:cNvSpPr>
            <p:nvPr/>
          </p:nvSpPr>
          <p:spPr bwMode="auto">
            <a:xfrm>
              <a:off x="2823" y="2393"/>
              <a:ext cx="1" cy="106"/>
            </a:xfrm>
            <a:custGeom>
              <a:avLst/>
              <a:gdLst>
                <a:gd name="T0" fmla="*/ 0 w 1"/>
                <a:gd name="T1" fmla="*/ 0 h 746"/>
                <a:gd name="T2" fmla="*/ 0 w 1"/>
                <a:gd name="T3" fmla="*/ 15 h 746"/>
                <a:gd name="T4" fmla="*/ 1 w 1"/>
                <a:gd name="T5" fmla="*/ 15 h 7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6">
                  <a:moveTo>
                    <a:pt x="0" y="0"/>
                  </a:moveTo>
                  <a:lnTo>
                    <a:pt x="0" y="746"/>
                  </a:lnTo>
                  <a:lnTo>
                    <a:pt x="1" y="7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53" name="Freeform 207"/>
            <p:cNvSpPr>
              <a:spLocks/>
            </p:cNvSpPr>
            <p:nvPr/>
          </p:nvSpPr>
          <p:spPr bwMode="auto">
            <a:xfrm>
              <a:off x="2823" y="2553"/>
              <a:ext cx="1" cy="106"/>
            </a:xfrm>
            <a:custGeom>
              <a:avLst/>
              <a:gdLst>
                <a:gd name="T0" fmla="*/ 0 w 1"/>
                <a:gd name="T1" fmla="*/ 0 h 746"/>
                <a:gd name="T2" fmla="*/ 0 w 1"/>
                <a:gd name="T3" fmla="*/ 15 h 746"/>
                <a:gd name="T4" fmla="*/ 1 w 1"/>
                <a:gd name="T5" fmla="*/ 15 h 7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6">
                  <a:moveTo>
                    <a:pt x="0" y="0"/>
                  </a:moveTo>
                  <a:lnTo>
                    <a:pt x="0" y="746"/>
                  </a:lnTo>
                  <a:lnTo>
                    <a:pt x="1" y="7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54" name="Freeform 208"/>
            <p:cNvSpPr>
              <a:spLocks/>
            </p:cNvSpPr>
            <p:nvPr/>
          </p:nvSpPr>
          <p:spPr bwMode="auto">
            <a:xfrm>
              <a:off x="2823" y="2712"/>
              <a:ext cx="1" cy="107"/>
            </a:xfrm>
            <a:custGeom>
              <a:avLst/>
              <a:gdLst>
                <a:gd name="T0" fmla="*/ 0 w 1"/>
                <a:gd name="T1" fmla="*/ 0 h 747"/>
                <a:gd name="T2" fmla="*/ 0 w 1"/>
                <a:gd name="T3" fmla="*/ 15 h 747"/>
                <a:gd name="T4" fmla="*/ 1 w 1"/>
                <a:gd name="T5" fmla="*/ 15 h 7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7">
                  <a:moveTo>
                    <a:pt x="0" y="0"/>
                  </a:moveTo>
                  <a:lnTo>
                    <a:pt x="0" y="747"/>
                  </a:lnTo>
                  <a:lnTo>
                    <a:pt x="1" y="74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55" name="Freeform 209"/>
            <p:cNvSpPr>
              <a:spLocks/>
            </p:cNvSpPr>
            <p:nvPr/>
          </p:nvSpPr>
          <p:spPr bwMode="auto">
            <a:xfrm>
              <a:off x="2823" y="2872"/>
              <a:ext cx="1" cy="107"/>
            </a:xfrm>
            <a:custGeom>
              <a:avLst/>
              <a:gdLst>
                <a:gd name="T0" fmla="*/ 0 w 1"/>
                <a:gd name="T1" fmla="*/ 0 h 746"/>
                <a:gd name="T2" fmla="*/ 0 w 1"/>
                <a:gd name="T3" fmla="*/ 15 h 746"/>
                <a:gd name="T4" fmla="*/ 1 w 1"/>
                <a:gd name="T5" fmla="*/ 15 h 7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6">
                  <a:moveTo>
                    <a:pt x="0" y="0"/>
                  </a:moveTo>
                  <a:lnTo>
                    <a:pt x="0" y="746"/>
                  </a:lnTo>
                  <a:lnTo>
                    <a:pt x="1" y="7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56" name="Freeform 210"/>
            <p:cNvSpPr>
              <a:spLocks/>
            </p:cNvSpPr>
            <p:nvPr/>
          </p:nvSpPr>
          <p:spPr bwMode="auto">
            <a:xfrm>
              <a:off x="2823" y="3032"/>
              <a:ext cx="1" cy="107"/>
            </a:xfrm>
            <a:custGeom>
              <a:avLst/>
              <a:gdLst>
                <a:gd name="T0" fmla="*/ 0 w 1"/>
                <a:gd name="T1" fmla="*/ 0 h 747"/>
                <a:gd name="T2" fmla="*/ 0 w 1"/>
                <a:gd name="T3" fmla="*/ 15 h 747"/>
                <a:gd name="T4" fmla="*/ 1 w 1"/>
                <a:gd name="T5" fmla="*/ 15 h 7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7">
                  <a:moveTo>
                    <a:pt x="0" y="0"/>
                  </a:moveTo>
                  <a:lnTo>
                    <a:pt x="0" y="747"/>
                  </a:lnTo>
                  <a:lnTo>
                    <a:pt x="1" y="74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57" name="Freeform 211"/>
            <p:cNvSpPr>
              <a:spLocks/>
            </p:cNvSpPr>
            <p:nvPr/>
          </p:nvSpPr>
          <p:spPr bwMode="auto">
            <a:xfrm>
              <a:off x="2823" y="3192"/>
              <a:ext cx="1" cy="107"/>
            </a:xfrm>
            <a:custGeom>
              <a:avLst/>
              <a:gdLst>
                <a:gd name="T0" fmla="*/ 0 w 1"/>
                <a:gd name="T1" fmla="*/ 0 h 746"/>
                <a:gd name="T2" fmla="*/ 0 w 1"/>
                <a:gd name="T3" fmla="*/ 15 h 746"/>
                <a:gd name="T4" fmla="*/ 1 w 1"/>
                <a:gd name="T5" fmla="*/ 15 h 7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6">
                  <a:moveTo>
                    <a:pt x="0" y="0"/>
                  </a:moveTo>
                  <a:lnTo>
                    <a:pt x="0" y="746"/>
                  </a:lnTo>
                  <a:lnTo>
                    <a:pt x="1" y="7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58" name="Freeform 212"/>
            <p:cNvSpPr>
              <a:spLocks/>
            </p:cNvSpPr>
            <p:nvPr/>
          </p:nvSpPr>
          <p:spPr bwMode="auto">
            <a:xfrm>
              <a:off x="2823" y="3352"/>
              <a:ext cx="1" cy="93"/>
            </a:xfrm>
            <a:custGeom>
              <a:avLst/>
              <a:gdLst>
                <a:gd name="T0" fmla="*/ 0 w 1"/>
                <a:gd name="T1" fmla="*/ 0 h 652"/>
                <a:gd name="T2" fmla="*/ 0 w 1"/>
                <a:gd name="T3" fmla="*/ 13 h 652"/>
                <a:gd name="T4" fmla="*/ 1 w 1"/>
                <a:gd name="T5" fmla="*/ 13 h 6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52">
                  <a:moveTo>
                    <a:pt x="0" y="0"/>
                  </a:moveTo>
                  <a:lnTo>
                    <a:pt x="0" y="652"/>
                  </a:lnTo>
                  <a:lnTo>
                    <a:pt x="1" y="65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59" name="Freeform 213"/>
            <p:cNvSpPr>
              <a:spLocks/>
            </p:cNvSpPr>
            <p:nvPr/>
          </p:nvSpPr>
          <p:spPr bwMode="auto">
            <a:xfrm>
              <a:off x="1658" y="2898"/>
              <a:ext cx="65" cy="30"/>
            </a:xfrm>
            <a:custGeom>
              <a:avLst/>
              <a:gdLst>
                <a:gd name="T0" fmla="*/ 0 w 453"/>
                <a:gd name="T1" fmla="*/ 0 h 212"/>
                <a:gd name="T2" fmla="*/ 9 w 453"/>
                <a:gd name="T3" fmla="*/ 4 h 212"/>
                <a:gd name="T4" fmla="*/ 9 w 453"/>
                <a:gd name="T5" fmla="*/ 4 h 2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3" h="212">
                  <a:moveTo>
                    <a:pt x="0" y="0"/>
                  </a:moveTo>
                  <a:lnTo>
                    <a:pt x="452" y="212"/>
                  </a:lnTo>
                  <a:lnTo>
                    <a:pt x="453" y="2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60" name="Freeform 214"/>
            <p:cNvSpPr>
              <a:spLocks/>
            </p:cNvSpPr>
            <p:nvPr/>
          </p:nvSpPr>
          <p:spPr bwMode="auto">
            <a:xfrm>
              <a:off x="1759" y="2946"/>
              <a:ext cx="75" cy="34"/>
            </a:xfrm>
            <a:custGeom>
              <a:avLst/>
              <a:gdLst>
                <a:gd name="T0" fmla="*/ 0 w 520"/>
                <a:gd name="T1" fmla="*/ 0 h 243"/>
                <a:gd name="T2" fmla="*/ 11 w 520"/>
                <a:gd name="T3" fmla="*/ 5 h 243"/>
                <a:gd name="T4" fmla="*/ 11 w 520"/>
                <a:gd name="T5" fmla="*/ 5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0" h="243">
                  <a:moveTo>
                    <a:pt x="0" y="0"/>
                  </a:moveTo>
                  <a:lnTo>
                    <a:pt x="519" y="243"/>
                  </a:lnTo>
                  <a:lnTo>
                    <a:pt x="520" y="2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61" name="Freeform 215"/>
            <p:cNvSpPr>
              <a:spLocks/>
            </p:cNvSpPr>
            <p:nvPr/>
          </p:nvSpPr>
          <p:spPr bwMode="auto">
            <a:xfrm>
              <a:off x="1870" y="2998"/>
              <a:ext cx="74" cy="34"/>
            </a:xfrm>
            <a:custGeom>
              <a:avLst/>
              <a:gdLst>
                <a:gd name="T0" fmla="*/ 0 w 518"/>
                <a:gd name="T1" fmla="*/ 0 h 244"/>
                <a:gd name="T2" fmla="*/ 11 w 518"/>
                <a:gd name="T3" fmla="*/ 5 h 244"/>
                <a:gd name="T4" fmla="*/ 11 w 518"/>
                <a:gd name="T5" fmla="*/ 5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4">
                  <a:moveTo>
                    <a:pt x="0" y="0"/>
                  </a:moveTo>
                  <a:lnTo>
                    <a:pt x="517" y="244"/>
                  </a:lnTo>
                  <a:lnTo>
                    <a:pt x="518" y="2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62" name="Freeform 216"/>
            <p:cNvSpPr>
              <a:spLocks/>
            </p:cNvSpPr>
            <p:nvPr/>
          </p:nvSpPr>
          <p:spPr bwMode="auto">
            <a:xfrm>
              <a:off x="1981" y="3050"/>
              <a:ext cx="74" cy="35"/>
            </a:xfrm>
            <a:custGeom>
              <a:avLst/>
              <a:gdLst>
                <a:gd name="T0" fmla="*/ 0 w 519"/>
                <a:gd name="T1" fmla="*/ 0 h 244"/>
                <a:gd name="T2" fmla="*/ 11 w 519"/>
                <a:gd name="T3" fmla="*/ 5 h 244"/>
                <a:gd name="T4" fmla="*/ 11 w 519"/>
                <a:gd name="T5" fmla="*/ 5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9" h="244">
                  <a:moveTo>
                    <a:pt x="0" y="0"/>
                  </a:moveTo>
                  <a:lnTo>
                    <a:pt x="518" y="244"/>
                  </a:lnTo>
                  <a:lnTo>
                    <a:pt x="519" y="2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63" name="Freeform 217"/>
            <p:cNvSpPr>
              <a:spLocks/>
            </p:cNvSpPr>
            <p:nvPr/>
          </p:nvSpPr>
          <p:spPr bwMode="auto">
            <a:xfrm>
              <a:off x="2092" y="3102"/>
              <a:ext cx="74" cy="35"/>
            </a:xfrm>
            <a:custGeom>
              <a:avLst/>
              <a:gdLst>
                <a:gd name="T0" fmla="*/ 0 w 518"/>
                <a:gd name="T1" fmla="*/ 0 h 243"/>
                <a:gd name="T2" fmla="*/ 11 w 518"/>
                <a:gd name="T3" fmla="*/ 5 h 243"/>
                <a:gd name="T4" fmla="*/ 11 w 518"/>
                <a:gd name="T5" fmla="*/ 5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3">
                  <a:moveTo>
                    <a:pt x="0" y="0"/>
                  </a:moveTo>
                  <a:lnTo>
                    <a:pt x="517" y="243"/>
                  </a:lnTo>
                  <a:lnTo>
                    <a:pt x="518" y="2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64" name="Freeform 218"/>
            <p:cNvSpPr>
              <a:spLocks/>
            </p:cNvSpPr>
            <p:nvPr/>
          </p:nvSpPr>
          <p:spPr bwMode="auto">
            <a:xfrm>
              <a:off x="2203" y="3154"/>
              <a:ext cx="74" cy="35"/>
            </a:xfrm>
            <a:custGeom>
              <a:avLst/>
              <a:gdLst>
                <a:gd name="T0" fmla="*/ 0 w 520"/>
                <a:gd name="T1" fmla="*/ 0 h 243"/>
                <a:gd name="T2" fmla="*/ 11 w 520"/>
                <a:gd name="T3" fmla="*/ 5 h 243"/>
                <a:gd name="T4" fmla="*/ 11 w 520"/>
                <a:gd name="T5" fmla="*/ 5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0" h="243">
                  <a:moveTo>
                    <a:pt x="0" y="0"/>
                  </a:moveTo>
                  <a:lnTo>
                    <a:pt x="519" y="243"/>
                  </a:lnTo>
                  <a:lnTo>
                    <a:pt x="520" y="2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65" name="Freeform 219"/>
            <p:cNvSpPr>
              <a:spLocks/>
            </p:cNvSpPr>
            <p:nvPr/>
          </p:nvSpPr>
          <p:spPr bwMode="auto">
            <a:xfrm>
              <a:off x="2314" y="3206"/>
              <a:ext cx="74" cy="35"/>
            </a:xfrm>
            <a:custGeom>
              <a:avLst/>
              <a:gdLst>
                <a:gd name="T0" fmla="*/ 0 w 519"/>
                <a:gd name="T1" fmla="*/ 0 h 244"/>
                <a:gd name="T2" fmla="*/ 11 w 519"/>
                <a:gd name="T3" fmla="*/ 5 h 244"/>
                <a:gd name="T4" fmla="*/ 11 w 519"/>
                <a:gd name="T5" fmla="*/ 5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9" h="244">
                  <a:moveTo>
                    <a:pt x="0" y="0"/>
                  </a:moveTo>
                  <a:lnTo>
                    <a:pt x="518" y="244"/>
                  </a:lnTo>
                  <a:lnTo>
                    <a:pt x="519" y="2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66" name="Freeform 220"/>
            <p:cNvSpPr>
              <a:spLocks/>
            </p:cNvSpPr>
            <p:nvPr/>
          </p:nvSpPr>
          <p:spPr bwMode="auto">
            <a:xfrm>
              <a:off x="2425" y="3258"/>
              <a:ext cx="74" cy="35"/>
            </a:xfrm>
            <a:custGeom>
              <a:avLst/>
              <a:gdLst>
                <a:gd name="T0" fmla="*/ 0 w 519"/>
                <a:gd name="T1" fmla="*/ 0 h 244"/>
                <a:gd name="T2" fmla="*/ 11 w 519"/>
                <a:gd name="T3" fmla="*/ 5 h 244"/>
                <a:gd name="T4" fmla="*/ 11 w 519"/>
                <a:gd name="T5" fmla="*/ 5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9" h="244">
                  <a:moveTo>
                    <a:pt x="0" y="0"/>
                  </a:moveTo>
                  <a:lnTo>
                    <a:pt x="518" y="244"/>
                  </a:lnTo>
                  <a:lnTo>
                    <a:pt x="519" y="2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67" name="Freeform 221"/>
            <p:cNvSpPr>
              <a:spLocks/>
            </p:cNvSpPr>
            <p:nvPr/>
          </p:nvSpPr>
          <p:spPr bwMode="auto">
            <a:xfrm>
              <a:off x="2536" y="3311"/>
              <a:ext cx="74" cy="34"/>
            </a:xfrm>
            <a:custGeom>
              <a:avLst/>
              <a:gdLst>
                <a:gd name="T0" fmla="*/ 0 w 518"/>
                <a:gd name="T1" fmla="*/ 0 h 243"/>
                <a:gd name="T2" fmla="*/ 11 w 518"/>
                <a:gd name="T3" fmla="*/ 5 h 243"/>
                <a:gd name="T4" fmla="*/ 11 w 518"/>
                <a:gd name="T5" fmla="*/ 5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3">
                  <a:moveTo>
                    <a:pt x="0" y="0"/>
                  </a:moveTo>
                  <a:lnTo>
                    <a:pt x="517" y="243"/>
                  </a:lnTo>
                  <a:lnTo>
                    <a:pt x="518" y="2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68" name="Freeform 222"/>
            <p:cNvSpPr>
              <a:spLocks/>
            </p:cNvSpPr>
            <p:nvPr/>
          </p:nvSpPr>
          <p:spPr bwMode="auto">
            <a:xfrm>
              <a:off x="2647" y="3363"/>
              <a:ext cx="74" cy="34"/>
            </a:xfrm>
            <a:custGeom>
              <a:avLst/>
              <a:gdLst>
                <a:gd name="T0" fmla="*/ 0 w 518"/>
                <a:gd name="T1" fmla="*/ 0 h 243"/>
                <a:gd name="T2" fmla="*/ 11 w 518"/>
                <a:gd name="T3" fmla="*/ 5 h 243"/>
                <a:gd name="T4" fmla="*/ 11 w 518"/>
                <a:gd name="T5" fmla="*/ 5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3">
                  <a:moveTo>
                    <a:pt x="0" y="0"/>
                  </a:moveTo>
                  <a:lnTo>
                    <a:pt x="517" y="243"/>
                  </a:lnTo>
                  <a:lnTo>
                    <a:pt x="518" y="2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69" name="Freeform 223"/>
            <p:cNvSpPr>
              <a:spLocks/>
            </p:cNvSpPr>
            <p:nvPr/>
          </p:nvSpPr>
          <p:spPr bwMode="auto">
            <a:xfrm>
              <a:off x="2758" y="3415"/>
              <a:ext cx="65" cy="30"/>
            </a:xfrm>
            <a:custGeom>
              <a:avLst/>
              <a:gdLst>
                <a:gd name="T0" fmla="*/ 0 w 454"/>
                <a:gd name="T1" fmla="*/ 0 h 213"/>
                <a:gd name="T2" fmla="*/ 9 w 454"/>
                <a:gd name="T3" fmla="*/ 4 h 213"/>
                <a:gd name="T4" fmla="*/ 9 w 454"/>
                <a:gd name="T5" fmla="*/ 4 h 2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4" h="213">
                  <a:moveTo>
                    <a:pt x="0" y="0"/>
                  </a:moveTo>
                  <a:lnTo>
                    <a:pt x="453" y="213"/>
                  </a:lnTo>
                  <a:lnTo>
                    <a:pt x="454" y="21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70" name="Freeform 224"/>
            <p:cNvSpPr>
              <a:spLocks/>
            </p:cNvSpPr>
            <p:nvPr/>
          </p:nvSpPr>
          <p:spPr bwMode="auto">
            <a:xfrm>
              <a:off x="1658" y="2805"/>
              <a:ext cx="1" cy="93"/>
            </a:xfrm>
            <a:custGeom>
              <a:avLst/>
              <a:gdLst>
                <a:gd name="T0" fmla="*/ 0 w 1"/>
                <a:gd name="T1" fmla="*/ 13 h 653"/>
                <a:gd name="T2" fmla="*/ 0 w 1"/>
                <a:gd name="T3" fmla="*/ 0 h 653"/>
                <a:gd name="T4" fmla="*/ 1 w 1"/>
                <a:gd name="T5" fmla="*/ 0 h 6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53">
                  <a:moveTo>
                    <a:pt x="0" y="65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71" name="Freeform 225"/>
            <p:cNvSpPr>
              <a:spLocks/>
            </p:cNvSpPr>
            <p:nvPr/>
          </p:nvSpPr>
          <p:spPr bwMode="auto">
            <a:xfrm>
              <a:off x="1658" y="2645"/>
              <a:ext cx="1" cy="106"/>
            </a:xfrm>
            <a:custGeom>
              <a:avLst/>
              <a:gdLst>
                <a:gd name="T0" fmla="*/ 0 w 1"/>
                <a:gd name="T1" fmla="*/ 15 h 745"/>
                <a:gd name="T2" fmla="*/ 0 w 1"/>
                <a:gd name="T3" fmla="*/ 0 h 745"/>
                <a:gd name="T4" fmla="*/ 1 w 1"/>
                <a:gd name="T5" fmla="*/ 0 h 7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5">
                  <a:moveTo>
                    <a:pt x="0" y="74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72" name="Freeform 226"/>
            <p:cNvSpPr>
              <a:spLocks/>
            </p:cNvSpPr>
            <p:nvPr/>
          </p:nvSpPr>
          <p:spPr bwMode="auto">
            <a:xfrm>
              <a:off x="1658" y="2485"/>
              <a:ext cx="1" cy="106"/>
            </a:xfrm>
            <a:custGeom>
              <a:avLst/>
              <a:gdLst>
                <a:gd name="T0" fmla="*/ 0 w 1"/>
                <a:gd name="T1" fmla="*/ 15 h 747"/>
                <a:gd name="T2" fmla="*/ 0 w 1"/>
                <a:gd name="T3" fmla="*/ 0 h 747"/>
                <a:gd name="T4" fmla="*/ 1 w 1"/>
                <a:gd name="T5" fmla="*/ 0 h 7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7">
                  <a:moveTo>
                    <a:pt x="0" y="74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73" name="Freeform 227"/>
            <p:cNvSpPr>
              <a:spLocks/>
            </p:cNvSpPr>
            <p:nvPr/>
          </p:nvSpPr>
          <p:spPr bwMode="auto">
            <a:xfrm>
              <a:off x="1658" y="2325"/>
              <a:ext cx="1" cy="107"/>
            </a:xfrm>
            <a:custGeom>
              <a:avLst/>
              <a:gdLst>
                <a:gd name="T0" fmla="*/ 0 w 1"/>
                <a:gd name="T1" fmla="*/ 15 h 747"/>
                <a:gd name="T2" fmla="*/ 0 w 1"/>
                <a:gd name="T3" fmla="*/ 0 h 747"/>
                <a:gd name="T4" fmla="*/ 1 w 1"/>
                <a:gd name="T5" fmla="*/ 0 h 7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7">
                  <a:moveTo>
                    <a:pt x="0" y="74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74" name="Freeform 228"/>
            <p:cNvSpPr>
              <a:spLocks/>
            </p:cNvSpPr>
            <p:nvPr/>
          </p:nvSpPr>
          <p:spPr bwMode="auto">
            <a:xfrm>
              <a:off x="1658" y="2165"/>
              <a:ext cx="1" cy="107"/>
            </a:xfrm>
            <a:custGeom>
              <a:avLst/>
              <a:gdLst>
                <a:gd name="T0" fmla="*/ 0 w 1"/>
                <a:gd name="T1" fmla="*/ 15 h 747"/>
                <a:gd name="T2" fmla="*/ 0 w 1"/>
                <a:gd name="T3" fmla="*/ 0 h 747"/>
                <a:gd name="T4" fmla="*/ 1 w 1"/>
                <a:gd name="T5" fmla="*/ 0 h 7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7">
                  <a:moveTo>
                    <a:pt x="0" y="74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75" name="Freeform 229"/>
            <p:cNvSpPr>
              <a:spLocks/>
            </p:cNvSpPr>
            <p:nvPr/>
          </p:nvSpPr>
          <p:spPr bwMode="auto">
            <a:xfrm>
              <a:off x="1658" y="2005"/>
              <a:ext cx="1" cy="107"/>
            </a:xfrm>
            <a:custGeom>
              <a:avLst/>
              <a:gdLst>
                <a:gd name="T0" fmla="*/ 0 w 1"/>
                <a:gd name="T1" fmla="*/ 15 h 747"/>
                <a:gd name="T2" fmla="*/ 0 w 1"/>
                <a:gd name="T3" fmla="*/ 0 h 747"/>
                <a:gd name="T4" fmla="*/ 1 w 1"/>
                <a:gd name="T5" fmla="*/ 0 h 7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7">
                  <a:moveTo>
                    <a:pt x="0" y="74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76" name="Freeform 230"/>
            <p:cNvSpPr>
              <a:spLocks/>
            </p:cNvSpPr>
            <p:nvPr/>
          </p:nvSpPr>
          <p:spPr bwMode="auto">
            <a:xfrm>
              <a:off x="1658" y="1845"/>
              <a:ext cx="1" cy="107"/>
            </a:xfrm>
            <a:custGeom>
              <a:avLst/>
              <a:gdLst>
                <a:gd name="T0" fmla="*/ 0 w 1"/>
                <a:gd name="T1" fmla="*/ 15 h 746"/>
                <a:gd name="T2" fmla="*/ 0 w 1"/>
                <a:gd name="T3" fmla="*/ 0 h 746"/>
                <a:gd name="T4" fmla="*/ 1 w 1"/>
                <a:gd name="T5" fmla="*/ 0 h 7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6">
                  <a:moveTo>
                    <a:pt x="0" y="74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77" name="Freeform 231"/>
            <p:cNvSpPr>
              <a:spLocks/>
            </p:cNvSpPr>
            <p:nvPr/>
          </p:nvSpPr>
          <p:spPr bwMode="auto">
            <a:xfrm>
              <a:off x="1658" y="1685"/>
              <a:ext cx="1" cy="107"/>
            </a:xfrm>
            <a:custGeom>
              <a:avLst/>
              <a:gdLst>
                <a:gd name="T0" fmla="*/ 0 w 1"/>
                <a:gd name="T1" fmla="*/ 15 h 746"/>
                <a:gd name="T2" fmla="*/ 0 w 1"/>
                <a:gd name="T3" fmla="*/ 0 h 746"/>
                <a:gd name="T4" fmla="*/ 1 w 1"/>
                <a:gd name="T5" fmla="*/ 0 h 7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6">
                  <a:moveTo>
                    <a:pt x="0" y="74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78" name="Freeform 232"/>
            <p:cNvSpPr>
              <a:spLocks/>
            </p:cNvSpPr>
            <p:nvPr/>
          </p:nvSpPr>
          <p:spPr bwMode="auto">
            <a:xfrm>
              <a:off x="1658" y="1525"/>
              <a:ext cx="1" cy="107"/>
            </a:xfrm>
            <a:custGeom>
              <a:avLst/>
              <a:gdLst>
                <a:gd name="T0" fmla="*/ 0 w 1"/>
                <a:gd name="T1" fmla="*/ 15 h 745"/>
                <a:gd name="T2" fmla="*/ 0 w 1"/>
                <a:gd name="T3" fmla="*/ 0 h 745"/>
                <a:gd name="T4" fmla="*/ 1 w 1"/>
                <a:gd name="T5" fmla="*/ 0 h 7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5">
                  <a:moveTo>
                    <a:pt x="0" y="74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79" name="Freeform 233"/>
            <p:cNvSpPr>
              <a:spLocks/>
            </p:cNvSpPr>
            <p:nvPr/>
          </p:nvSpPr>
          <p:spPr bwMode="auto">
            <a:xfrm>
              <a:off x="1658" y="1365"/>
              <a:ext cx="1" cy="107"/>
            </a:xfrm>
            <a:custGeom>
              <a:avLst/>
              <a:gdLst>
                <a:gd name="T0" fmla="*/ 0 w 1"/>
                <a:gd name="T1" fmla="*/ 15 h 746"/>
                <a:gd name="T2" fmla="*/ 0 w 1"/>
                <a:gd name="T3" fmla="*/ 0 h 746"/>
                <a:gd name="T4" fmla="*/ 1 w 1"/>
                <a:gd name="T5" fmla="*/ 0 h 7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46">
                  <a:moveTo>
                    <a:pt x="0" y="74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80" name="Freeform 234"/>
            <p:cNvSpPr>
              <a:spLocks/>
            </p:cNvSpPr>
            <p:nvPr/>
          </p:nvSpPr>
          <p:spPr bwMode="auto">
            <a:xfrm>
              <a:off x="1658" y="1219"/>
              <a:ext cx="1" cy="93"/>
            </a:xfrm>
            <a:custGeom>
              <a:avLst/>
              <a:gdLst>
                <a:gd name="T0" fmla="*/ 0 w 1"/>
                <a:gd name="T1" fmla="*/ 13 h 652"/>
                <a:gd name="T2" fmla="*/ 0 w 1"/>
                <a:gd name="T3" fmla="*/ 0 h 652"/>
                <a:gd name="T4" fmla="*/ 1 w 1"/>
                <a:gd name="T5" fmla="*/ 0 h 6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52">
                  <a:moveTo>
                    <a:pt x="0" y="65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81" name="Freeform 235"/>
            <p:cNvSpPr>
              <a:spLocks/>
            </p:cNvSpPr>
            <p:nvPr/>
          </p:nvSpPr>
          <p:spPr bwMode="auto">
            <a:xfrm>
              <a:off x="2132" y="2811"/>
              <a:ext cx="77" cy="26"/>
            </a:xfrm>
            <a:custGeom>
              <a:avLst/>
              <a:gdLst>
                <a:gd name="T0" fmla="*/ 0 w 538"/>
                <a:gd name="T1" fmla="*/ 4 h 179"/>
                <a:gd name="T2" fmla="*/ 11 w 538"/>
                <a:gd name="T3" fmla="*/ 0 h 179"/>
                <a:gd name="T4" fmla="*/ 11 w 538"/>
                <a:gd name="T5" fmla="*/ 0 h 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8" h="179">
                  <a:moveTo>
                    <a:pt x="0" y="179"/>
                  </a:moveTo>
                  <a:lnTo>
                    <a:pt x="537" y="0"/>
                  </a:lnTo>
                  <a:lnTo>
                    <a:pt x="53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82" name="Freeform 236"/>
            <p:cNvSpPr>
              <a:spLocks/>
            </p:cNvSpPr>
            <p:nvPr/>
          </p:nvSpPr>
          <p:spPr bwMode="auto">
            <a:xfrm>
              <a:off x="2253" y="2767"/>
              <a:ext cx="88" cy="29"/>
            </a:xfrm>
            <a:custGeom>
              <a:avLst/>
              <a:gdLst>
                <a:gd name="T0" fmla="*/ 0 w 615"/>
                <a:gd name="T1" fmla="*/ 4 h 205"/>
                <a:gd name="T2" fmla="*/ 13 w 615"/>
                <a:gd name="T3" fmla="*/ 0 h 205"/>
                <a:gd name="T4" fmla="*/ 13 w 615"/>
                <a:gd name="T5" fmla="*/ 0 h 2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205">
                  <a:moveTo>
                    <a:pt x="0" y="205"/>
                  </a:moveTo>
                  <a:lnTo>
                    <a:pt x="614" y="0"/>
                  </a:lnTo>
                  <a:lnTo>
                    <a:pt x="6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83" name="Freeform 237"/>
            <p:cNvSpPr>
              <a:spLocks/>
            </p:cNvSpPr>
            <p:nvPr/>
          </p:nvSpPr>
          <p:spPr bwMode="auto">
            <a:xfrm>
              <a:off x="2384" y="2723"/>
              <a:ext cx="88" cy="29"/>
            </a:xfrm>
            <a:custGeom>
              <a:avLst/>
              <a:gdLst>
                <a:gd name="T0" fmla="*/ 0 w 614"/>
                <a:gd name="T1" fmla="*/ 4 h 205"/>
                <a:gd name="T2" fmla="*/ 13 w 614"/>
                <a:gd name="T3" fmla="*/ 0 h 205"/>
                <a:gd name="T4" fmla="*/ 13 w 614"/>
                <a:gd name="T5" fmla="*/ 0 h 2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4" h="205">
                  <a:moveTo>
                    <a:pt x="0" y="205"/>
                  </a:moveTo>
                  <a:lnTo>
                    <a:pt x="613" y="0"/>
                  </a:lnTo>
                  <a:lnTo>
                    <a:pt x="61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84" name="Freeform 238"/>
            <p:cNvSpPr>
              <a:spLocks/>
            </p:cNvSpPr>
            <p:nvPr/>
          </p:nvSpPr>
          <p:spPr bwMode="auto">
            <a:xfrm>
              <a:off x="2516" y="2679"/>
              <a:ext cx="88" cy="30"/>
            </a:xfrm>
            <a:custGeom>
              <a:avLst/>
              <a:gdLst>
                <a:gd name="T0" fmla="*/ 0 w 615"/>
                <a:gd name="T1" fmla="*/ 4 h 206"/>
                <a:gd name="T2" fmla="*/ 13 w 615"/>
                <a:gd name="T3" fmla="*/ 0 h 206"/>
                <a:gd name="T4" fmla="*/ 13 w 615"/>
                <a:gd name="T5" fmla="*/ 0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206">
                  <a:moveTo>
                    <a:pt x="0" y="206"/>
                  </a:moveTo>
                  <a:lnTo>
                    <a:pt x="614" y="0"/>
                  </a:lnTo>
                  <a:lnTo>
                    <a:pt x="6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85" name="Freeform 239"/>
            <p:cNvSpPr>
              <a:spLocks/>
            </p:cNvSpPr>
            <p:nvPr/>
          </p:nvSpPr>
          <p:spPr bwMode="auto">
            <a:xfrm>
              <a:off x="2647" y="2635"/>
              <a:ext cx="88" cy="29"/>
            </a:xfrm>
            <a:custGeom>
              <a:avLst/>
              <a:gdLst>
                <a:gd name="T0" fmla="*/ 0 w 614"/>
                <a:gd name="T1" fmla="*/ 4 h 205"/>
                <a:gd name="T2" fmla="*/ 13 w 614"/>
                <a:gd name="T3" fmla="*/ 0 h 205"/>
                <a:gd name="T4" fmla="*/ 13 w 614"/>
                <a:gd name="T5" fmla="*/ 0 h 2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4" h="205">
                  <a:moveTo>
                    <a:pt x="0" y="205"/>
                  </a:moveTo>
                  <a:lnTo>
                    <a:pt x="613" y="0"/>
                  </a:lnTo>
                  <a:lnTo>
                    <a:pt x="61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86" name="Freeform 240"/>
            <p:cNvSpPr>
              <a:spLocks/>
            </p:cNvSpPr>
            <p:nvPr/>
          </p:nvSpPr>
          <p:spPr bwMode="auto">
            <a:xfrm>
              <a:off x="2779" y="2591"/>
              <a:ext cx="88" cy="30"/>
            </a:xfrm>
            <a:custGeom>
              <a:avLst/>
              <a:gdLst>
                <a:gd name="T0" fmla="*/ 0 w 615"/>
                <a:gd name="T1" fmla="*/ 4 h 206"/>
                <a:gd name="T2" fmla="*/ 13 w 615"/>
                <a:gd name="T3" fmla="*/ 0 h 206"/>
                <a:gd name="T4" fmla="*/ 13 w 615"/>
                <a:gd name="T5" fmla="*/ 0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206">
                  <a:moveTo>
                    <a:pt x="0" y="206"/>
                  </a:moveTo>
                  <a:lnTo>
                    <a:pt x="614" y="0"/>
                  </a:lnTo>
                  <a:lnTo>
                    <a:pt x="6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87" name="Freeform 241"/>
            <p:cNvSpPr>
              <a:spLocks/>
            </p:cNvSpPr>
            <p:nvPr/>
          </p:nvSpPr>
          <p:spPr bwMode="auto">
            <a:xfrm>
              <a:off x="2910" y="2547"/>
              <a:ext cx="88" cy="29"/>
            </a:xfrm>
            <a:custGeom>
              <a:avLst/>
              <a:gdLst>
                <a:gd name="T0" fmla="*/ 0 w 615"/>
                <a:gd name="T1" fmla="*/ 4 h 205"/>
                <a:gd name="T2" fmla="*/ 13 w 615"/>
                <a:gd name="T3" fmla="*/ 0 h 205"/>
                <a:gd name="T4" fmla="*/ 13 w 615"/>
                <a:gd name="T5" fmla="*/ 0 h 2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205">
                  <a:moveTo>
                    <a:pt x="0" y="205"/>
                  </a:moveTo>
                  <a:lnTo>
                    <a:pt x="614" y="0"/>
                  </a:lnTo>
                  <a:lnTo>
                    <a:pt x="6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88" name="Freeform 242"/>
            <p:cNvSpPr>
              <a:spLocks/>
            </p:cNvSpPr>
            <p:nvPr/>
          </p:nvSpPr>
          <p:spPr bwMode="auto">
            <a:xfrm>
              <a:off x="3042" y="2503"/>
              <a:ext cx="88" cy="30"/>
            </a:xfrm>
            <a:custGeom>
              <a:avLst/>
              <a:gdLst>
                <a:gd name="T0" fmla="*/ 0 w 615"/>
                <a:gd name="T1" fmla="*/ 4 h 206"/>
                <a:gd name="T2" fmla="*/ 13 w 615"/>
                <a:gd name="T3" fmla="*/ 0 h 206"/>
                <a:gd name="T4" fmla="*/ 13 w 615"/>
                <a:gd name="T5" fmla="*/ 0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206">
                  <a:moveTo>
                    <a:pt x="0" y="206"/>
                  </a:moveTo>
                  <a:lnTo>
                    <a:pt x="614" y="0"/>
                  </a:lnTo>
                  <a:lnTo>
                    <a:pt x="6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89" name="Freeform 243"/>
            <p:cNvSpPr>
              <a:spLocks/>
            </p:cNvSpPr>
            <p:nvPr/>
          </p:nvSpPr>
          <p:spPr bwMode="auto">
            <a:xfrm>
              <a:off x="3173" y="2459"/>
              <a:ext cx="88" cy="29"/>
            </a:xfrm>
            <a:custGeom>
              <a:avLst/>
              <a:gdLst>
                <a:gd name="T0" fmla="*/ 0 w 615"/>
                <a:gd name="T1" fmla="*/ 4 h 205"/>
                <a:gd name="T2" fmla="*/ 13 w 615"/>
                <a:gd name="T3" fmla="*/ 0 h 205"/>
                <a:gd name="T4" fmla="*/ 13 w 615"/>
                <a:gd name="T5" fmla="*/ 0 h 2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205">
                  <a:moveTo>
                    <a:pt x="0" y="205"/>
                  </a:moveTo>
                  <a:lnTo>
                    <a:pt x="613" y="0"/>
                  </a:lnTo>
                  <a:lnTo>
                    <a:pt x="6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90" name="Freeform 244"/>
            <p:cNvSpPr>
              <a:spLocks/>
            </p:cNvSpPr>
            <p:nvPr/>
          </p:nvSpPr>
          <p:spPr bwMode="auto">
            <a:xfrm>
              <a:off x="3305" y="2415"/>
              <a:ext cx="87" cy="30"/>
            </a:xfrm>
            <a:custGeom>
              <a:avLst/>
              <a:gdLst>
                <a:gd name="T0" fmla="*/ 0 w 615"/>
                <a:gd name="T1" fmla="*/ 4 h 206"/>
                <a:gd name="T2" fmla="*/ 12 w 615"/>
                <a:gd name="T3" fmla="*/ 0 h 206"/>
                <a:gd name="T4" fmla="*/ 12 w 615"/>
                <a:gd name="T5" fmla="*/ 0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206">
                  <a:moveTo>
                    <a:pt x="0" y="206"/>
                  </a:moveTo>
                  <a:lnTo>
                    <a:pt x="614" y="0"/>
                  </a:lnTo>
                  <a:lnTo>
                    <a:pt x="6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91" name="Freeform 245"/>
            <p:cNvSpPr>
              <a:spLocks/>
            </p:cNvSpPr>
            <p:nvPr/>
          </p:nvSpPr>
          <p:spPr bwMode="auto">
            <a:xfrm>
              <a:off x="3436" y="2375"/>
              <a:ext cx="77" cy="25"/>
            </a:xfrm>
            <a:custGeom>
              <a:avLst/>
              <a:gdLst>
                <a:gd name="T0" fmla="*/ 0 w 538"/>
                <a:gd name="T1" fmla="*/ 3 h 179"/>
                <a:gd name="T2" fmla="*/ 11 w 538"/>
                <a:gd name="T3" fmla="*/ 0 h 179"/>
                <a:gd name="T4" fmla="*/ 11 w 538"/>
                <a:gd name="T5" fmla="*/ 0 h 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8" h="179">
                  <a:moveTo>
                    <a:pt x="0" y="179"/>
                  </a:moveTo>
                  <a:lnTo>
                    <a:pt x="537" y="0"/>
                  </a:lnTo>
                  <a:lnTo>
                    <a:pt x="53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92" name="Freeform 246"/>
            <p:cNvSpPr>
              <a:spLocks/>
            </p:cNvSpPr>
            <p:nvPr/>
          </p:nvSpPr>
          <p:spPr bwMode="auto">
            <a:xfrm>
              <a:off x="3448" y="2344"/>
              <a:ext cx="65" cy="31"/>
            </a:xfrm>
            <a:custGeom>
              <a:avLst/>
              <a:gdLst>
                <a:gd name="T0" fmla="*/ 9 w 453"/>
                <a:gd name="T1" fmla="*/ 5 h 213"/>
                <a:gd name="T2" fmla="*/ 0 w 453"/>
                <a:gd name="T3" fmla="*/ 0 h 213"/>
                <a:gd name="T4" fmla="*/ 0 w 453"/>
                <a:gd name="T5" fmla="*/ 0 h 2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3" h="213">
                  <a:moveTo>
                    <a:pt x="453" y="2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93" name="Freeform 247"/>
            <p:cNvSpPr>
              <a:spLocks/>
            </p:cNvSpPr>
            <p:nvPr/>
          </p:nvSpPr>
          <p:spPr bwMode="auto">
            <a:xfrm>
              <a:off x="3337" y="2292"/>
              <a:ext cx="74" cy="35"/>
            </a:xfrm>
            <a:custGeom>
              <a:avLst/>
              <a:gdLst>
                <a:gd name="T0" fmla="*/ 11 w 517"/>
                <a:gd name="T1" fmla="*/ 5 h 244"/>
                <a:gd name="T2" fmla="*/ 0 w 517"/>
                <a:gd name="T3" fmla="*/ 0 h 244"/>
                <a:gd name="T4" fmla="*/ 0 w 517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7" h="244">
                  <a:moveTo>
                    <a:pt x="517" y="24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94" name="Freeform 248"/>
            <p:cNvSpPr>
              <a:spLocks/>
            </p:cNvSpPr>
            <p:nvPr/>
          </p:nvSpPr>
          <p:spPr bwMode="auto">
            <a:xfrm>
              <a:off x="3226" y="2240"/>
              <a:ext cx="74" cy="35"/>
            </a:xfrm>
            <a:custGeom>
              <a:avLst/>
              <a:gdLst>
                <a:gd name="T0" fmla="*/ 11 w 518"/>
                <a:gd name="T1" fmla="*/ 5 h 243"/>
                <a:gd name="T2" fmla="*/ 0 w 518"/>
                <a:gd name="T3" fmla="*/ 0 h 243"/>
                <a:gd name="T4" fmla="*/ 0 w 518"/>
                <a:gd name="T5" fmla="*/ 0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3">
                  <a:moveTo>
                    <a:pt x="518" y="24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95" name="Freeform 249"/>
            <p:cNvSpPr>
              <a:spLocks/>
            </p:cNvSpPr>
            <p:nvPr/>
          </p:nvSpPr>
          <p:spPr bwMode="auto">
            <a:xfrm>
              <a:off x="3115" y="2188"/>
              <a:ext cx="74" cy="35"/>
            </a:xfrm>
            <a:custGeom>
              <a:avLst/>
              <a:gdLst>
                <a:gd name="T0" fmla="*/ 11 w 518"/>
                <a:gd name="T1" fmla="*/ 5 h 243"/>
                <a:gd name="T2" fmla="*/ 0 w 518"/>
                <a:gd name="T3" fmla="*/ 0 h 243"/>
                <a:gd name="T4" fmla="*/ 0 w 518"/>
                <a:gd name="T5" fmla="*/ 0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3">
                  <a:moveTo>
                    <a:pt x="518" y="24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96" name="Freeform 250"/>
            <p:cNvSpPr>
              <a:spLocks/>
            </p:cNvSpPr>
            <p:nvPr/>
          </p:nvSpPr>
          <p:spPr bwMode="auto">
            <a:xfrm>
              <a:off x="3004" y="2136"/>
              <a:ext cx="74" cy="35"/>
            </a:xfrm>
            <a:custGeom>
              <a:avLst/>
              <a:gdLst>
                <a:gd name="T0" fmla="*/ 11 w 519"/>
                <a:gd name="T1" fmla="*/ 5 h 243"/>
                <a:gd name="T2" fmla="*/ 0 w 519"/>
                <a:gd name="T3" fmla="*/ 0 h 243"/>
                <a:gd name="T4" fmla="*/ 0 w 519"/>
                <a:gd name="T5" fmla="*/ 0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9" h="243">
                  <a:moveTo>
                    <a:pt x="519" y="24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97" name="Freeform 251"/>
            <p:cNvSpPr>
              <a:spLocks/>
            </p:cNvSpPr>
            <p:nvPr/>
          </p:nvSpPr>
          <p:spPr bwMode="auto">
            <a:xfrm>
              <a:off x="2893" y="2084"/>
              <a:ext cx="74" cy="35"/>
            </a:xfrm>
            <a:custGeom>
              <a:avLst/>
              <a:gdLst>
                <a:gd name="T0" fmla="*/ 11 w 518"/>
                <a:gd name="T1" fmla="*/ 5 h 244"/>
                <a:gd name="T2" fmla="*/ 0 w 518"/>
                <a:gd name="T3" fmla="*/ 0 h 244"/>
                <a:gd name="T4" fmla="*/ 0 w 518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4">
                  <a:moveTo>
                    <a:pt x="518" y="24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98" name="Freeform 252"/>
            <p:cNvSpPr>
              <a:spLocks/>
            </p:cNvSpPr>
            <p:nvPr/>
          </p:nvSpPr>
          <p:spPr bwMode="auto">
            <a:xfrm>
              <a:off x="2782" y="2032"/>
              <a:ext cx="74" cy="34"/>
            </a:xfrm>
            <a:custGeom>
              <a:avLst/>
              <a:gdLst>
                <a:gd name="T0" fmla="*/ 11 w 518"/>
                <a:gd name="T1" fmla="*/ 5 h 244"/>
                <a:gd name="T2" fmla="*/ 0 w 518"/>
                <a:gd name="T3" fmla="*/ 0 h 244"/>
                <a:gd name="T4" fmla="*/ 0 w 518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4">
                  <a:moveTo>
                    <a:pt x="518" y="244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599" name="Freeform 253"/>
            <p:cNvSpPr>
              <a:spLocks/>
            </p:cNvSpPr>
            <p:nvPr/>
          </p:nvSpPr>
          <p:spPr bwMode="auto">
            <a:xfrm>
              <a:off x="2672" y="1979"/>
              <a:ext cx="73" cy="35"/>
            </a:xfrm>
            <a:custGeom>
              <a:avLst/>
              <a:gdLst>
                <a:gd name="T0" fmla="*/ 10 w 517"/>
                <a:gd name="T1" fmla="*/ 5 h 243"/>
                <a:gd name="T2" fmla="*/ 0 w 517"/>
                <a:gd name="T3" fmla="*/ 0 h 243"/>
                <a:gd name="T4" fmla="*/ 0 w 517"/>
                <a:gd name="T5" fmla="*/ 0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7" h="243">
                  <a:moveTo>
                    <a:pt x="517" y="24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600" name="Freeform 254"/>
            <p:cNvSpPr>
              <a:spLocks/>
            </p:cNvSpPr>
            <p:nvPr/>
          </p:nvSpPr>
          <p:spPr bwMode="auto">
            <a:xfrm>
              <a:off x="2561" y="1927"/>
              <a:ext cx="74" cy="35"/>
            </a:xfrm>
            <a:custGeom>
              <a:avLst/>
              <a:gdLst>
                <a:gd name="T0" fmla="*/ 11 w 517"/>
                <a:gd name="T1" fmla="*/ 5 h 243"/>
                <a:gd name="T2" fmla="*/ 0 w 517"/>
                <a:gd name="T3" fmla="*/ 0 h 243"/>
                <a:gd name="T4" fmla="*/ 0 w 517"/>
                <a:gd name="T5" fmla="*/ 0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7" h="243">
                  <a:moveTo>
                    <a:pt x="517" y="24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601" name="Freeform 255"/>
            <p:cNvSpPr>
              <a:spLocks/>
            </p:cNvSpPr>
            <p:nvPr/>
          </p:nvSpPr>
          <p:spPr bwMode="auto">
            <a:xfrm>
              <a:off x="2450" y="1875"/>
              <a:ext cx="74" cy="35"/>
            </a:xfrm>
            <a:custGeom>
              <a:avLst/>
              <a:gdLst>
                <a:gd name="T0" fmla="*/ 11 w 518"/>
                <a:gd name="T1" fmla="*/ 5 h 243"/>
                <a:gd name="T2" fmla="*/ 0 w 518"/>
                <a:gd name="T3" fmla="*/ 0 h 243"/>
                <a:gd name="T4" fmla="*/ 0 w 518"/>
                <a:gd name="T5" fmla="*/ 0 h 2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8" h="243">
                  <a:moveTo>
                    <a:pt x="518" y="24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602" name="Freeform 256"/>
            <p:cNvSpPr>
              <a:spLocks/>
            </p:cNvSpPr>
            <p:nvPr/>
          </p:nvSpPr>
          <p:spPr bwMode="auto">
            <a:xfrm>
              <a:off x="2348" y="1827"/>
              <a:ext cx="65" cy="31"/>
            </a:xfrm>
            <a:custGeom>
              <a:avLst/>
              <a:gdLst>
                <a:gd name="T0" fmla="*/ 9 w 452"/>
                <a:gd name="T1" fmla="*/ 4 h 214"/>
                <a:gd name="T2" fmla="*/ 0 w 452"/>
                <a:gd name="T3" fmla="*/ 0 h 214"/>
                <a:gd name="T4" fmla="*/ 0 w 452"/>
                <a:gd name="T5" fmla="*/ 0 h 2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2" h="214">
                  <a:moveTo>
                    <a:pt x="452" y="21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pic>
          <p:nvPicPr>
            <p:cNvPr id="5603" name="Picture 25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869"/>
              <a:ext cx="1282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78963"/>
                    </a:outerShdw>
                  </a:effectLst>
                </a14:hiddenEffects>
              </a:ext>
            </a:extLst>
          </p:spPr>
        </p:pic>
      </p:grpSp>
      <p:sp>
        <p:nvSpPr>
          <p:cNvPr id="5125" name="Freeform 258"/>
          <p:cNvSpPr>
            <a:spLocks/>
          </p:cNvSpPr>
          <p:nvPr/>
        </p:nvSpPr>
        <p:spPr bwMode="auto">
          <a:xfrm>
            <a:off x="6210301" y="8335963"/>
            <a:ext cx="11113" cy="17462"/>
          </a:xfrm>
          <a:custGeom>
            <a:avLst/>
            <a:gdLst>
              <a:gd name="T0" fmla="*/ 0 w 13"/>
              <a:gd name="T1" fmla="*/ 0 h 22"/>
              <a:gd name="T2" fmla="*/ 9499905 w 13"/>
              <a:gd name="T3" fmla="*/ 5040168 h 22"/>
              <a:gd name="T4" fmla="*/ 9499905 w 13"/>
              <a:gd name="T5" fmla="*/ 13860066 h 22"/>
              <a:gd name="T6" fmla="*/ 0 w 13"/>
              <a:gd name="T7" fmla="*/ 0 h 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22">
                <a:moveTo>
                  <a:pt x="0" y="0"/>
                </a:moveTo>
                <a:lnTo>
                  <a:pt x="13" y="8"/>
                </a:lnTo>
                <a:lnTo>
                  <a:pt x="13" y="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26" name="Freeform 259"/>
          <p:cNvSpPr>
            <a:spLocks/>
          </p:cNvSpPr>
          <p:nvPr/>
        </p:nvSpPr>
        <p:spPr bwMode="auto">
          <a:xfrm>
            <a:off x="6054726" y="8247063"/>
            <a:ext cx="11113" cy="9525"/>
          </a:xfrm>
          <a:custGeom>
            <a:avLst/>
            <a:gdLst>
              <a:gd name="T0" fmla="*/ 0 w 14"/>
              <a:gd name="T1" fmla="*/ 0 h 14"/>
              <a:gd name="T2" fmla="*/ 8821341 w 14"/>
              <a:gd name="T3" fmla="*/ 3703184 h 14"/>
              <a:gd name="T4" fmla="*/ 0 w 14"/>
              <a:gd name="T5" fmla="*/ 6480402 h 14"/>
              <a:gd name="T6" fmla="*/ 0 w 14"/>
              <a:gd name="T7" fmla="*/ 0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8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27" name="Freeform 260"/>
          <p:cNvSpPr>
            <a:spLocks/>
          </p:cNvSpPr>
          <p:nvPr/>
        </p:nvSpPr>
        <p:spPr bwMode="auto">
          <a:xfrm>
            <a:off x="6099176" y="7978775"/>
            <a:ext cx="92075" cy="4763"/>
          </a:xfrm>
          <a:custGeom>
            <a:avLst/>
            <a:gdLst>
              <a:gd name="T0" fmla="*/ 0 w 115"/>
              <a:gd name="T1" fmla="*/ 0 h 6"/>
              <a:gd name="T2" fmla="*/ 73720049 w 115"/>
              <a:gd name="T3" fmla="*/ 3781028 h 6"/>
              <a:gd name="T4" fmla="*/ 72438205 w 115"/>
              <a:gd name="T5" fmla="*/ 3781028 h 6"/>
              <a:gd name="T6" fmla="*/ 0 w 115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" h="6">
                <a:moveTo>
                  <a:pt x="0" y="0"/>
                </a:moveTo>
                <a:lnTo>
                  <a:pt x="115" y="6"/>
                </a:lnTo>
                <a:lnTo>
                  <a:pt x="113" y="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28" name="Freeform 261"/>
          <p:cNvSpPr>
            <a:spLocks/>
          </p:cNvSpPr>
          <p:nvPr/>
        </p:nvSpPr>
        <p:spPr bwMode="auto">
          <a:xfrm>
            <a:off x="6278564" y="7421563"/>
            <a:ext cx="9525" cy="17462"/>
          </a:xfrm>
          <a:custGeom>
            <a:avLst/>
            <a:gdLst>
              <a:gd name="T0" fmla="*/ 0 w 12"/>
              <a:gd name="T1" fmla="*/ 0 h 22"/>
              <a:gd name="T2" fmla="*/ 7560469 w 12"/>
              <a:gd name="T3" fmla="*/ 5040168 h 22"/>
              <a:gd name="T4" fmla="*/ 7560469 w 12"/>
              <a:gd name="T5" fmla="*/ 13860066 h 22"/>
              <a:gd name="T6" fmla="*/ 0 w 12"/>
              <a:gd name="T7" fmla="*/ 0 h 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22">
                <a:moveTo>
                  <a:pt x="0" y="0"/>
                </a:moveTo>
                <a:lnTo>
                  <a:pt x="12" y="8"/>
                </a:lnTo>
                <a:lnTo>
                  <a:pt x="12" y="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29" name="Freeform 262"/>
          <p:cNvSpPr>
            <a:spLocks/>
          </p:cNvSpPr>
          <p:nvPr/>
        </p:nvSpPr>
        <p:spPr bwMode="auto">
          <a:xfrm>
            <a:off x="6167438" y="7064375"/>
            <a:ext cx="88900" cy="9525"/>
          </a:xfrm>
          <a:custGeom>
            <a:avLst/>
            <a:gdLst>
              <a:gd name="T0" fmla="*/ 0 w 112"/>
              <a:gd name="T1" fmla="*/ 0 h 14"/>
              <a:gd name="T2" fmla="*/ 70564375 w 112"/>
              <a:gd name="T3" fmla="*/ 2777218 h 14"/>
              <a:gd name="T4" fmla="*/ 63003906 w 112"/>
              <a:gd name="T5" fmla="*/ 6480402 h 14"/>
              <a:gd name="T6" fmla="*/ 0 w 112"/>
              <a:gd name="T7" fmla="*/ 0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" h="14">
                <a:moveTo>
                  <a:pt x="0" y="0"/>
                </a:moveTo>
                <a:lnTo>
                  <a:pt x="112" y="6"/>
                </a:lnTo>
                <a:lnTo>
                  <a:pt x="100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0" name="Freeform 263"/>
          <p:cNvSpPr>
            <a:spLocks/>
          </p:cNvSpPr>
          <p:nvPr/>
        </p:nvSpPr>
        <p:spPr bwMode="auto">
          <a:xfrm>
            <a:off x="5935664" y="7231063"/>
            <a:ext cx="14287" cy="3175"/>
          </a:xfrm>
          <a:custGeom>
            <a:avLst/>
            <a:gdLst>
              <a:gd name="T0" fmla="*/ 8819841 w 18"/>
              <a:gd name="T1" fmla="*/ 0 h 4"/>
              <a:gd name="T2" fmla="*/ 11339909 w 18"/>
              <a:gd name="T3" fmla="*/ 0 h 4"/>
              <a:gd name="T4" fmla="*/ 0 w 18"/>
              <a:gd name="T5" fmla="*/ 2520156 h 4"/>
              <a:gd name="T6" fmla="*/ 8819841 w 18"/>
              <a:gd name="T7" fmla="*/ 0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4">
                <a:moveTo>
                  <a:pt x="14" y="0"/>
                </a:moveTo>
                <a:lnTo>
                  <a:pt x="18" y="0"/>
                </a:lnTo>
                <a:lnTo>
                  <a:pt x="0" y="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1" name="Freeform 264"/>
          <p:cNvSpPr>
            <a:spLocks/>
          </p:cNvSpPr>
          <p:nvPr/>
        </p:nvSpPr>
        <p:spPr bwMode="auto">
          <a:xfrm>
            <a:off x="5935663" y="7224713"/>
            <a:ext cx="11112" cy="9525"/>
          </a:xfrm>
          <a:custGeom>
            <a:avLst/>
            <a:gdLst>
              <a:gd name="T0" fmla="*/ 0 w 14"/>
              <a:gd name="T1" fmla="*/ 0 h 11"/>
              <a:gd name="T2" fmla="*/ 8819753 w 14"/>
              <a:gd name="T3" fmla="*/ 5248275 h 11"/>
              <a:gd name="T4" fmla="*/ 0 w 14"/>
              <a:gd name="T5" fmla="*/ 8247784 h 11"/>
              <a:gd name="T6" fmla="*/ 0 w 14"/>
              <a:gd name="T7" fmla="*/ 0 h 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" h="11">
                <a:moveTo>
                  <a:pt x="0" y="0"/>
                </a:moveTo>
                <a:lnTo>
                  <a:pt x="14" y="7"/>
                </a:lnTo>
                <a:lnTo>
                  <a:pt x="0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2" name="Freeform 265"/>
          <p:cNvSpPr>
            <a:spLocks/>
          </p:cNvSpPr>
          <p:nvPr/>
        </p:nvSpPr>
        <p:spPr bwMode="auto">
          <a:xfrm>
            <a:off x="6088064" y="6962775"/>
            <a:ext cx="14287" cy="4763"/>
          </a:xfrm>
          <a:custGeom>
            <a:avLst/>
            <a:gdLst>
              <a:gd name="T0" fmla="*/ 11339909 w 18"/>
              <a:gd name="T1" fmla="*/ 0 h 5"/>
              <a:gd name="T2" fmla="*/ 0 w 18"/>
              <a:gd name="T3" fmla="*/ 2722531 h 5"/>
              <a:gd name="T4" fmla="*/ 2520068 w 18"/>
              <a:gd name="T5" fmla="*/ 4537234 h 5"/>
              <a:gd name="T6" fmla="*/ 11339909 w 18"/>
              <a:gd name="T7" fmla="*/ 0 h 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5">
                <a:moveTo>
                  <a:pt x="18" y="0"/>
                </a:moveTo>
                <a:lnTo>
                  <a:pt x="0" y="3"/>
                </a:lnTo>
                <a:lnTo>
                  <a:pt x="4" y="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3" name="Freeform 266"/>
          <p:cNvSpPr>
            <a:spLocks/>
          </p:cNvSpPr>
          <p:nvPr/>
        </p:nvSpPr>
        <p:spPr bwMode="auto">
          <a:xfrm>
            <a:off x="6091238" y="6962775"/>
            <a:ext cx="11112" cy="11113"/>
          </a:xfrm>
          <a:custGeom>
            <a:avLst/>
            <a:gdLst>
              <a:gd name="T0" fmla="*/ 8819753 w 14"/>
              <a:gd name="T1" fmla="*/ 0 h 13"/>
              <a:gd name="T2" fmla="*/ 0 w 14"/>
              <a:gd name="T3" fmla="*/ 3653612 h 13"/>
              <a:gd name="T4" fmla="*/ 8819753 w 14"/>
              <a:gd name="T5" fmla="*/ 9499905 h 13"/>
              <a:gd name="T6" fmla="*/ 8819753 w 14"/>
              <a:gd name="T7" fmla="*/ 0 h 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" h="13">
                <a:moveTo>
                  <a:pt x="14" y="0"/>
                </a:moveTo>
                <a:lnTo>
                  <a:pt x="0" y="5"/>
                </a:lnTo>
                <a:lnTo>
                  <a:pt x="14" y="1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5134" name="Group 267"/>
          <p:cNvGrpSpPr>
            <a:grpSpLocks/>
          </p:cNvGrpSpPr>
          <p:nvPr/>
        </p:nvGrpSpPr>
        <p:grpSpPr bwMode="auto">
          <a:xfrm>
            <a:off x="5818188" y="2924175"/>
            <a:ext cx="4381500" cy="3600450"/>
            <a:chOff x="1200" y="3649"/>
            <a:chExt cx="1807" cy="1734"/>
          </a:xfrm>
        </p:grpSpPr>
        <p:sp>
          <p:nvSpPr>
            <p:cNvPr id="5135" name="Rectangle 268"/>
            <p:cNvSpPr>
              <a:spLocks noChangeArrowheads="1"/>
            </p:cNvSpPr>
            <p:nvPr/>
          </p:nvSpPr>
          <p:spPr bwMode="auto">
            <a:xfrm>
              <a:off x="1200" y="3649"/>
              <a:ext cx="1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5136" name="Freeform 269"/>
            <p:cNvSpPr>
              <a:spLocks/>
            </p:cNvSpPr>
            <p:nvPr/>
          </p:nvSpPr>
          <p:spPr bwMode="auto">
            <a:xfrm>
              <a:off x="1895" y="3924"/>
              <a:ext cx="255" cy="327"/>
            </a:xfrm>
            <a:custGeom>
              <a:avLst/>
              <a:gdLst>
                <a:gd name="T0" fmla="*/ 127 w 511"/>
                <a:gd name="T1" fmla="*/ 116 h 655"/>
                <a:gd name="T2" fmla="*/ 122 w 511"/>
                <a:gd name="T3" fmla="*/ 86 h 655"/>
                <a:gd name="T4" fmla="*/ 109 w 511"/>
                <a:gd name="T5" fmla="*/ 54 h 655"/>
                <a:gd name="T6" fmla="*/ 88 w 511"/>
                <a:gd name="T7" fmla="*/ 27 h 655"/>
                <a:gd name="T8" fmla="*/ 64 w 511"/>
                <a:gd name="T9" fmla="*/ 8 h 655"/>
                <a:gd name="T10" fmla="*/ 41 w 511"/>
                <a:gd name="T11" fmla="*/ 0 h 655"/>
                <a:gd name="T12" fmla="*/ 39 w 511"/>
                <a:gd name="T13" fmla="*/ 0 h 655"/>
                <a:gd name="T14" fmla="*/ 19 w 511"/>
                <a:gd name="T15" fmla="*/ 4 h 655"/>
                <a:gd name="T16" fmla="*/ 5 w 511"/>
                <a:gd name="T17" fmla="*/ 20 h 655"/>
                <a:gd name="T18" fmla="*/ 4 w 511"/>
                <a:gd name="T19" fmla="*/ 21 h 655"/>
                <a:gd name="T20" fmla="*/ 0 w 511"/>
                <a:gd name="T21" fmla="*/ 47 h 655"/>
                <a:gd name="T22" fmla="*/ 4 w 511"/>
                <a:gd name="T23" fmla="*/ 77 h 655"/>
                <a:gd name="T24" fmla="*/ 18 w 511"/>
                <a:gd name="T25" fmla="*/ 109 h 655"/>
                <a:gd name="T26" fmla="*/ 39 w 511"/>
                <a:gd name="T27" fmla="*/ 136 h 655"/>
                <a:gd name="T28" fmla="*/ 63 w 511"/>
                <a:gd name="T29" fmla="*/ 155 h 655"/>
                <a:gd name="T30" fmla="*/ 86 w 511"/>
                <a:gd name="T31" fmla="*/ 163 h 655"/>
                <a:gd name="T32" fmla="*/ 87 w 511"/>
                <a:gd name="T33" fmla="*/ 163 h 655"/>
                <a:gd name="T34" fmla="*/ 108 w 511"/>
                <a:gd name="T35" fmla="*/ 159 h 655"/>
                <a:gd name="T36" fmla="*/ 122 w 511"/>
                <a:gd name="T37" fmla="*/ 144 h 655"/>
                <a:gd name="T38" fmla="*/ 123 w 511"/>
                <a:gd name="T39" fmla="*/ 142 h 655"/>
                <a:gd name="T40" fmla="*/ 122 w 511"/>
                <a:gd name="T41" fmla="*/ 116 h 655"/>
                <a:gd name="T42" fmla="*/ 120 w 511"/>
                <a:gd name="T43" fmla="*/ 141 h 655"/>
                <a:gd name="T44" fmla="*/ 105 w 511"/>
                <a:gd name="T45" fmla="*/ 155 h 655"/>
                <a:gd name="T46" fmla="*/ 107 w 511"/>
                <a:gd name="T47" fmla="*/ 157 h 655"/>
                <a:gd name="T48" fmla="*/ 86 w 511"/>
                <a:gd name="T49" fmla="*/ 158 h 655"/>
                <a:gd name="T50" fmla="*/ 87 w 511"/>
                <a:gd name="T51" fmla="*/ 158 h 655"/>
                <a:gd name="T52" fmla="*/ 63 w 511"/>
                <a:gd name="T53" fmla="*/ 152 h 655"/>
                <a:gd name="T54" fmla="*/ 42 w 511"/>
                <a:gd name="T55" fmla="*/ 131 h 655"/>
                <a:gd name="T56" fmla="*/ 42 w 511"/>
                <a:gd name="T57" fmla="*/ 132 h 655"/>
                <a:gd name="T58" fmla="*/ 20 w 511"/>
                <a:gd name="T59" fmla="*/ 107 h 655"/>
                <a:gd name="T60" fmla="*/ 9 w 511"/>
                <a:gd name="T61" fmla="*/ 75 h 655"/>
                <a:gd name="T62" fmla="*/ 10 w 511"/>
                <a:gd name="T63" fmla="*/ 75 h 655"/>
                <a:gd name="T64" fmla="*/ 2 w 511"/>
                <a:gd name="T65" fmla="*/ 46 h 655"/>
                <a:gd name="T66" fmla="*/ 10 w 511"/>
                <a:gd name="T67" fmla="*/ 22 h 655"/>
                <a:gd name="T68" fmla="*/ 9 w 511"/>
                <a:gd name="T69" fmla="*/ 24 h 655"/>
                <a:gd name="T70" fmla="*/ 21 w 511"/>
                <a:gd name="T71" fmla="*/ 9 h 655"/>
                <a:gd name="T72" fmla="*/ 20 w 511"/>
                <a:gd name="T73" fmla="*/ 9 h 655"/>
                <a:gd name="T74" fmla="*/ 40 w 511"/>
                <a:gd name="T75" fmla="*/ 3 h 655"/>
                <a:gd name="T76" fmla="*/ 63 w 511"/>
                <a:gd name="T77" fmla="*/ 14 h 655"/>
                <a:gd name="T78" fmla="*/ 62 w 511"/>
                <a:gd name="T79" fmla="*/ 13 h 655"/>
                <a:gd name="T80" fmla="*/ 87 w 511"/>
                <a:gd name="T81" fmla="*/ 29 h 655"/>
                <a:gd name="T82" fmla="*/ 105 w 511"/>
                <a:gd name="T83" fmla="*/ 59 h 655"/>
                <a:gd name="T84" fmla="*/ 104 w 511"/>
                <a:gd name="T85" fmla="*/ 58 h 655"/>
                <a:gd name="T86" fmla="*/ 120 w 511"/>
                <a:gd name="T87" fmla="*/ 87 h 655"/>
                <a:gd name="T88" fmla="*/ 122 w 511"/>
                <a:gd name="T89" fmla="*/ 117 h 6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11" h="655">
                  <a:moveTo>
                    <a:pt x="490" y="470"/>
                  </a:moveTo>
                  <a:lnTo>
                    <a:pt x="511" y="467"/>
                  </a:lnTo>
                  <a:lnTo>
                    <a:pt x="492" y="348"/>
                  </a:lnTo>
                  <a:lnTo>
                    <a:pt x="490" y="346"/>
                  </a:lnTo>
                  <a:lnTo>
                    <a:pt x="438" y="223"/>
                  </a:lnTo>
                  <a:lnTo>
                    <a:pt x="436" y="219"/>
                  </a:lnTo>
                  <a:lnTo>
                    <a:pt x="355" y="111"/>
                  </a:lnTo>
                  <a:lnTo>
                    <a:pt x="355" y="109"/>
                  </a:lnTo>
                  <a:lnTo>
                    <a:pt x="263" y="35"/>
                  </a:lnTo>
                  <a:lnTo>
                    <a:pt x="259" y="35"/>
                  </a:lnTo>
                  <a:lnTo>
                    <a:pt x="165" y="2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79" y="15"/>
                  </a:lnTo>
                  <a:lnTo>
                    <a:pt x="77" y="17"/>
                  </a:lnTo>
                  <a:lnTo>
                    <a:pt x="73" y="19"/>
                  </a:lnTo>
                  <a:lnTo>
                    <a:pt x="21" y="81"/>
                  </a:lnTo>
                  <a:lnTo>
                    <a:pt x="19" y="86"/>
                  </a:lnTo>
                  <a:lnTo>
                    <a:pt x="0" y="184"/>
                  </a:lnTo>
                  <a:lnTo>
                    <a:pt x="0" y="188"/>
                  </a:lnTo>
                  <a:lnTo>
                    <a:pt x="19" y="307"/>
                  </a:lnTo>
                  <a:lnTo>
                    <a:pt x="19" y="311"/>
                  </a:lnTo>
                  <a:lnTo>
                    <a:pt x="71" y="434"/>
                  </a:lnTo>
                  <a:lnTo>
                    <a:pt x="73" y="438"/>
                  </a:lnTo>
                  <a:lnTo>
                    <a:pt x="154" y="545"/>
                  </a:lnTo>
                  <a:lnTo>
                    <a:pt x="156" y="545"/>
                  </a:lnTo>
                  <a:lnTo>
                    <a:pt x="250" y="620"/>
                  </a:lnTo>
                  <a:lnTo>
                    <a:pt x="252" y="620"/>
                  </a:lnTo>
                  <a:lnTo>
                    <a:pt x="252" y="622"/>
                  </a:lnTo>
                  <a:lnTo>
                    <a:pt x="344" y="655"/>
                  </a:lnTo>
                  <a:lnTo>
                    <a:pt x="348" y="655"/>
                  </a:lnTo>
                  <a:lnTo>
                    <a:pt x="350" y="655"/>
                  </a:lnTo>
                  <a:lnTo>
                    <a:pt x="430" y="639"/>
                  </a:lnTo>
                  <a:lnTo>
                    <a:pt x="432" y="638"/>
                  </a:lnTo>
                  <a:lnTo>
                    <a:pt x="436" y="638"/>
                  </a:lnTo>
                  <a:lnTo>
                    <a:pt x="488" y="576"/>
                  </a:lnTo>
                  <a:lnTo>
                    <a:pt x="488" y="574"/>
                  </a:lnTo>
                  <a:lnTo>
                    <a:pt x="492" y="568"/>
                  </a:lnTo>
                  <a:lnTo>
                    <a:pt x="511" y="470"/>
                  </a:lnTo>
                  <a:lnTo>
                    <a:pt x="490" y="467"/>
                  </a:lnTo>
                  <a:lnTo>
                    <a:pt x="470" y="565"/>
                  </a:lnTo>
                  <a:lnTo>
                    <a:pt x="480" y="566"/>
                  </a:lnTo>
                  <a:lnTo>
                    <a:pt x="472" y="559"/>
                  </a:lnTo>
                  <a:lnTo>
                    <a:pt x="421" y="620"/>
                  </a:lnTo>
                  <a:lnTo>
                    <a:pt x="424" y="618"/>
                  </a:lnTo>
                  <a:lnTo>
                    <a:pt x="428" y="628"/>
                  </a:lnTo>
                  <a:lnTo>
                    <a:pt x="426" y="616"/>
                  </a:lnTo>
                  <a:lnTo>
                    <a:pt x="346" y="632"/>
                  </a:lnTo>
                  <a:lnTo>
                    <a:pt x="348" y="643"/>
                  </a:lnTo>
                  <a:lnTo>
                    <a:pt x="351" y="634"/>
                  </a:lnTo>
                  <a:lnTo>
                    <a:pt x="259" y="601"/>
                  </a:lnTo>
                  <a:lnTo>
                    <a:pt x="255" y="611"/>
                  </a:lnTo>
                  <a:lnTo>
                    <a:pt x="263" y="601"/>
                  </a:lnTo>
                  <a:lnTo>
                    <a:pt x="169" y="526"/>
                  </a:lnTo>
                  <a:lnTo>
                    <a:pt x="161" y="536"/>
                  </a:lnTo>
                  <a:lnTo>
                    <a:pt x="169" y="528"/>
                  </a:lnTo>
                  <a:lnTo>
                    <a:pt x="88" y="421"/>
                  </a:lnTo>
                  <a:lnTo>
                    <a:pt x="81" y="428"/>
                  </a:lnTo>
                  <a:lnTo>
                    <a:pt x="90" y="424"/>
                  </a:lnTo>
                  <a:lnTo>
                    <a:pt x="38" y="301"/>
                  </a:lnTo>
                  <a:lnTo>
                    <a:pt x="29" y="305"/>
                  </a:lnTo>
                  <a:lnTo>
                    <a:pt x="40" y="303"/>
                  </a:lnTo>
                  <a:lnTo>
                    <a:pt x="21" y="184"/>
                  </a:lnTo>
                  <a:lnTo>
                    <a:pt x="10" y="186"/>
                  </a:lnTo>
                  <a:lnTo>
                    <a:pt x="21" y="188"/>
                  </a:lnTo>
                  <a:lnTo>
                    <a:pt x="40" y="90"/>
                  </a:lnTo>
                  <a:lnTo>
                    <a:pt x="29" y="88"/>
                  </a:lnTo>
                  <a:lnTo>
                    <a:pt x="37" y="98"/>
                  </a:lnTo>
                  <a:lnTo>
                    <a:pt x="88" y="37"/>
                  </a:lnTo>
                  <a:lnTo>
                    <a:pt x="85" y="37"/>
                  </a:lnTo>
                  <a:lnTo>
                    <a:pt x="81" y="27"/>
                  </a:lnTo>
                  <a:lnTo>
                    <a:pt x="83" y="38"/>
                  </a:lnTo>
                  <a:lnTo>
                    <a:pt x="163" y="23"/>
                  </a:lnTo>
                  <a:lnTo>
                    <a:pt x="161" y="12"/>
                  </a:lnTo>
                  <a:lnTo>
                    <a:pt x="158" y="23"/>
                  </a:lnTo>
                  <a:lnTo>
                    <a:pt x="252" y="56"/>
                  </a:lnTo>
                  <a:lnTo>
                    <a:pt x="255" y="44"/>
                  </a:lnTo>
                  <a:lnTo>
                    <a:pt x="250" y="54"/>
                  </a:lnTo>
                  <a:lnTo>
                    <a:pt x="342" y="129"/>
                  </a:lnTo>
                  <a:lnTo>
                    <a:pt x="348" y="119"/>
                  </a:lnTo>
                  <a:lnTo>
                    <a:pt x="340" y="129"/>
                  </a:lnTo>
                  <a:lnTo>
                    <a:pt x="421" y="236"/>
                  </a:lnTo>
                  <a:lnTo>
                    <a:pt x="428" y="227"/>
                  </a:lnTo>
                  <a:lnTo>
                    <a:pt x="419" y="232"/>
                  </a:lnTo>
                  <a:lnTo>
                    <a:pt x="470" y="355"/>
                  </a:lnTo>
                  <a:lnTo>
                    <a:pt x="480" y="349"/>
                  </a:lnTo>
                  <a:lnTo>
                    <a:pt x="470" y="351"/>
                  </a:lnTo>
                  <a:lnTo>
                    <a:pt x="490" y="4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37" name="Freeform 270"/>
            <p:cNvSpPr>
              <a:spLocks/>
            </p:cNvSpPr>
            <p:nvPr/>
          </p:nvSpPr>
          <p:spPr bwMode="auto">
            <a:xfrm>
              <a:off x="2710" y="4725"/>
              <a:ext cx="12" cy="289"/>
            </a:xfrm>
            <a:custGeom>
              <a:avLst/>
              <a:gdLst>
                <a:gd name="T0" fmla="*/ 6 w 23"/>
                <a:gd name="T1" fmla="*/ 0 h 578"/>
                <a:gd name="T2" fmla="*/ 0 w 23"/>
                <a:gd name="T3" fmla="*/ 0 h 578"/>
                <a:gd name="T4" fmla="*/ 0 w 23"/>
                <a:gd name="T5" fmla="*/ 142 h 578"/>
                <a:gd name="T6" fmla="*/ 0 w 23"/>
                <a:gd name="T7" fmla="*/ 142 h 578"/>
                <a:gd name="T8" fmla="*/ 1 w 23"/>
                <a:gd name="T9" fmla="*/ 144 h 578"/>
                <a:gd name="T10" fmla="*/ 2 w 23"/>
                <a:gd name="T11" fmla="*/ 144 h 578"/>
                <a:gd name="T12" fmla="*/ 3 w 23"/>
                <a:gd name="T13" fmla="*/ 145 h 578"/>
                <a:gd name="T14" fmla="*/ 4 w 23"/>
                <a:gd name="T15" fmla="*/ 145 h 578"/>
                <a:gd name="T16" fmla="*/ 4 w 23"/>
                <a:gd name="T17" fmla="*/ 139 h 578"/>
                <a:gd name="T18" fmla="*/ 3 w 23"/>
                <a:gd name="T19" fmla="*/ 139 h 578"/>
                <a:gd name="T20" fmla="*/ 6 w 23"/>
                <a:gd name="T21" fmla="*/ 142 h 578"/>
                <a:gd name="T22" fmla="*/ 5 w 23"/>
                <a:gd name="T23" fmla="*/ 140 h 578"/>
                <a:gd name="T24" fmla="*/ 4 w 23"/>
                <a:gd name="T25" fmla="*/ 140 h 578"/>
                <a:gd name="T26" fmla="*/ 3 w 23"/>
                <a:gd name="T27" fmla="*/ 142 h 578"/>
                <a:gd name="T28" fmla="*/ 6 w 23"/>
                <a:gd name="T29" fmla="*/ 142 h 578"/>
                <a:gd name="T30" fmla="*/ 6 w 23"/>
                <a:gd name="T31" fmla="*/ 0 h 5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" h="578">
                  <a:moveTo>
                    <a:pt x="23" y="0"/>
                  </a:moveTo>
                  <a:lnTo>
                    <a:pt x="0" y="0"/>
                  </a:lnTo>
                  <a:lnTo>
                    <a:pt x="0" y="567"/>
                  </a:lnTo>
                  <a:lnTo>
                    <a:pt x="4" y="574"/>
                  </a:lnTo>
                  <a:lnTo>
                    <a:pt x="8" y="576"/>
                  </a:lnTo>
                  <a:lnTo>
                    <a:pt x="12" y="578"/>
                  </a:lnTo>
                  <a:lnTo>
                    <a:pt x="14" y="578"/>
                  </a:lnTo>
                  <a:lnTo>
                    <a:pt x="14" y="555"/>
                  </a:lnTo>
                  <a:lnTo>
                    <a:pt x="12" y="555"/>
                  </a:lnTo>
                  <a:lnTo>
                    <a:pt x="23" y="567"/>
                  </a:lnTo>
                  <a:lnTo>
                    <a:pt x="19" y="559"/>
                  </a:lnTo>
                  <a:lnTo>
                    <a:pt x="16" y="557"/>
                  </a:lnTo>
                  <a:lnTo>
                    <a:pt x="12" y="567"/>
                  </a:lnTo>
                  <a:lnTo>
                    <a:pt x="23" y="567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38" name="Freeform 271"/>
            <p:cNvSpPr>
              <a:spLocks/>
            </p:cNvSpPr>
            <p:nvPr/>
          </p:nvSpPr>
          <p:spPr bwMode="auto">
            <a:xfrm>
              <a:off x="2465" y="4577"/>
              <a:ext cx="254" cy="436"/>
            </a:xfrm>
            <a:custGeom>
              <a:avLst/>
              <a:gdLst>
                <a:gd name="T0" fmla="*/ 124 w 506"/>
                <a:gd name="T1" fmla="*/ 77 h 871"/>
                <a:gd name="T2" fmla="*/ 128 w 506"/>
                <a:gd name="T3" fmla="*/ 72 h 871"/>
                <a:gd name="T4" fmla="*/ 5 w 506"/>
                <a:gd name="T5" fmla="*/ 1 h 871"/>
                <a:gd name="T6" fmla="*/ 4 w 506"/>
                <a:gd name="T7" fmla="*/ 1 h 871"/>
                <a:gd name="T8" fmla="*/ 3 w 506"/>
                <a:gd name="T9" fmla="*/ 0 h 871"/>
                <a:gd name="T10" fmla="*/ 2 w 506"/>
                <a:gd name="T11" fmla="*/ 1 h 871"/>
                <a:gd name="T12" fmla="*/ 1 w 506"/>
                <a:gd name="T13" fmla="*/ 1 h 871"/>
                <a:gd name="T14" fmla="*/ 0 w 506"/>
                <a:gd name="T15" fmla="*/ 3 h 871"/>
                <a:gd name="T16" fmla="*/ 0 w 506"/>
                <a:gd name="T17" fmla="*/ 145 h 871"/>
                <a:gd name="T18" fmla="*/ 0 w 506"/>
                <a:gd name="T19" fmla="*/ 145 h 871"/>
                <a:gd name="T20" fmla="*/ 1 w 506"/>
                <a:gd name="T21" fmla="*/ 147 h 871"/>
                <a:gd name="T22" fmla="*/ 2 w 506"/>
                <a:gd name="T23" fmla="*/ 147 h 871"/>
                <a:gd name="T24" fmla="*/ 124 w 506"/>
                <a:gd name="T25" fmla="*/ 218 h 871"/>
                <a:gd name="T26" fmla="*/ 128 w 506"/>
                <a:gd name="T27" fmla="*/ 213 h 871"/>
                <a:gd name="T28" fmla="*/ 5 w 506"/>
                <a:gd name="T29" fmla="*/ 142 h 871"/>
                <a:gd name="T30" fmla="*/ 6 w 506"/>
                <a:gd name="T31" fmla="*/ 145 h 871"/>
                <a:gd name="T32" fmla="*/ 5 w 506"/>
                <a:gd name="T33" fmla="*/ 143 h 871"/>
                <a:gd name="T34" fmla="*/ 3 w 506"/>
                <a:gd name="T35" fmla="*/ 145 h 871"/>
                <a:gd name="T36" fmla="*/ 6 w 506"/>
                <a:gd name="T37" fmla="*/ 145 h 871"/>
                <a:gd name="T38" fmla="*/ 6 w 506"/>
                <a:gd name="T39" fmla="*/ 3 h 871"/>
                <a:gd name="T40" fmla="*/ 2 w 506"/>
                <a:gd name="T41" fmla="*/ 6 h 871"/>
                <a:gd name="T42" fmla="*/ 3 w 506"/>
                <a:gd name="T43" fmla="*/ 6 h 871"/>
                <a:gd name="T44" fmla="*/ 4 w 506"/>
                <a:gd name="T45" fmla="*/ 6 h 871"/>
                <a:gd name="T46" fmla="*/ 5 w 506"/>
                <a:gd name="T47" fmla="*/ 5 h 871"/>
                <a:gd name="T48" fmla="*/ 6 w 506"/>
                <a:gd name="T49" fmla="*/ 3 h 871"/>
                <a:gd name="T50" fmla="*/ 3 w 506"/>
                <a:gd name="T51" fmla="*/ 3 h 871"/>
                <a:gd name="T52" fmla="*/ 2 w 506"/>
                <a:gd name="T53" fmla="*/ 6 h 871"/>
                <a:gd name="T54" fmla="*/ 124 w 506"/>
                <a:gd name="T55" fmla="*/ 77 h 8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06" h="871">
                  <a:moveTo>
                    <a:pt x="495" y="305"/>
                  </a:moveTo>
                  <a:lnTo>
                    <a:pt x="506" y="286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1" y="0"/>
                  </a:lnTo>
                  <a:lnTo>
                    <a:pt x="7" y="2"/>
                  </a:lnTo>
                  <a:lnTo>
                    <a:pt x="3" y="3"/>
                  </a:lnTo>
                  <a:lnTo>
                    <a:pt x="0" y="11"/>
                  </a:lnTo>
                  <a:lnTo>
                    <a:pt x="0" y="578"/>
                  </a:lnTo>
                  <a:lnTo>
                    <a:pt x="3" y="585"/>
                  </a:lnTo>
                  <a:lnTo>
                    <a:pt x="5" y="587"/>
                  </a:lnTo>
                  <a:lnTo>
                    <a:pt x="495" y="871"/>
                  </a:lnTo>
                  <a:lnTo>
                    <a:pt x="506" y="852"/>
                  </a:lnTo>
                  <a:lnTo>
                    <a:pt x="17" y="568"/>
                  </a:lnTo>
                  <a:lnTo>
                    <a:pt x="23" y="578"/>
                  </a:lnTo>
                  <a:lnTo>
                    <a:pt x="19" y="570"/>
                  </a:lnTo>
                  <a:lnTo>
                    <a:pt x="11" y="578"/>
                  </a:lnTo>
                  <a:lnTo>
                    <a:pt x="23" y="578"/>
                  </a:lnTo>
                  <a:lnTo>
                    <a:pt x="23" y="11"/>
                  </a:lnTo>
                  <a:lnTo>
                    <a:pt x="7" y="21"/>
                  </a:lnTo>
                  <a:lnTo>
                    <a:pt x="11" y="23"/>
                  </a:lnTo>
                  <a:lnTo>
                    <a:pt x="15" y="21"/>
                  </a:lnTo>
                  <a:lnTo>
                    <a:pt x="19" y="19"/>
                  </a:lnTo>
                  <a:lnTo>
                    <a:pt x="23" y="11"/>
                  </a:lnTo>
                  <a:lnTo>
                    <a:pt x="11" y="11"/>
                  </a:lnTo>
                  <a:lnTo>
                    <a:pt x="5" y="21"/>
                  </a:lnTo>
                  <a:lnTo>
                    <a:pt x="495" y="3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39" name="Freeform 272"/>
            <p:cNvSpPr>
              <a:spLocks/>
            </p:cNvSpPr>
            <p:nvPr/>
          </p:nvSpPr>
          <p:spPr bwMode="auto">
            <a:xfrm>
              <a:off x="2589" y="4275"/>
              <a:ext cx="115" cy="277"/>
            </a:xfrm>
            <a:custGeom>
              <a:avLst/>
              <a:gdLst>
                <a:gd name="T0" fmla="*/ 4 w 231"/>
                <a:gd name="T1" fmla="*/ 0 h 555"/>
                <a:gd name="T2" fmla="*/ 0 w 231"/>
                <a:gd name="T3" fmla="*/ 1 h 555"/>
                <a:gd name="T4" fmla="*/ 52 w 231"/>
                <a:gd name="T5" fmla="*/ 138 h 555"/>
                <a:gd name="T6" fmla="*/ 57 w 231"/>
                <a:gd name="T7" fmla="*/ 136 h 555"/>
                <a:gd name="T8" fmla="*/ 4 w 231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" h="555">
                  <a:moveTo>
                    <a:pt x="19" y="0"/>
                  </a:moveTo>
                  <a:lnTo>
                    <a:pt x="0" y="7"/>
                  </a:lnTo>
                  <a:lnTo>
                    <a:pt x="211" y="555"/>
                  </a:lnTo>
                  <a:lnTo>
                    <a:pt x="231" y="54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40" name="Freeform 273"/>
            <p:cNvSpPr>
              <a:spLocks/>
            </p:cNvSpPr>
            <p:nvPr/>
          </p:nvSpPr>
          <p:spPr bwMode="auto">
            <a:xfrm>
              <a:off x="2484" y="4423"/>
              <a:ext cx="218" cy="132"/>
            </a:xfrm>
            <a:custGeom>
              <a:avLst/>
              <a:gdLst>
                <a:gd name="T0" fmla="*/ 106 w 436"/>
                <a:gd name="T1" fmla="*/ 66 h 265"/>
                <a:gd name="T2" fmla="*/ 109 w 436"/>
                <a:gd name="T3" fmla="*/ 61 h 265"/>
                <a:gd name="T4" fmla="*/ 3 w 436"/>
                <a:gd name="T5" fmla="*/ 0 h 265"/>
                <a:gd name="T6" fmla="*/ 0 w 436"/>
                <a:gd name="T7" fmla="*/ 5 h 265"/>
                <a:gd name="T8" fmla="*/ 106 w 436"/>
                <a:gd name="T9" fmla="*/ 66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6" h="265">
                  <a:moveTo>
                    <a:pt x="424" y="265"/>
                  </a:moveTo>
                  <a:lnTo>
                    <a:pt x="436" y="246"/>
                  </a:lnTo>
                  <a:lnTo>
                    <a:pt x="11" y="0"/>
                  </a:lnTo>
                  <a:lnTo>
                    <a:pt x="0" y="20"/>
                  </a:lnTo>
                  <a:lnTo>
                    <a:pt x="424" y="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41" name="Freeform 274"/>
            <p:cNvSpPr>
              <a:spLocks/>
            </p:cNvSpPr>
            <p:nvPr/>
          </p:nvSpPr>
          <p:spPr bwMode="auto">
            <a:xfrm>
              <a:off x="2484" y="4273"/>
              <a:ext cx="114" cy="159"/>
            </a:xfrm>
            <a:custGeom>
              <a:avLst/>
              <a:gdLst>
                <a:gd name="T0" fmla="*/ 0 w 229"/>
                <a:gd name="T1" fmla="*/ 75 h 319"/>
                <a:gd name="T2" fmla="*/ 3 w 229"/>
                <a:gd name="T3" fmla="*/ 79 h 319"/>
                <a:gd name="T4" fmla="*/ 57 w 229"/>
                <a:gd name="T5" fmla="*/ 4 h 319"/>
                <a:gd name="T6" fmla="*/ 53 w 229"/>
                <a:gd name="T7" fmla="*/ 0 h 319"/>
                <a:gd name="T8" fmla="*/ 0 w 229"/>
                <a:gd name="T9" fmla="*/ 75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319">
                  <a:moveTo>
                    <a:pt x="0" y="301"/>
                  </a:moveTo>
                  <a:lnTo>
                    <a:pt x="15" y="319"/>
                  </a:lnTo>
                  <a:lnTo>
                    <a:pt x="229" y="17"/>
                  </a:lnTo>
                  <a:lnTo>
                    <a:pt x="213" y="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42" name="Freeform 275"/>
            <p:cNvSpPr>
              <a:spLocks/>
            </p:cNvSpPr>
            <p:nvPr/>
          </p:nvSpPr>
          <p:spPr bwMode="auto">
            <a:xfrm>
              <a:off x="1772" y="3657"/>
              <a:ext cx="420" cy="720"/>
            </a:xfrm>
            <a:custGeom>
              <a:avLst/>
              <a:gdLst>
                <a:gd name="T0" fmla="*/ 206 w 839"/>
                <a:gd name="T1" fmla="*/ 124 h 1440"/>
                <a:gd name="T2" fmla="*/ 209 w 839"/>
                <a:gd name="T3" fmla="*/ 119 h 1440"/>
                <a:gd name="T4" fmla="*/ 5 w 839"/>
                <a:gd name="T5" fmla="*/ 1 h 1440"/>
                <a:gd name="T6" fmla="*/ 4 w 839"/>
                <a:gd name="T7" fmla="*/ 1 h 1440"/>
                <a:gd name="T8" fmla="*/ 3 w 839"/>
                <a:gd name="T9" fmla="*/ 0 h 1440"/>
                <a:gd name="T10" fmla="*/ 2 w 839"/>
                <a:gd name="T11" fmla="*/ 1 h 1440"/>
                <a:gd name="T12" fmla="*/ 1 w 839"/>
                <a:gd name="T13" fmla="*/ 1 h 1440"/>
                <a:gd name="T14" fmla="*/ 0 w 839"/>
                <a:gd name="T15" fmla="*/ 3 h 1440"/>
                <a:gd name="T16" fmla="*/ 0 w 839"/>
                <a:gd name="T17" fmla="*/ 239 h 1440"/>
                <a:gd name="T18" fmla="*/ 0 w 839"/>
                <a:gd name="T19" fmla="*/ 239 h 1440"/>
                <a:gd name="T20" fmla="*/ 1 w 839"/>
                <a:gd name="T21" fmla="*/ 241 h 1440"/>
                <a:gd name="T22" fmla="*/ 2 w 839"/>
                <a:gd name="T23" fmla="*/ 242 h 1440"/>
                <a:gd name="T24" fmla="*/ 206 w 839"/>
                <a:gd name="T25" fmla="*/ 360 h 1440"/>
                <a:gd name="T26" fmla="*/ 206 w 839"/>
                <a:gd name="T27" fmla="*/ 360 h 1440"/>
                <a:gd name="T28" fmla="*/ 207 w 839"/>
                <a:gd name="T29" fmla="*/ 360 h 1440"/>
                <a:gd name="T30" fmla="*/ 208 w 839"/>
                <a:gd name="T31" fmla="*/ 360 h 1440"/>
                <a:gd name="T32" fmla="*/ 209 w 839"/>
                <a:gd name="T33" fmla="*/ 359 h 1440"/>
                <a:gd name="T34" fmla="*/ 210 w 839"/>
                <a:gd name="T35" fmla="*/ 358 h 1440"/>
                <a:gd name="T36" fmla="*/ 210 w 839"/>
                <a:gd name="T37" fmla="*/ 121 h 1440"/>
                <a:gd name="T38" fmla="*/ 204 w 839"/>
                <a:gd name="T39" fmla="*/ 121 h 1440"/>
                <a:gd name="T40" fmla="*/ 204 w 839"/>
                <a:gd name="T41" fmla="*/ 358 h 1440"/>
                <a:gd name="T42" fmla="*/ 208 w 839"/>
                <a:gd name="T43" fmla="*/ 355 h 1440"/>
                <a:gd name="T44" fmla="*/ 207 w 839"/>
                <a:gd name="T45" fmla="*/ 355 h 1440"/>
                <a:gd name="T46" fmla="*/ 206 w 839"/>
                <a:gd name="T47" fmla="*/ 355 h 1440"/>
                <a:gd name="T48" fmla="*/ 205 w 839"/>
                <a:gd name="T49" fmla="*/ 356 h 1440"/>
                <a:gd name="T50" fmla="*/ 204 w 839"/>
                <a:gd name="T51" fmla="*/ 358 h 1440"/>
                <a:gd name="T52" fmla="*/ 207 w 839"/>
                <a:gd name="T53" fmla="*/ 358 h 1440"/>
                <a:gd name="T54" fmla="*/ 209 w 839"/>
                <a:gd name="T55" fmla="*/ 355 h 1440"/>
                <a:gd name="T56" fmla="*/ 5 w 839"/>
                <a:gd name="T57" fmla="*/ 237 h 1440"/>
                <a:gd name="T58" fmla="*/ 6 w 839"/>
                <a:gd name="T59" fmla="*/ 239 h 1440"/>
                <a:gd name="T60" fmla="*/ 5 w 839"/>
                <a:gd name="T61" fmla="*/ 238 h 1440"/>
                <a:gd name="T62" fmla="*/ 3 w 839"/>
                <a:gd name="T63" fmla="*/ 239 h 1440"/>
                <a:gd name="T64" fmla="*/ 6 w 839"/>
                <a:gd name="T65" fmla="*/ 239 h 1440"/>
                <a:gd name="T66" fmla="*/ 6 w 839"/>
                <a:gd name="T67" fmla="*/ 3 h 1440"/>
                <a:gd name="T68" fmla="*/ 2 w 839"/>
                <a:gd name="T69" fmla="*/ 6 h 1440"/>
                <a:gd name="T70" fmla="*/ 3 w 839"/>
                <a:gd name="T71" fmla="*/ 6 h 1440"/>
                <a:gd name="T72" fmla="*/ 4 w 839"/>
                <a:gd name="T73" fmla="*/ 6 h 1440"/>
                <a:gd name="T74" fmla="*/ 5 w 839"/>
                <a:gd name="T75" fmla="*/ 5 h 1440"/>
                <a:gd name="T76" fmla="*/ 6 w 839"/>
                <a:gd name="T77" fmla="*/ 3 h 1440"/>
                <a:gd name="T78" fmla="*/ 3 w 839"/>
                <a:gd name="T79" fmla="*/ 3 h 1440"/>
                <a:gd name="T80" fmla="*/ 2 w 839"/>
                <a:gd name="T81" fmla="*/ 6 h 1440"/>
                <a:gd name="T82" fmla="*/ 206 w 839"/>
                <a:gd name="T83" fmla="*/ 124 h 144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839" h="1440">
                  <a:moveTo>
                    <a:pt x="822" y="494"/>
                  </a:moveTo>
                  <a:lnTo>
                    <a:pt x="834" y="475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2"/>
                  </a:lnTo>
                  <a:lnTo>
                    <a:pt x="0" y="956"/>
                  </a:lnTo>
                  <a:lnTo>
                    <a:pt x="4" y="964"/>
                  </a:lnTo>
                  <a:lnTo>
                    <a:pt x="6" y="966"/>
                  </a:lnTo>
                  <a:lnTo>
                    <a:pt x="822" y="1438"/>
                  </a:lnTo>
                  <a:lnTo>
                    <a:pt x="824" y="1438"/>
                  </a:lnTo>
                  <a:lnTo>
                    <a:pt x="828" y="1440"/>
                  </a:lnTo>
                  <a:lnTo>
                    <a:pt x="832" y="1438"/>
                  </a:lnTo>
                  <a:lnTo>
                    <a:pt x="836" y="1436"/>
                  </a:lnTo>
                  <a:lnTo>
                    <a:pt x="839" y="1429"/>
                  </a:lnTo>
                  <a:lnTo>
                    <a:pt x="839" y="484"/>
                  </a:lnTo>
                  <a:lnTo>
                    <a:pt x="816" y="484"/>
                  </a:lnTo>
                  <a:lnTo>
                    <a:pt x="816" y="1429"/>
                  </a:lnTo>
                  <a:lnTo>
                    <a:pt x="832" y="1419"/>
                  </a:lnTo>
                  <a:lnTo>
                    <a:pt x="828" y="1417"/>
                  </a:lnTo>
                  <a:lnTo>
                    <a:pt x="824" y="1419"/>
                  </a:lnTo>
                  <a:lnTo>
                    <a:pt x="820" y="1421"/>
                  </a:lnTo>
                  <a:lnTo>
                    <a:pt x="816" y="1429"/>
                  </a:lnTo>
                  <a:lnTo>
                    <a:pt x="828" y="1429"/>
                  </a:lnTo>
                  <a:lnTo>
                    <a:pt x="834" y="1419"/>
                  </a:lnTo>
                  <a:lnTo>
                    <a:pt x="18" y="947"/>
                  </a:lnTo>
                  <a:lnTo>
                    <a:pt x="23" y="956"/>
                  </a:lnTo>
                  <a:lnTo>
                    <a:pt x="20" y="949"/>
                  </a:lnTo>
                  <a:lnTo>
                    <a:pt x="12" y="956"/>
                  </a:lnTo>
                  <a:lnTo>
                    <a:pt x="23" y="956"/>
                  </a:lnTo>
                  <a:lnTo>
                    <a:pt x="23" y="12"/>
                  </a:lnTo>
                  <a:lnTo>
                    <a:pt x="8" y="21"/>
                  </a:lnTo>
                  <a:lnTo>
                    <a:pt x="12" y="23"/>
                  </a:lnTo>
                  <a:lnTo>
                    <a:pt x="16" y="21"/>
                  </a:lnTo>
                  <a:lnTo>
                    <a:pt x="20" y="19"/>
                  </a:lnTo>
                  <a:lnTo>
                    <a:pt x="23" y="12"/>
                  </a:lnTo>
                  <a:lnTo>
                    <a:pt x="12" y="12"/>
                  </a:lnTo>
                  <a:lnTo>
                    <a:pt x="6" y="21"/>
                  </a:lnTo>
                  <a:lnTo>
                    <a:pt x="822" y="4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43" name="Freeform 276"/>
            <p:cNvSpPr>
              <a:spLocks/>
            </p:cNvSpPr>
            <p:nvPr/>
          </p:nvSpPr>
          <p:spPr bwMode="auto">
            <a:xfrm>
              <a:off x="1857" y="4177"/>
              <a:ext cx="332" cy="199"/>
            </a:xfrm>
            <a:custGeom>
              <a:avLst/>
              <a:gdLst>
                <a:gd name="T0" fmla="*/ 163 w 665"/>
                <a:gd name="T1" fmla="*/ 100 h 397"/>
                <a:gd name="T2" fmla="*/ 166 w 665"/>
                <a:gd name="T3" fmla="*/ 95 h 397"/>
                <a:gd name="T4" fmla="*/ 3 w 665"/>
                <a:gd name="T5" fmla="*/ 0 h 397"/>
                <a:gd name="T6" fmla="*/ 0 w 665"/>
                <a:gd name="T7" fmla="*/ 5 h 397"/>
                <a:gd name="T8" fmla="*/ 163 w 665"/>
                <a:gd name="T9" fmla="*/ 100 h 3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5" h="397">
                  <a:moveTo>
                    <a:pt x="653" y="397"/>
                  </a:moveTo>
                  <a:lnTo>
                    <a:pt x="665" y="378"/>
                  </a:lnTo>
                  <a:lnTo>
                    <a:pt x="12" y="0"/>
                  </a:lnTo>
                  <a:lnTo>
                    <a:pt x="0" y="19"/>
                  </a:lnTo>
                  <a:lnTo>
                    <a:pt x="653" y="3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44" name="Rectangle 277"/>
            <p:cNvSpPr>
              <a:spLocks noChangeArrowheads="1"/>
            </p:cNvSpPr>
            <p:nvPr/>
          </p:nvSpPr>
          <p:spPr bwMode="auto">
            <a:xfrm>
              <a:off x="2180" y="3993"/>
              <a:ext cx="12" cy="3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145" name="Freeform 278"/>
            <p:cNvSpPr>
              <a:spLocks/>
            </p:cNvSpPr>
            <p:nvPr/>
          </p:nvSpPr>
          <p:spPr bwMode="auto">
            <a:xfrm>
              <a:off x="1857" y="3799"/>
              <a:ext cx="332" cy="198"/>
            </a:xfrm>
            <a:custGeom>
              <a:avLst/>
              <a:gdLst>
                <a:gd name="T0" fmla="*/ 3 w 665"/>
                <a:gd name="T1" fmla="*/ 0 h 398"/>
                <a:gd name="T2" fmla="*/ 0 w 665"/>
                <a:gd name="T3" fmla="*/ 5 h 398"/>
                <a:gd name="T4" fmla="*/ 163 w 665"/>
                <a:gd name="T5" fmla="*/ 99 h 398"/>
                <a:gd name="T6" fmla="*/ 166 w 665"/>
                <a:gd name="T7" fmla="*/ 94 h 398"/>
                <a:gd name="T8" fmla="*/ 3 w 665"/>
                <a:gd name="T9" fmla="*/ 0 h 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5" h="398">
                  <a:moveTo>
                    <a:pt x="12" y="0"/>
                  </a:moveTo>
                  <a:lnTo>
                    <a:pt x="0" y="20"/>
                  </a:lnTo>
                  <a:lnTo>
                    <a:pt x="653" y="398"/>
                  </a:lnTo>
                  <a:lnTo>
                    <a:pt x="665" y="37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46" name="Rectangle 279"/>
            <p:cNvSpPr>
              <a:spLocks noChangeArrowheads="1"/>
            </p:cNvSpPr>
            <p:nvPr/>
          </p:nvSpPr>
          <p:spPr bwMode="auto">
            <a:xfrm>
              <a:off x="1854" y="3804"/>
              <a:ext cx="11" cy="3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147" name="Freeform 280"/>
            <p:cNvSpPr>
              <a:spLocks/>
            </p:cNvSpPr>
            <p:nvPr/>
          </p:nvSpPr>
          <p:spPr bwMode="auto">
            <a:xfrm>
              <a:off x="1775" y="4602"/>
              <a:ext cx="51" cy="36"/>
            </a:xfrm>
            <a:custGeom>
              <a:avLst/>
              <a:gdLst>
                <a:gd name="T0" fmla="*/ 3 w 102"/>
                <a:gd name="T1" fmla="*/ 0 h 71"/>
                <a:gd name="T2" fmla="*/ 0 w 102"/>
                <a:gd name="T3" fmla="*/ 5 h 71"/>
                <a:gd name="T4" fmla="*/ 23 w 102"/>
                <a:gd name="T5" fmla="*/ 18 h 71"/>
                <a:gd name="T6" fmla="*/ 26 w 102"/>
                <a:gd name="T7" fmla="*/ 13 h 71"/>
                <a:gd name="T8" fmla="*/ 3 w 102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71">
                  <a:moveTo>
                    <a:pt x="12" y="0"/>
                  </a:moveTo>
                  <a:lnTo>
                    <a:pt x="0" y="19"/>
                  </a:lnTo>
                  <a:lnTo>
                    <a:pt x="90" y="71"/>
                  </a:lnTo>
                  <a:lnTo>
                    <a:pt x="102" y="5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48" name="Freeform 281"/>
            <p:cNvSpPr>
              <a:spLocks/>
            </p:cNvSpPr>
            <p:nvPr/>
          </p:nvSpPr>
          <p:spPr bwMode="auto">
            <a:xfrm>
              <a:off x="1846" y="4644"/>
              <a:ext cx="58" cy="39"/>
            </a:xfrm>
            <a:custGeom>
              <a:avLst/>
              <a:gdLst>
                <a:gd name="T0" fmla="*/ 3 w 115"/>
                <a:gd name="T1" fmla="*/ 0 h 79"/>
                <a:gd name="T2" fmla="*/ 0 w 115"/>
                <a:gd name="T3" fmla="*/ 4 h 79"/>
                <a:gd name="T4" fmla="*/ 26 w 115"/>
                <a:gd name="T5" fmla="*/ 19 h 79"/>
                <a:gd name="T6" fmla="*/ 29 w 115"/>
                <a:gd name="T7" fmla="*/ 15 h 79"/>
                <a:gd name="T8" fmla="*/ 3 w 115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79">
                  <a:moveTo>
                    <a:pt x="12" y="0"/>
                  </a:moveTo>
                  <a:lnTo>
                    <a:pt x="0" y="19"/>
                  </a:lnTo>
                  <a:lnTo>
                    <a:pt x="104" y="79"/>
                  </a:lnTo>
                  <a:lnTo>
                    <a:pt x="115" y="6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49" name="Freeform 282"/>
            <p:cNvSpPr>
              <a:spLocks/>
            </p:cNvSpPr>
            <p:nvPr/>
          </p:nvSpPr>
          <p:spPr bwMode="auto">
            <a:xfrm>
              <a:off x="1924" y="4688"/>
              <a:ext cx="57" cy="40"/>
            </a:xfrm>
            <a:custGeom>
              <a:avLst/>
              <a:gdLst>
                <a:gd name="T0" fmla="*/ 2 w 115"/>
                <a:gd name="T1" fmla="*/ 0 h 81"/>
                <a:gd name="T2" fmla="*/ 0 w 115"/>
                <a:gd name="T3" fmla="*/ 5 h 81"/>
                <a:gd name="T4" fmla="*/ 25 w 115"/>
                <a:gd name="T5" fmla="*/ 20 h 81"/>
                <a:gd name="T6" fmla="*/ 28 w 115"/>
                <a:gd name="T7" fmla="*/ 15 h 81"/>
                <a:gd name="T8" fmla="*/ 2 w 115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81">
                  <a:moveTo>
                    <a:pt x="11" y="0"/>
                  </a:moveTo>
                  <a:lnTo>
                    <a:pt x="0" y="20"/>
                  </a:lnTo>
                  <a:lnTo>
                    <a:pt x="103" y="81"/>
                  </a:lnTo>
                  <a:lnTo>
                    <a:pt x="115" y="6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50" name="Freeform 283"/>
            <p:cNvSpPr>
              <a:spLocks/>
            </p:cNvSpPr>
            <p:nvPr/>
          </p:nvSpPr>
          <p:spPr bwMode="auto">
            <a:xfrm>
              <a:off x="2002" y="4733"/>
              <a:ext cx="57" cy="40"/>
            </a:xfrm>
            <a:custGeom>
              <a:avLst/>
              <a:gdLst>
                <a:gd name="T0" fmla="*/ 3 w 115"/>
                <a:gd name="T1" fmla="*/ 0 h 80"/>
                <a:gd name="T2" fmla="*/ 0 w 115"/>
                <a:gd name="T3" fmla="*/ 5 h 80"/>
                <a:gd name="T4" fmla="*/ 26 w 115"/>
                <a:gd name="T5" fmla="*/ 20 h 80"/>
                <a:gd name="T6" fmla="*/ 28 w 115"/>
                <a:gd name="T7" fmla="*/ 16 h 80"/>
                <a:gd name="T8" fmla="*/ 3 w 115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80">
                  <a:moveTo>
                    <a:pt x="12" y="0"/>
                  </a:moveTo>
                  <a:lnTo>
                    <a:pt x="0" y="19"/>
                  </a:lnTo>
                  <a:lnTo>
                    <a:pt x="104" y="80"/>
                  </a:lnTo>
                  <a:lnTo>
                    <a:pt x="115" y="6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51" name="Freeform 284"/>
            <p:cNvSpPr>
              <a:spLocks/>
            </p:cNvSpPr>
            <p:nvPr/>
          </p:nvSpPr>
          <p:spPr bwMode="auto">
            <a:xfrm>
              <a:off x="2079" y="4778"/>
              <a:ext cx="58" cy="39"/>
            </a:xfrm>
            <a:custGeom>
              <a:avLst/>
              <a:gdLst>
                <a:gd name="T0" fmla="*/ 3 w 115"/>
                <a:gd name="T1" fmla="*/ 0 h 79"/>
                <a:gd name="T2" fmla="*/ 0 w 115"/>
                <a:gd name="T3" fmla="*/ 4 h 79"/>
                <a:gd name="T4" fmla="*/ 26 w 115"/>
                <a:gd name="T5" fmla="*/ 19 h 79"/>
                <a:gd name="T6" fmla="*/ 29 w 115"/>
                <a:gd name="T7" fmla="*/ 14 h 79"/>
                <a:gd name="T8" fmla="*/ 3 w 115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79">
                  <a:moveTo>
                    <a:pt x="11" y="0"/>
                  </a:moveTo>
                  <a:lnTo>
                    <a:pt x="0" y="19"/>
                  </a:lnTo>
                  <a:lnTo>
                    <a:pt x="103" y="79"/>
                  </a:lnTo>
                  <a:lnTo>
                    <a:pt x="115" y="5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52" name="Freeform 285"/>
            <p:cNvSpPr>
              <a:spLocks/>
            </p:cNvSpPr>
            <p:nvPr/>
          </p:nvSpPr>
          <p:spPr bwMode="auto">
            <a:xfrm>
              <a:off x="2157" y="4823"/>
              <a:ext cx="58" cy="39"/>
            </a:xfrm>
            <a:custGeom>
              <a:avLst/>
              <a:gdLst>
                <a:gd name="T0" fmla="*/ 3 w 115"/>
                <a:gd name="T1" fmla="*/ 0 h 79"/>
                <a:gd name="T2" fmla="*/ 0 w 115"/>
                <a:gd name="T3" fmla="*/ 4 h 79"/>
                <a:gd name="T4" fmla="*/ 26 w 115"/>
                <a:gd name="T5" fmla="*/ 19 h 79"/>
                <a:gd name="T6" fmla="*/ 29 w 115"/>
                <a:gd name="T7" fmla="*/ 15 h 79"/>
                <a:gd name="T8" fmla="*/ 3 w 115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79">
                  <a:moveTo>
                    <a:pt x="12" y="0"/>
                  </a:moveTo>
                  <a:lnTo>
                    <a:pt x="0" y="19"/>
                  </a:lnTo>
                  <a:lnTo>
                    <a:pt x="104" y="79"/>
                  </a:lnTo>
                  <a:lnTo>
                    <a:pt x="115" y="6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53" name="Freeform 286"/>
            <p:cNvSpPr>
              <a:spLocks/>
            </p:cNvSpPr>
            <p:nvPr/>
          </p:nvSpPr>
          <p:spPr bwMode="auto">
            <a:xfrm>
              <a:off x="2235" y="4868"/>
              <a:ext cx="57" cy="41"/>
            </a:xfrm>
            <a:custGeom>
              <a:avLst/>
              <a:gdLst>
                <a:gd name="T0" fmla="*/ 3 w 113"/>
                <a:gd name="T1" fmla="*/ 0 h 81"/>
                <a:gd name="T2" fmla="*/ 0 w 113"/>
                <a:gd name="T3" fmla="*/ 5 h 81"/>
                <a:gd name="T4" fmla="*/ 26 w 113"/>
                <a:gd name="T5" fmla="*/ 20 h 81"/>
                <a:gd name="T6" fmla="*/ 26 w 113"/>
                <a:gd name="T7" fmla="*/ 20 h 81"/>
                <a:gd name="T8" fmla="*/ 27 w 113"/>
                <a:gd name="T9" fmla="*/ 21 h 81"/>
                <a:gd name="T10" fmla="*/ 28 w 113"/>
                <a:gd name="T11" fmla="*/ 21 h 81"/>
                <a:gd name="T12" fmla="*/ 28 w 113"/>
                <a:gd name="T13" fmla="*/ 15 h 81"/>
                <a:gd name="T14" fmla="*/ 27 w 113"/>
                <a:gd name="T15" fmla="*/ 15 h 81"/>
                <a:gd name="T16" fmla="*/ 27 w 113"/>
                <a:gd name="T17" fmla="*/ 18 h 81"/>
                <a:gd name="T18" fmla="*/ 29 w 113"/>
                <a:gd name="T19" fmla="*/ 15 h 81"/>
                <a:gd name="T20" fmla="*/ 3 w 113"/>
                <a:gd name="T21" fmla="*/ 0 h 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3" h="81">
                  <a:moveTo>
                    <a:pt x="11" y="0"/>
                  </a:moveTo>
                  <a:lnTo>
                    <a:pt x="0" y="20"/>
                  </a:lnTo>
                  <a:lnTo>
                    <a:pt x="102" y="79"/>
                  </a:lnTo>
                  <a:lnTo>
                    <a:pt x="103" y="79"/>
                  </a:lnTo>
                  <a:lnTo>
                    <a:pt x="107" y="81"/>
                  </a:lnTo>
                  <a:lnTo>
                    <a:pt x="109" y="81"/>
                  </a:lnTo>
                  <a:lnTo>
                    <a:pt x="109" y="58"/>
                  </a:lnTo>
                  <a:lnTo>
                    <a:pt x="107" y="58"/>
                  </a:lnTo>
                  <a:lnTo>
                    <a:pt x="107" y="69"/>
                  </a:lnTo>
                  <a:lnTo>
                    <a:pt x="113" y="6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54" name="Freeform 287"/>
            <p:cNvSpPr>
              <a:spLocks/>
            </p:cNvSpPr>
            <p:nvPr/>
          </p:nvSpPr>
          <p:spPr bwMode="auto">
            <a:xfrm>
              <a:off x="2313" y="4912"/>
              <a:ext cx="57" cy="41"/>
            </a:xfrm>
            <a:custGeom>
              <a:avLst/>
              <a:gdLst>
                <a:gd name="T0" fmla="*/ 3 w 115"/>
                <a:gd name="T1" fmla="*/ 0 h 80"/>
                <a:gd name="T2" fmla="*/ 0 w 115"/>
                <a:gd name="T3" fmla="*/ 5 h 80"/>
                <a:gd name="T4" fmla="*/ 26 w 115"/>
                <a:gd name="T5" fmla="*/ 21 h 80"/>
                <a:gd name="T6" fmla="*/ 28 w 115"/>
                <a:gd name="T7" fmla="*/ 16 h 80"/>
                <a:gd name="T8" fmla="*/ 3 w 115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80">
                  <a:moveTo>
                    <a:pt x="12" y="0"/>
                  </a:moveTo>
                  <a:lnTo>
                    <a:pt x="0" y="19"/>
                  </a:lnTo>
                  <a:lnTo>
                    <a:pt x="104" y="80"/>
                  </a:lnTo>
                  <a:lnTo>
                    <a:pt x="115" y="6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55" name="Freeform 288"/>
            <p:cNvSpPr>
              <a:spLocks/>
            </p:cNvSpPr>
            <p:nvPr/>
          </p:nvSpPr>
          <p:spPr bwMode="auto">
            <a:xfrm>
              <a:off x="2389" y="4958"/>
              <a:ext cx="59" cy="40"/>
            </a:xfrm>
            <a:custGeom>
              <a:avLst/>
              <a:gdLst>
                <a:gd name="T0" fmla="*/ 3 w 117"/>
                <a:gd name="T1" fmla="*/ 0 h 79"/>
                <a:gd name="T2" fmla="*/ 0 w 117"/>
                <a:gd name="T3" fmla="*/ 5 h 79"/>
                <a:gd name="T4" fmla="*/ 27 w 117"/>
                <a:gd name="T5" fmla="*/ 20 h 79"/>
                <a:gd name="T6" fmla="*/ 30 w 117"/>
                <a:gd name="T7" fmla="*/ 15 h 79"/>
                <a:gd name="T8" fmla="*/ 3 w 117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" h="79">
                  <a:moveTo>
                    <a:pt x="11" y="0"/>
                  </a:moveTo>
                  <a:lnTo>
                    <a:pt x="0" y="19"/>
                  </a:lnTo>
                  <a:lnTo>
                    <a:pt x="105" y="79"/>
                  </a:lnTo>
                  <a:lnTo>
                    <a:pt x="117" y="5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56" name="Freeform 289"/>
            <p:cNvSpPr>
              <a:spLocks/>
            </p:cNvSpPr>
            <p:nvPr/>
          </p:nvSpPr>
          <p:spPr bwMode="auto">
            <a:xfrm>
              <a:off x="2467" y="5003"/>
              <a:ext cx="58" cy="39"/>
            </a:xfrm>
            <a:custGeom>
              <a:avLst/>
              <a:gdLst>
                <a:gd name="T0" fmla="*/ 3 w 116"/>
                <a:gd name="T1" fmla="*/ 0 h 79"/>
                <a:gd name="T2" fmla="*/ 0 w 116"/>
                <a:gd name="T3" fmla="*/ 4 h 79"/>
                <a:gd name="T4" fmla="*/ 26 w 116"/>
                <a:gd name="T5" fmla="*/ 19 h 79"/>
                <a:gd name="T6" fmla="*/ 29 w 116"/>
                <a:gd name="T7" fmla="*/ 15 h 79"/>
                <a:gd name="T8" fmla="*/ 3 w 116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79">
                  <a:moveTo>
                    <a:pt x="12" y="0"/>
                  </a:moveTo>
                  <a:lnTo>
                    <a:pt x="0" y="19"/>
                  </a:lnTo>
                  <a:lnTo>
                    <a:pt x="104" y="79"/>
                  </a:lnTo>
                  <a:lnTo>
                    <a:pt x="116" y="6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57" name="Freeform 290"/>
            <p:cNvSpPr>
              <a:spLocks/>
            </p:cNvSpPr>
            <p:nvPr/>
          </p:nvSpPr>
          <p:spPr bwMode="auto">
            <a:xfrm>
              <a:off x="2546" y="5048"/>
              <a:ext cx="86" cy="36"/>
            </a:xfrm>
            <a:custGeom>
              <a:avLst/>
              <a:gdLst>
                <a:gd name="T0" fmla="*/ 2 w 173"/>
                <a:gd name="T1" fmla="*/ 0 h 73"/>
                <a:gd name="T2" fmla="*/ 0 w 173"/>
                <a:gd name="T3" fmla="*/ 5 h 73"/>
                <a:gd name="T4" fmla="*/ 22 w 173"/>
                <a:gd name="T5" fmla="*/ 17 h 73"/>
                <a:gd name="T6" fmla="*/ 23 w 173"/>
                <a:gd name="T7" fmla="*/ 17 h 73"/>
                <a:gd name="T8" fmla="*/ 24 w 173"/>
                <a:gd name="T9" fmla="*/ 18 h 73"/>
                <a:gd name="T10" fmla="*/ 25 w 173"/>
                <a:gd name="T11" fmla="*/ 17 h 73"/>
                <a:gd name="T12" fmla="*/ 25 w 173"/>
                <a:gd name="T13" fmla="*/ 17 h 73"/>
                <a:gd name="T14" fmla="*/ 43 w 173"/>
                <a:gd name="T15" fmla="*/ 7 h 73"/>
                <a:gd name="T16" fmla="*/ 40 w 173"/>
                <a:gd name="T17" fmla="*/ 3 h 73"/>
                <a:gd name="T18" fmla="*/ 22 w 173"/>
                <a:gd name="T19" fmla="*/ 13 h 73"/>
                <a:gd name="T20" fmla="*/ 25 w 173"/>
                <a:gd name="T21" fmla="*/ 13 h 73"/>
                <a:gd name="T22" fmla="*/ 24 w 173"/>
                <a:gd name="T23" fmla="*/ 12 h 73"/>
                <a:gd name="T24" fmla="*/ 23 w 173"/>
                <a:gd name="T25" fmla="*/ 13 h 73"/>
                <a:gd name="T26" fmla="*/ 24 w 173"/>
                <a:gd name="T27" fmla="*/ 15 h 73"/>
                <a:gd name="T28" fmla="*/ 25 w 173"/>
                <a:gd name="T29" fmla="*/ 13 h 73"/>
                <a:gd name="T30" fmla="*/ 2 w 173"/>
                <a:gd name="T31" fmla="*/ 0 h 7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3" h="73">
                  <a:moveTo>
                    <a:pt x="11" y="0"/>
                  </a:moveTo>
                  <a:lnTo>
                    <a:pt x="0" y="20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6" y="73"/>
                  </a:lnTo>
                  <a:lnTo>
                    <a:pt x="100" y="71"/>
                  </a:lnTo>
                  <a:lnTo>
                    <a:pt x="102" y="71"/>
                  </a:lnTo>
                  <a:lnTo>
                    <a:pt x="173" y="31"/>
                  </a:lnTo>
                  <a:lnTo>
                    <a:pt x="161" y="12"/>
                  </a:lnTo>
                  <a:lnTo>
                    <a:pt x="90" y="52"/>
                  </a:lnTo>
                  <a:lnTo>
                    <a:pt x="100" y="52"/>
                  </a:lnTo>
                  <a:lnTo>
                    <a:pt x="96" y="50"/>
                  </a:lnTo>
                  <a:lnTo>
                    <a:pt x="92" y="52"/>
                  </a:lnTo>
                  <a:lnTo>
                    <a:pt x="96" y="62"/>
                  </a:lnTo>
                  <a:lnTo>
                    <a:pt x="102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58" name="Freeform 291"/>
            <p:cNvSpPr>
              <a:spLocks/>
            </p:cNvSpPr>
            <p:nvPr/>
          </p:nvSpPr>
          <p:spPr bwMode="auto">
            <a:xfrm>
              <a:off x="2652" y="5007"/>
              <a:ext cx="57" cy="41"/>
            </a:xfrm>
            <a:custGeom>
              <a:avLst/>
              <a:gdLst>
                <a:gd name="T0" fmla="*/ 0 w 115"/>
                <a:gd name="T1" fmla="*/ 16 h 80"/>
                <a:gd name="T2" fmla="*/ 3 w 115"/>
                <a:gd name="T3" fmla="*/ 21 h 80"/>
                <a:gd name="T4" fmla="*/ 28 w 115"/>
                <a:gd name="T5" fmla="*/ 6 h 80"/>
                <a:gd name="T6" fmla="*/ 27 w 115"/>
                <a:gd name="T7" fmla="*/ 3 h 80"/>
                <a:gd name="T8" fmla="*/ 27 w 115"/>
                <a:gd name="T9" fmla="*/ 6 h 80"/>
                <a:gd name="T10" fmla="*/ 27 w 115"/>
                <a:gd name="T11" fmla="*/ 6 h 80"/>
                <a:gd name="T12" fmla="*/ 27 w 115"/>
                <a:gd name="T13" fmla="*/ 0 h 80"/>
                <a:gd name="T14" fmla="*/ 27 w 115"/>
                <a:gd name="T15" fmla="*/ 0 h 80"/>
                <a:gd name="T16" fmla="*/ 27 w 115"/>
                <a:gd name="T17" fmla="*/ 0 h 80"/>
                <a:gd name="T18" fmla="*/ 26 w 115"/>
                <a:gd name="T19" fmla="*/ 1 h 80"/>
                <a:gd name="T20" fmla="*/ 26 w 115"/>
                <a:gd name="T21" fmla="*/ 1 h 80"/>
                <a:gd name="T22" fmla="*/ 0 w 115"/>
                <a:gd name="T23" fmla="*/ 16 h 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5" h="80">
                  <a:moveTo>
                    <a:pt x="0" y="61"/>
                  </a:moveTo>
                  <a:lnTo>
                    <a:pt x="12" y="80"/>
                  </a:lnTo>
                  <a:lnTo>
                    <a:pt x="115" y="21"/>
                  </a:lnTo>
                  <a:lnTo>
                    <a:pt x="109" y="11"/>
                  </a:lnTo>
                  <a:lnTo>
                    <a:pt x="109" y="23"/>
                  </a:lnTo>
                  <a:lnTo>
                    <a:pt x="111" y="23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6" y="2"/>
                  </a:lnTo>
                  <a:lnTo>
                    <a:pt x="104" y="2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59" name="Freeform 292"/>
            <p:cNvSpPr>
              <a:spLocks/>
            </p:cNvSpPr>
            <p:nvPr/>
          </p:nvSpPr>
          <p:spPr bwMode="auto">
            <a:xfrm>
              <a:off x="2730" y="4963"/>
              <a:ext cx="57" cy="41"/>
            </a:xfrm>
            <a:custGeom>
              <a:avLst/>
              <a:gdLst>
                <a:gd name="T0" fmla="*/ 0 w 114"/>
                <a:gd name="T1" fmla="*/ 16 h 81"/>
                <a:gd name="T2" fmla="*/ 3 w 114"/>
                <a:gd name="T3" fmla="*/ 21 h 81"/>
                <a:gd name="T4" fmla="*/ 29 w 114"/>
                <a:gd name="T5" fmla="*/ 5 h 81"/>
                <a:gd name="T6" fmla="*/ 26 w 114"/>
                <a:gd name="T7" fmla="*/ 0 h 81"/>
                <a:gd name="T8" fmla="*/ 0 w 114"/>
                <a:gd name="T9" fmla="*/ 16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81">
                  <a:moveTo>
                    <a:pt x="0" y="62"/>
                  </a:moveTo>
                  <a:lnTo>
                    <a:pt x="12" y="81"/>
                  </a:lnTo>
                  <a:lnTo>
                    <a:pt x="114" y="20"/>
                  </a:lnTo>
                  <a:lnTo>
                    <a:pt x="102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60" name="Freeform 293"/>
            <p:cNvSpPr>
              <a:spLocks/>
            </p:cNvSpPr>
            <p:nvPr/>
          </p:nvSpPr>
          <p:spPr bwMode="auto">
            <a:xfrm>
              <a:off x="2807" y="4918"/>
              <a:ext cx="58" cy="40"/>
            </a:xfrm>
            <a:custGeom>
              <a:avLst/>
              <a:gdLst>
                <a:gd name="T0" fmla="*/ 0 w 115"/>
                <a:gd name="T1" fmla="*/ 15 h 81"/>
                <a:gd name="T2" fmla="*/ 3 w 115"/>
                <a:gd name="T3" fmla="*/ 20 h 81"/>
                <a:gd name="T4" fmla="*/ 29 w 115"/>
                <a:gd name="T5" fmla="*/ 5 h 81"/>
                <a:gd name="T6" fmla="*/ 28 w 115"/>
                <a:gd name="T7" fmla="*/ 3 h 81"/>
                <a:gd name="T8" fmla="*/ 28 w 115"/>
                <a:gd name="T9" fmla="*/ 5 h 81"/>
                <a:gd name="T10" fmla="*/ 28 w 115"/>
                <a:gd name="T11" fmla="*/ 5 h 81"/>
                <a:gd name="T12" fmla="*/ 28 w 115"/>
                <a:gd name="T13" fmla="*/ 0 h 81"/>
                <a:gd name="T14" fmla="*/ 28 w 115"/>
                <a:gd name="T15" fmla="*/ 0 h 81"/>
                <a:gd name="T16" fmla="*/ 28 w 115"/>
                <a:gd name="T17" fmla="*/ 0 h 81"/>
                <a:gd name="T18" fmla="*/ 27 w 115"/>
                <a:gd name="T19" fmla="*/ 0 h 81"/>
                <a:gd name="T20" fmla="*/ 26 w 115"/>
                <a:gd name="T21" fmla="*/ 0 h 81"/>
                <a:gd name="T22" fmla="*/ 0 w 115"/>
                <a:gd name="T23" fmla="*/ 15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5" h="81">
                  <a:moveTo>
                    <a:pt x="0" y="62"/>
                  </a:moveTo>
                  <a:lnTo>
                    <a:pt x="12" y="81"/>
                  </a:lnTo>
                  <a:lnTo>
                    <a:pt x="115" y="21"/>
                  </a:lnTo>
                  <a:lnTo>
                    <a:pt x="110" y="12"/>
                  </a:lnTo>
                  <a:lnTo>
                    <a:pt x="110" y="23"/>
                  </a:lnTo>
                  <a:lnTo>
                    <a:pt x="111" y="23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6" y="2"/>
                  </a:lnTo>
                  <a:lnTo>
                    <a:pt x="104" y="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61" name="Freeform 294"/>
            <p:cNvSpPr>
              <a:spLocks/>
            </p:cNvSpPr>
            <p:nvPr/>
          </p:nvSpPr>
          <p:spPr bwMode="auto">
            <a:xfrm>
              <a:off x="2885" y="4874"/>
              <a:ext cx="57" cy="39"/>
            </a:xfrm>
            <a:custGeom>
              <a:avLst/>
              <a:gdLst>
                <a:gd name="T0" fmla="*/ 0 w 115"/>
                <a:gd name="T1" fmla="*/ 14 h 79"/>
                <a:gd name="T2" fmla="*/ 2 w 115"/>
                <a:gd name="T3" fmla="*/ 19 h 79"/>
                <a:gd name="T4" fmla="*/ 28 w 115"/>
                <a:gd name="T5" fmla="*/ 4 h 79"/>
                <a:gd name="T6" fmla="*/ 25 w 115"/>
                <a:gd name="T7" fmla="*/ 0 h 79"/>
                <a:gd name="T8" fmla="*/ 0 w 115"/>
                <a:gd name="T9" fmla="*/ 14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79">
                  <a:moveTo>
                    <a:pt x="0" y="59"/>
                  </a:moveTo>
                  <a:lnTo>
                    <a:pt x="11" y="79"/>
                  </a:lnTo>
                  <a:lnTo>
                    <a:pt x="115" y="19"/>
                  </a:lnTo>
                  <a:lnTo>
                    <a:pt x="103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62" name="Freeform 295"/>
            <p:cNvSpPr>
              <a:spLocks/>
            </p:cNvSpPr>
            <p:nvPr/>
          </p:nvSpPr>
          <p:spPr bwMode="auto">
            <a:xfrm>
              <a:off x="2953" y="4812"/>
              <a:ext cx="54" cy="56"/>
            </a:xfrm>
            <a:custGeom>
              <a:avLst/>
              <a:gdLst>
                <a:gd name="T0" fmla="*/ 5 w 107"/>
                <a:gd name="T1" fmla="*/ 23 h 113"/>
                <a:gd name="T2" fmla="*/ 8 w 107"/>
                <a:gd name="T3" fmla="*/ 28 h 113"/>
                <a:gd name="T4" fmla="*/ 26 w 107"/>
                <a:gd name="T5" fmla="*/ 17 h 113"/>
                <a:gd name="T6" fmla="*/ 26 w 107"/>
                <a:gd name="T7" fmla="*/ 17 h 113"/>
                <a:gd name="T8" fmla="*/ 27 w 107"/>
                <a:gd name="T9" fmla="*/ 15 h 113"/>
                <a:gd name="T10" fmla="*/ 26 w 107"/>
                <a:gd name="T11" fmla="*/ 13 h 113"/>
                <a:gd name="T12" fmla="*/ 26 w 107"/>
                <a:gd name="T13" fmla="*/ 13 h 113"/>
                <a:gd name="T14" fmla="*/ 3 w 107"/>
                <a:gd name="T15" fmla="*/ 0 h 113"/>
                <a:gd name="T16" fmla="*/ 0 w 107"/>
                <a:gd name="T17" fmla="*/ 4 h 113"/>
                <a:gd name="T18" fmla="*/ 23 w 107"/>
                <a:gd name="T19" fmla="*/ 17 h 113"/>
                <a:gd name="T20" fmla="*/ 22 w 107"/>
                <a:gd name="T21" fmla="*/ 13 h 113"/>
                <a:gd name="T22" fmla="*/ 21 w 107"/>
                <a:gd name="T23" fmla="*/ 15 h 113"/>
                <a:gd name="T24" fmla="*/ 22 w 107"/>
                <a:gd name="T25" fmla="*/ 17 h 113"/>
                <a:gd name="T26" fmla="*/ 24 w 107"/>
                <a:gd name="T27" fmla="*/ 15 h 113"/>
                <a:gd name="T28" fmla="*/ 23 w 107"/>
                <a:gd name="T29" fmla="*/ 13 h 113"/>
                <a:gd name="T30" fmla="*/ 5 w 107"/>
                <a:gd name="T31" fmla="*/ 23 h 1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7" h="113">
                  <a:moveTo>
                    <a:pt x="19" y="94"/>
                  </a:moveTo>
                  <a:lnTo>
                    <a:pt x="31" y="113"/>
                  </a:lnTo>
                  <a:lnTo>
                    <a:pt x="102" y="71"/>
                  </a:lnTo>
                  <a:lnTo>
                    <a:pt x="104" y="69"/>
                  </a:lnTo>
                  <a:lnTo>
                    <a:pt x="107" y="62"/>
                  </a:lnTo>
                  <a:lnTo>
                    <a:pt x="104" y="54"/>
                  </a:lnTo>
                  <a:lnTo>
                    <a:pt x="102" y="52"/>
                  </a:lnTo>
                  <a:lnTo>
                    <a:pt x="11" y="0"/>
                  </a:lnTo>
                  <a:lnTo>
                    <a:pt x="0" y="19"/>
                  </a:lnTo>
                  <a:lnTo>
                    <a:pt x="90" y="71"/>
                  </a:lnTo>
                  <a:lnTo>
                    <a:pt x="88" y="54"/>
                  </a:lnTo>
                  <a:lnTo>
                    <a:pt x="84" y="62"/>
                  </a:lnTo>
                  <a:lnTo>
                    <a:pt x="88" y="69"/>
                  </a:lnTo>
                  <a:lnTo>
                    <a:pt x="96" y="62"/>
                  </a:lnTo>
                  <a:lnTo>
                    <a:pt x="90" y="52"/>
                  </a:lnTo>
                  <a:lnTo>
                    <a:pt x="19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63" name="Freeform 296"/>
            <p:cNvSpPr>
              <a:spLocks/>
            </p:cNvSpPr>
            <p:nvPr/>
          </p:nvSpPr>
          <p:spPr bwMode="auto">
            <a:xfrm>
              <a:off x="2872" y="4765"/>
              <a:ext cx="61" cy="42"/>
            </a:xfrm>
            <a:custGeom>
              <a:avLst/>
              <a:gdLst>
                <a:gd name="T0" fmla="*/ 28 w 121"/>
                <a:gd name="T1" fmla="*/ 22 h 82"/>
                <a:gd name="T2" fmla="*/ 31 w 121"/>
                <a:gd name="T3" fmla="*/ 16 h 82"/>
                <a:gd name="T4" fmla="*/ 5 w 121"/>
                <a:gd name="T5" fmla="*/ 1 h 82"/>
                <a:gd name="T6" fmla="*/ 3 w 121"/>
                <a:gd name="T7" fmla="*/ 3 h 82"/>
                <a:gd name="T8" fmla="*/ 3 w 121"/>
                <a:gd name="T9" fmla="*/ 6 h 82"/>
                <a:gd name="T10" fmla="*/ 4 w 121"/>
                <a:gd name="T11" fmla="*/ 6 h 82"/>
                <a:gd name="T12" fmla="*/ 5 w 121"/>
                <a:gd name="T13" fmla="*/ 5 h 82"/>
                <a:gd name="T14" fmla="*/ 6 w 121"/>
                <a:gd name="T15" fmla="*/ 3 h 82"/>
                <a:gd name="T16" fmla="*/ 5 w 121"/>
                <a:gd name="T17" fmla="*/ 1 h 82"/>
                <a:gd name="T18" fmla="*/ 3 w 121"/>
                <a:gd name="T19" fmla="*/ 6 h 82"/>
                <a:gd name="T20" fmla="*/ 4 w 121"/>
                <a:gd name="T21" fmla="*/ 6 h 82"/>
                <a:gd name="T22" fmla="*/ 4 w 121"/>
                <a:gd name="T23" fmla="*/ 0 h 82"/>
                <a:gd name="T24" fmla="*/ 3 w 121"/>
                <a:gd name="T25" fmla="*/ 0 h 82"/>
                <a:gd name="T26" fmla="*/ 3 w 121"/>
                <a:gd name="T27" fmla="*/ 0 h 82"/>
                <a:gd name="T28" fmla="*/ 2 w 121"/>
                <a:gd name="T29" fmla="*/ 1 h 82"/>
                <a:gd name="T30" fmla="*/ 1 w 121"/>
                <a:gd name="T31" fmla="*/ 1 h 82"/>
                <a:gd name="T32" fmla="*/ 0 w 121"/>
                <a:gd name="T33" fmla="*/ 3 h 82"/>
                <a:gd name="T34" fmla="*/ 1 w 121"/>
                <a:gd name="T35" fmla="*/ 5 h 82"/>
                <a:gd name="T36" fmla="*/ 2 w 121"/>
                <a:gd name="T37" fmla="*/ 6 h 82"/>
                <a:gd name="T38" fmla="*/ 28 w 121"/>
                <a:gd name="T39" fmla="*/ 22 h 8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1" h="82">
                  <a:moveTo>
                    <a:pt x="109" y="82"/>
                  </a:moveTo>
                  <a:lnTo>
                    <a:pt x="121" y="63"/>
                  </a:lnTo>
                  <a:lnTo>
                    <a:pt x="17" y="2"/>
                  </a:lnTo>
                  <a:lnTo>
                    <a:pt x="11" y="11"/>
                  </a:lnTo>
                  <a:lnTo>
                    <a:pt x="11" y="23"/>
                  </a:lnTo>
                  <a:lnTo>
                    <a:pt x="15" y="21"/>
                  </a:lnTo>
                  <a:lnTo>
                    <a:pt x="19" y="19"/>
                  </a:lnTo>
                  <a:lnTo>
                    <a:pt x="23" y="11"/>
                  </a:lnTo>
                  <a:lnTo>
                    <a:pt x="19" y="4"/>
                  </a:lnTo>
                  <a:lnTo>
                    <a:pt x="11" y="23"/>
                  </a:lnTo>
                  <a:lnTo>
                    <a:pt x="13" y="23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0" y="11"/>
                  </a:lnTo>
                  <a:lnTo>
                    <a:pt x="3" y="19"/>
                  </a:lnTo>
                  <a:lnTo>
                    <a:pt x="5" y="21"/>
                  </a:lnTo>
                  <a:lnTo>
                    <a:pt x="109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64" name="Freeform 297"/>
            <p:cNvSpPr>
              <a:spLocks/>
            </p:cNvSpPr>
            <p:nvPr/>
          </p:nvSpPr>
          <p:spPr bwMode="auto">
            <a:xfrm>
              <a:off x="2795" y="4721"/>
              <a:ext cx="60" cy="41"/>
            </a:xfrm>
            <a:custGeom>
              <a:avLst/>
              <a:gdLst>
                <a:gd name="T0" fmla="*/ 27 w 121"/>
                <a:gd name="T1" fmla="*/ 21 h 80"/>
                <a:gd name="T2" fmla="*/ 30 w 121"/>
                <a:gd name="T3" fmla="*/ 16 h 80"/>
                <a:gd name="T4" fmla="*/ 4 w 121"/>
                <a:gd name="T5" fmla="*/ 1 h 80"/>
                <a:gd name="T6" fmla="*/ 3 w 121"/>
                <a:gd name="T7" fmla="*/ 3 h 80"/>
                <a:gd name="T8" fmla="*/ 3 w 121"/>
                <a:gd name="T9" fmla="*/ 6 h 80"/>
                <a:gd name="T10" fmla="*/ 3 w 121"/>
                <a:gd name="T11" fmla="*/ 6 h 80"/>
                <a:gd name="T12" fmla="*/ 4 w 121"/>
                <a:gd name="T13" fmla="*/ 5 h 80"/>
                <a:gd name="T14" fmla="*/ 5 w 121"/>
                <a:gd name="T15" fmla="*/ 3 h 80"/>
                <a:gd name="T16" fmla="*/ 4 w 121"/>
                <a:gd name="T17" fmla="*/ 1 h 80"/>
                <a:gd name="T18" fmla="*/ 3 w 121"/>
                <a:gd name="T19" fmla="*/ 6 h 80"/>
                <a:gd name="T20" fmla="*/ 3 w 121"/>
                <a:gd name="T21" fmla="*/ 6 h 80"/>
                <a:gd name="T22" fmla="*/ 3 w 121"/>
                <a:gd name="T23" fmla="*/ 0 h 80"/>
                <a:gd name="T24" fmla="*/ 3 w 121"/>
                <a:gd name="T25" fmla="*/ 0 h 80"/>
                <a:gd name="T26" fmla="*/ 3 w 121"/>
                <a:gd name="T27" fmla="*/ 0 h 80"/>
                <a:gd name="T28" fmla="*/ 2 w 121"/>
                <a:gd name="T29" fmla="*/ 1 h 80"/>
                <a:gd name="T30" fmla="*/ 1 w 121"/>
                <a:gd name="T31" fmla="*/ 1 h 80"/>
                <a:gd name="T32" fmla="*/ 0 w 121"/>
                <a:gd name="T33" fmla="*/ 3 h 80"/>
                <a:gd name="T34" fmla="*/ 1 w 121"/>
                <a:gd name="T35" fmla="*/ 5 h 80"/>
                <a:gd name="T36" fmla="*/ 1 w 121"/>
                <a:gd name="T37" fmla="*/ 6 h 80"/>
                <a:gd name="T38" fmla="*/ 27 w 121"/>
                <a:gd name="T39" fmla="*/ 21 h 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1" h="80">
                  <a:moveTo>
                    <a:pt x="110" y="80"/>
                  </a:moveTo>
                  <a:lnTo>
                    <a:pt x="121" y="61"/>
                  </a:lnTo>
                  <a:lnTo>
                    <a:pt x="17" y="2"/>
                  </a:lnTo>
                  <a:lnTo>
                    <a:pt x="12" y="11"/>
                  </a:lnTo>
                  <a:lnTo>
                    <a:pt x="12" y="23"/>
                  </a:lnTo>
                  <a:lnTo>
                    <a:pt x="15" y="21"/>
                  </a:lnTo>
                  <a:lnTo>
                    <a:pt x="19" y="19"/>
                  </a:lnTo>
                  <a:lnTo>
                    <a:pt x="23" y="11"/>
                  </a:lnTo>
                  <a:lnTo>
                    <a:pt x="19" y="3"/>
                  </a:lnTo>
                  <a:lnTo>
                    <a:pt x="12" y="23"/>
                  </a:lnTo>
                  <a:lnTo>
                    <a:pt x="14" y="2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0" y="11"/>
                  </a:lnTo>
                  <a:lnTo>
                    <a:pt x="4" y="19"/>
                  </a:lnTo>
                  <a:lnTo>
                    <a:pt x="6" y="21"/>
                  </a:lnTo>
                  <a:lnTo>
                    <a:pt x="110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65" name="Freeform 298"/>
            <p:cNvSpPr>
              <a:spLocks/>
            </p:cNvSpPr>
            <p:nvPr/>
          </p:nvSpPr>
          <p:spPr bwMode="auto">
            <a:xfrm>
              <a:off x="2720" y="4677"/>
              <a:ext cx="57" cy="40"/>
            </a:xfrm>
            <a:custGeom>
              <a:avLst/>
              <a:gdLst>
                <a:gd name="T0" fmla="*/ 25 w 116"/>
                <a:gd name="T1" fmla="*/ 20 h 79"/>
                <a:gd name="T2" fmla="*/ 28 w 116"/>
                <a:gd name="T3" fmla="*/ 15 h 79"/>
                <a:gd name="T4" fmla="*/ 3 w 116"/>
                <a:gd name="T5" fmla="*/ 0 h 79"/>
                <a:gd name="T6" fmla="*/ 0 w 116"/>
                <a:gd name="T7" fmla="*/ 5 h 79"/>
                <a:gd name="T8" fmla="*/ 25 w 116"/>
                <a:gd name="T9" fmla="*/ 2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79">
                  <a:moveTo>
                    <a:pt x="104" y="79"/>
                  </a:moveTo>
                  <a:lnTo>
                    <a:pt x="116" y="60"/>
                  </a:lnTo>
                  <a:lnTo>
                    <a:pt x="12" y="0"/>
                  </a:lnTo>
                  <a:lnTo>
                    <a:pt x="0" y="19"/>
                  </a:lnTo>
                  <a:lnTo>
                    <a:pt x="104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66" name="Freeform 299"/>
            <p:cNvSpPr>
              <a:spLocks/>
            </p:cNvSpPr>
            <p:nvPr/>
          </p:nvSpPr>
          <p:spPr bwMode="auto">
            <a:xfrm>
              <a:off x="2639" y="4631"/>
              <a:ext cx="61" cy="40"/>
            </a:xfrm>
            <a:custGeom>
              <a:avLst/>
              <a:gdLst>
                <a:gd name="T0" fmla="*/ 27 w 123"/>
                <a:gd name="T1" fmla="*/ 20 h 81"/>
                <a:gd name="T2" fmla="*/ 30 w 123"/>
                <a:gd name="T3" fmla="*/ 15 h 81"/>
                <a:gd name="T4" fmla="*/ 4 w 123"/>
                <a:gd name="T5" fmla="*/ 0 h 81"/>
                <a:gd name="T6" fmla="*/ 3 w 123"/>
                <a:gd name="T7" fmla="*/ 3 h 81"/>
                <a:gd name="T8" fmla="*/ 3 w 123"/>
                <a:gd name="T9" fmla="*/ 5 h 81"/>
                <a:gd name="T10" fmla="*/ 3 w 123"/>
                <a:gd name="T11" fmla="*/ 5 h 81"/>
                <a:gd name="T12" fmla="*/ 4 w 123"/>
                <a:gd name="T13" fmla="*/ 4 h 81"/>
                <a:gd name="T14" fmla="*/ 5 w 123"/>
                <a:gd name="T15" fmla="*/ 3 h 81"/>
                <a:gd name="T16" fmla="*/ 4 w 123"/>
                <a:gd name="T17" fmla="*/ 1 h 81"/>
                <a:gd name="T18" fmla="*/ 3 w 123"/>
                <a:gd name="T19" fmla="*/ 5 h 81"/>
                <a:gd name="T20" fmla="*/ 3 w 123"/>
                <a:gd name="T21" fmla="*/ 5 h 81"/>
                <a:gd name="T22" fmla="*/ 3 w 123"/>
                <a:gd name="T23" fmla="*/ 0 h 81"/>
                <a:gd name="T24" fmla="*/ 3 w 123"/>
                <a:gd name="T25" fmla="*/ 0 h 81"/>
                <a:gd name="T26" fmla="*/ 3 w 123"/>
                <a:gd name="T27" fmla="*/ 0 h 81"/>
                <a:gd name="T28" fmla="*/ 2 w 123"/>
                <a:gd name="T29" fmla="*/ 0 h 81"/>
                <a:gd name="T30" fmla="*/ 1 w 123"/>
                <a:gd name="T31" fmla="*/ 1 h 81"/>
                <a:gd name="T32" fmla="*/ 0 w 123"/>
                <a:gd name="T33" fmla="*/ 3 h 81"/>
                <a:gd name="T34" fmla="*/ 1 w 123"/>
                <a:gd name="T35" fmla="*/ 4 h 81"/>
                <a:gd name="T36" fmla="*/ 1 w 123"/>
                <a:gd name="T37" fmla="*/ 5 h 81"/>
                <a:gd name="T38" fmla="*/ 27 w 123"/>
                <a:gd name="T39" fmla="*/ 20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3" h="81">
                  <a:moveTo>
                    <a:pt x="111" y="81"/>
                  </a:moveTo>
                  <a:lnTo>
                    <a:pt x="123" y="62"/>
                  </a:lnTo>
                  <a:lnTo>
                    <a:pt x="17" y="2"/>
                  </a:lnTo>
                  <a:lnTo>
                    <a:pt x="12" y="12"/>
                  </a:lnTo>
                  <a:lnTo>
                    <a:pt x="12" y="23"/>
                  </a:lnTo>
                  <a:lnTo>
                    <a:pt x="15" y="21"/>
                  </a:lnTo>
                  <a:lnTo>
                    <a:pt x="19" y="19"/>
                  </a:lnTo>
                  <a:lnTo>
                    <a:pt x="23" y="12"/>
                  </a:lnTo>
                  <a:lnTo>
                    <a:pt x="19" y="4"/>
                  </a:lnTo>
                  <a:lnTo>
                    <a:pt x="12" y="23"/>
                  </a:lnTo>
                  <a:lnTo>
                    <a:pt x="14" y="2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2"/>
                  </a:lnTo>
                  <a:lnTo>
                    <a:pt x="4" y="19"/>
                  </a:lnTo>
                  <a:lnTo>
                    <a:pt x="6" y="21"/>
                  </a:lnTo>
                  <a:lnTo>
                    <a:pt x="111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67" name="Freeform 300"/>
            <p:cNvSpPr>
              <a:spLocks/>
            </p:cNvSpPr>
            <p:nvPr/>
          </p:nvSpPr>
          <p:spPr bwMode="auto">
            <a:xfrm>
              <a:off x="2565" y="4587"/>
              <a:ext cx="57" cy="39"/>
            </a:xfrm>
            <a:custGeom>
              <a:avLst/>
              <a:gdLst>
                <a:gd name="T0" fmla="*/ 26 w 114"/>
                <a:gd name="T1" fmla="*/ 19 h 79"/>
                <a:gd name="T2" fmla="*/ 29 w 114"/>
                <a:gd name="T3" fmla="*/ 14 h 79"/>
                <a:gd name="T4" fmla="*/ 3 w 114"/>
                <a:gd name="T5" fmla="*/ 0 h 79"/>
                <a:gd name="T6" fmla="*/ 0 w 114"/>
                <a:gd name="T7" fmla="*/ 4 h 79"/>
                <a:gd name="T8" fmla="*/ 26 w 114"/>
                <a:gd name="T9" fmla="*/ 1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79">
                  <a:moveTo>
                    <a:pt x="102" y="79"/>
                  </a:moveTo>
                  <a:lnTo>
                    <a:pt x="114" y="59"/>
                  </a:lnTo>
                  <a:lnTo>
                    <a:pt x="12" y="0"/>
                  </a:lnTo>
                  <a:lnTo>
                    <a:pt x="0" y="19"/>
                  </a:lnTo>
                  <a:lnTo>
                    <a:pt x="102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68" name="Freeform 301"/>
            <p:cNvSpPr>
              <a:spLocks/>
            </p:cNvSpPr>
            <p:nvPr/>
          </p:nvSpPr>
          <p:spPr bwMode="auto">
            <a:xfrm>
              <a:off x="2487" y="4542"/>
              <a:ext cx="57" cy="39"/>
            </a:xfrm>
            <a:custGeom>
              <a:avLst/>
              <a:gdLst>
                <a:gd name="T0" fmla="*/ 26 w 113"/>
                <a:gd name="T1" fmla="*/ 20 h 78"/>
                <a:gd name="T2" fmla="*/ 29 w 113"/>
                <a:gd name="T3" fmla="*/ 15 h 78"/>
                <a:gd name="T4" fmla="*/ 3 w 113"/>
                <a:gd name="T5" fmla="*/ 0 h 78"/>
                <a:gd name="T6" fmla="*/ 0 w 113"/>
                <a:gd name="T7" fmla="*/ 5 h 78"/>
                <a:gd name="T8" fmla="*/ 26 w 113"/>
                <a:gd name="T9" fmla="*/ 2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78">
                  <a:moveTo>
                    <a:pt x="101" y="78"/>
                  </a:moveTo>
                  <a:lnTo>
                    <a:pt x="113" y="59"/>
                  </a:lnTo>
                  <a:lnTo>
                    <a:pt x="11" y="0"/>
                  </a:lnTo>
                  <a:lnTo>
                    <a:pt x="0" y="19"/>
                  </a:lnTo>
                  <a:lnTo>
                    <a:pt x="10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69" name="Freeform 302"/>
            <p:cNvSpPr>
              <a:spLocks/>
            </p:cNvSpPr>
            <p:nvPr/>
          </p:nvSpPr>
          <p:spPr bwMode="auto">
            <a:xfrm>
              <a:off x="2406" y="4496"/>
              <a:ext cx="61" cy="40"/>
            </a:xfrm>
            <a:custGeom>
              <a:avLst/>
              <a:gdLst>
                <a:gd name="T0" fmla="*/ 28 w 122"/>
                <a:gd name="T1" fmla="*/ 20 h 81"/>
                <a:gd name="T2" fmla="*/ 31 w 122"/>
                <a:gd name="T3" fmla="*/ 15 h 81"/>
                <a:gd name="T4" fmla="*/ 5 w 122"/>
                <a:gd name="T5" fmla="*/ 0 h 81"/>
                <a:gd name="T6" fmla="*/ 3 w 122"/>
                <a:gd name="T7" fmla="*/ 3 h 81"/>
                <a:gd name="T8" fmla="*/ 3 w 122"/>
                <a:gd name="T9" fmla="*/ 5 h 81"/>
                <a:gd name="T10" fmla="*/ 4 w 122"/>
                <a:gd name="T11" fmla="*/ 5 h 81"/>
                <a:gd name="T12" fmla="*/ 5 w 122"/>
                <a:gd name="T13" fmla="*/ 5 h 81"/>
                <a:gd name="T14" fmla="*/ 6 w 122"/>
                <a:gd name="T15" fmla="*/ 3 h 81"/>
                <a:gd name="T16" fmla="*/ 5 w 122"/>
                <a:gd name="T17" fmla="*/ 1 h 81"/>
                <a:gd name="T18" fmla="*/ 3 w 122"/>
                <a:gd name="T19" fmla="*/ 5 h 81"/>
                <a:gd name="T20" fmla="*/ 4 w 122"/>
                <a:gd name="T21" fmla="*/ 5 h 81"/>
                <a:gd name="T22" fmla="*/ 4 w 122"/>
                <a:gd name="T23" fmla="*/ 0 h 81"/>
                <a:gd name="T24" fmla="*/ 3 w 122"/>
                <a:gd name="T25" fmla="*/ 0 h 81"/>
                <a:gd name="T26" fmla="*/ 3 w 122"/>
                <a:gd name="T27" fmla="*/ 0 h 81"/>
                <a:gd name="T28" fmla="*/ 2 w 122"/>
                <a:gd name="T29" fmla="*/ 0 h 81"/>
                <a:gd name="T30" fmla="*/ 1 w 122"/>
                <a:gd name="T31" fmla="*/ 1 h 81"/>
                <a:gd name="T32" fmla="*/ 0 w 122"/>
                <a:gd name="T33" fmla="*/ 3 h 81"/>
                <a:gd name="T34" fmla="*/ 1 w 122"/>
                <a:gd name="T35" fmla="*/ 5 h 81"/>
                <a:gd name="T36" fmla="*/ 2 w 122"/>
                <a:gd name="T37" fmla="*/ 5 h 81"/>
                <a:gd name="T38" fmla="*/ 28 w 122"/>
                <a:gd name="T39" fmla="*/ 20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2" h="81">
                  <a:moveTo>
                    <a:pt x="111" y="81"/>
                  </a:moveTo>
                  <a:lnTo>
                    <a:pt x="122" y="62"/>
                  </a:lnTo>
                  <a:lnTo>
                    <a:pt x="17" y="2"/>
                  </a:lnTo>
                  <a:lnTo>
                    <a:pt x="11" y="12"/>
                  </a:lnTo>
                  <a:lnTo>
                    <a:pt x="11" y="23"/>
                  </a:lnTo>
                  <a:lnTo>
                    <a:pt x="15" y="22"/>
                  </a:lnTo>
                  <a:lnTo>
                    <a:pt x="19" y="20"/>
                  </a:lnTo>
                  <a:lnTo>
                    <a:pt x="23" y="12"/>
                  </a:lnTo>
                  <a:lnTo>
                    <a:pt x="19" y="4"/>
                  </a:lnTo>
                  <a:lnTo>
                    <a:pt x="11" y="23"/>
                  </a:lnTo>
                  <a:lnTo>
                    <a:pt x="13" y="23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0" y="12"/>
                  </a:lnTo>
                  <a:lnTo>
                    <a:pt x="3" y="20"/>
                  </a:lnTo>
                  <a:lnTo>
                    <a:pt x="5" y="22"/>
                  </a:lnTo>
                  <a:lnTo>
                    <a:pt x="111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70" name="Freeform 303"/>
            <p:cNvSpPr>
              <a:spLocks/>
            </p:cNvSpPr>
            <p:nvPr/>
          </p:nvSpPr>
          <p:spPr bwMode="auto">
            <a:xfrm>
              <a:off x="2332" y="4452"/>
              <a:ext cx="57" cy="40"/>
            </a:xfrm>
            <a:custGeom>
              <a:avLst/>
              <a:gdLst>
                <a:gd name="T0" fmla="*/ 25 w 115"/>
                <a:gd name="T1" fmla="*/ 20 h 81"/>
                <a:gd name="T2" fmla="*/ 28 w 115"/>
                <a:gd name="T3" fmla="*/ 15 h 81"/>
                <a:gd name="T4" fmla="*/ 2 w 115"/>
                <a:gd name="T5" fmla="*/ 0 h 81"/>
                <a:gd name="T6" fmla="*/ 0 w 115"/>
                <a:gd name="T7" fmla="*/ 4 h 81"/>
                <a:gd name="T8" fmla="*/ 25 w 115"/>
                <a:gd name="T9" fmla="*/ 2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81">
                  <a:moveTo>
                    <a:pt x="103" y="81"/>
                  </a:moveTo>
                  <a:lnTo>
                    <a:pt x="115" y="62"/>
                  </a:lnTo>
                  <a:lnTo>
                    <a:pt x="11" y="0"/>
                  </a:lnTo>
                  <a:lnTo>
                    <a:pt x="0" y="19"/>
                  </a:lnTo>
                  <a:lnTo>
                    <a:pt x="103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71" name="Freeform 304"/>
            <p:cNvSpPr>
              <a:spLocks/>
            </p:cNvSpPr>
            <p:nvPr/>
          </p:nvSpPr>
          <p:spPr bwMode="auto">
            <a:xfrm>
              <a:off x="2254" y="4407"/>
              <a:ext cx="58" cy="40"/>
            </a:xfrm>
            <a:custGeom>
              <a:avLst/>
              <a:gdLst>
                <a:gd name="T0" fmla="*/ 26 w 115"/>
                <a:gd name="T1" fmla="*/ 21 h 78"/>
                <a:gd name="T2" fmla="*/ 29 w 115"/>
                <a:gd name="T3" fmla="*/ 15 h 78"/>
                <a:gd name="T4" fmla="*/ 3 w 115"/>
                <a:gd name="T5" fmla="*/ 0 h 78"/>
                <a:gd name="T6" fmla="*/ 0 w 115"/>
                <a:gd name="T7" fmla="*/ 5 h 78"/>
                <a:gd name="T8" fmla="*/ 26 w 115"/>
                <a:gd name="T9" fmla="*/ 2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78">
                  <a:moveTo>
                    <a:pt x="104" y="78"/>
                  </a:moveTo>
                  <a:lnTo>
                    <a:pt x="115" y="59"/>
                  </a:lnTo>
                  <a:lnTo>
                    <a:pt x="12" y="0"/>
                  </a:lnTo>
                  <a:lnTo>
                    <a:pt x="0" y="19"/>
                  </a:lnTo>
                  <a:lnTo>
                    <a:pt x="10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72" name="Freeform 305"/>
            <p:cNvSpPr>
              <a:spLocks/>
            </p:cNvSpPr>
            <p:nvPr/>
          </p:nvSpPr>
          <p:spPr bwMode="auto">
            <a:xfrm>
              <a:off x="2183" y="4366"/>
              <a:ext cx="51" cy="36"/>
            </a:xfrm>
            <a:custGeom>
              <a:avLst/>
              <a:gdLst>
                <a:gd name="T0" fmla="*/ 23 w 102"/>
                <a:gd name="T1" fmla="*/ 18 h 71"/>
                <a:gd name="T2" fmla="*/ 26 w 102"/>
                <a:gd name="T3" fmla="*/ 13 h 71"/>
                <a:gd name="T4" fmla="*/ 3 w 102"/>
                <a:gd name="T5" fmla="*/ 0 h 71"/>
                <a:gd name="T6" fmla="*/ 0 w 102"/>
                <a:gd name="T7" fmla="*/ 5 h 71"/>
                <a:gd name="T8" fmla="*/ 23 w 102"/>
                <a:gd name="T9" fmla="*/ 18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71">
                  <a:moveTo>
                    <a:pt x="90" y="71"/>
                  </a:moveTo>
                  <a:lnTo>
                    <a:pt x="102" y="52"/>
                  </a:lnTo>
                  <a:lnTo>
                    <a:pt x="12" y="0"/>
                  </a:lnTo>
                  <a:lnTo>
                    <a:pt x="0" y="19"/>
                  </a:lnTo>
                  <a:lnTo>
                    <a:pt x="9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73" name="Freeform 306"/>
            <p:cNvSpPr>
              <a:spLocks/>
            </p:cNvSpPr>
            <p:nvPr/>
          </p:nvSpPr>
          <p:spPr bwMode="auto">
            <a:xfrm>
              <a:off x="1775" y="4581"/>
              <a:ext cx="41" cy="31"/>
            </a:xfrm>
            <a:custGeom>
              <a:avLst/>
              <a:gdLst>
                <a:gd name="T0" fmla="*/ 0 w 83"/>
                <a:gd name="T1" fmla="*/ 11 h 62"/>
                <a:gd name="T2" fmla="*/ 3 w 83"/>
                <a:gd name="T3" fmla="*/ 16 h 62"/>
                <a:gd name="T4" fmla="*/ 20 w 83"/>
                <a:gd name="T5" fmla="*/ 5 h 62"/>
                <a:gd name="T6" fmla="*/ 17 w 83"/>
                <a:gd name="T7" fmla="*/ 0 h 62"/>
                <a:gd name="T8" fmla="*/ 0 w 83"/>
                <a:gd name="T9" fmla="*/ 1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62">
                  <a:moveTo>
                    <a:pt x="0" y="43"/>
                  </a:moveTo>
                  <a:lnTo>
                    <a:pt x="12" y="62"/>
                  </a:lnTo>
                  <a:lnTo>
                    <a:pt x="83" y="19"/>
                  </a:lnTo>
                  <a:lnTo>
                    <a:pt x="71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74" name="Freeform 307"/>
            <p:cNvSpPr>
              <a:spLocks/>
            </p:cNvSpPr>
            <p:nvPr/>
          </p:nvSpPr>
          <p:spPr bwMode="auto">
            <a:xfrm>
              <a:off x="1836" y="4536"/>
              <a:ext cx="58" cy="40"/>
            </a:xfrm>
            <a:custGeom>
              <a:avLst/>
              <a:gdLst>
                <a:gd name="T0" fmla="*/ 0 w 115"/>
                <a:gd name="T1" fmla="*/ 15 h 81"/>
                <a:gd name="T2" fmla="*/ 3 w 115"/>
                <a:gd name="T3" fmla="*/ 20 h 81"/>
                <a:gd name="T4" fmla="*/ 29 w 115"/>
                <a:gd name="T5" fmla="*/ 4 h 81"/>
                <a:gd name="T6" fmla="*/ 26 w 115"/>
                <a:gd name="T7" fmla="*/ 0 h 81"/>
                <a:gd name="T8" fmla="*/ 0 w 115"/>
                <a:gd name="T9" fmla="*/ 15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81">
                  <a:moveTo>
                    <a:pt x="0" y="61"/>
                  </a:moveTo>
                  <a:lnTo>
                    <a:pt x="11" y="81"/>
                  </a:lnTo>
                  <a:lnTo>
                    <a:pt x="115" y="19"/>
                  </a:lnTo>
                  <a:lnTo>
                    <a:pt x="104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75" name="Freeform 308"/>
            <p:cNvSpPr>
              <a:spLocks/>
            </p:cNvSpPr>
            <p:nvPr/>
          </p:nvSpPr>
          <p:spPr bwMode="auto">
            <a:xfrm>
              <a:off x="1914" y="4492"/>
              <a:ext cx="58" cy="39"/>
            </a:xfrm>
            <a:custGeom>
              <a:avLst/>
              <a:gdLst>
                <a:gd name="T0" fmla="*/ 0 w 116"/>
                <a:gd name="T1" fmla="*/ 15 h 78"/>
                <a:gd name="T2" fmla="*/ 3 w 116"/>
                <a:gd name="T3" fmla="*/ 20 h 78"/>
                <a:gd name="T4" fmla="*/ 29 w 116"/>
                <a:gd name="T5" fmla="*/ 5 h 78"/>
                <a:gd name="T6" fmla="*/ 26 w 116"/>
                <a:gd name="T7" fmla="*/ 0 h 78"/>
                <a:gd name="T8" fmla="*/ 0 w 116"/>
                <a:gd name="T9" fmla="*/ 15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78">
                  <a:moveTo>
                    <a:pt x="0" y="59"/>
                  </a:moveTo>
                  <a:lnTo>
                    <a:pt x="12" y="78"/>
                  </a:lnTo>
                  <a:lnTo>
                    <a:pt x="116" y="19"/>
                  </a:lnTo>
                  <a:lnTo>
                    <a:pt x="10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76" name="Freeform 309"/>
            <p:cNvSpPr>
              <a:spLocks/>
            </p:cNvSpPr>
            <p:nvPr/>
          </p:nvSpPr>
          <p:spPr bwMode="auto">
            <a:xfrm>
              <a:off x="1992" y="4447"/>
              <a:ext cx="58" cy="39"/>
            </a:xfrm>
            <a:custGeom>
              <a:avLst/>
              <a:gdLst>
                <a:gd name="T0" fmla="*/ 0 w 115"/>
                <a:gd name="T1" fmla="*/ 15 h 79"/>
                <a:gd name="T2" fmla="*/ 3 w 115"/>
                <a:gd name="T3" fmla="*/ 19 h 79"/>
                <a:gd name="T4" fmla="*/ 29 w 115"/>
                <a:gd name="T5" fmla="*/ 5 h 79"/>
                <a:gd name="T6" fmla="*/ 26 w 115"/>
                <a:gd name="T7" fmla="*/ 0 h 79"/>
                <a:gd name="T8" fmla="*/ 0 w 115"/>
                <a:gd name="T9" fmla="*/ 15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79">
                  <a:moveTo>
                    <a:pt x="0" y="60"/>
                  </a:moveTo>
                  <a:lnTo>
                    <a:pt x="12" y="79"/>
                  </a:lnTo>
                  <a:lnTo>
                    <a:pt x="115" y="20"/>
                  </a:lnTo>
                  <a:lnTo>
                    <a:pt x="104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77" name="Freeform 310"/>
            <p:cNvSpPr>
              <a:spLocks/>
            </p:cNvSpPr>
            <p:nvPr/>
          </p:nvSpPr>
          <p:spPr bwMode="auto">
            <a:xfrm>
              <a:off x="2070" y="4402"/>
              <a:ext cx="57" cy="39"/>
            </a:xfrm>
            <a:custGeom>
              <a:avLst/>
              <a:gdLst>
                <a:gd name="T0" fmla="*/ 0 w 115"/>
                <a:gd name="T1" fmla="*/ 15 h 79"/>
                <a:gd name="T2" fmla="*/ 2 w 115"/>
                <a:gd name="T3" fmla="*/ 19 h 79"/>
                <a:gd name="T4" fmla="*/ 28 w 115"/>
                <a:gd name="T5" fmla="*/ 4 h 79"/>
                <a:gd name="T6" fmla="*/ 25 w 115"/>
                <a:gd name="T7" fmla="*/ 0 h 79"/>
                <a:gd name="T8" fmla="*/ 0 w 115"/>
                <a:gd name="T9" fmla="*/ 15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79">
                  <a:moveTo>
                    <a:pt x="0" y="60"/>
                  </a:moveTo>
                  <a:lnTo>
                    <a:pt x="11" y="79"/>
                  </a:lnTo>
                  <a:lnTo>
                    <a:pt x="115" y="19"/>
                  </a:lnTo>
                  <a:lnTo>
                    <a:pt x="10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78" name="Freeform 311"/>
            <p:cNvSpPr>
              <a:spLocks/>
            </p:cNvSpPr>
            <p:nvPr/>
          </p:nvSpPr>
          <p:spPr bwMode="auto">
            <a:xfrm>
              <a:off x="2148" y="4366"/>
              <a:ext cx="41" cy="30"/>
            </a:xfrm>
            <a:custGeom>
              <a:avLst/>
              <a:gdLst>
                <a:gd name="T0" fmla="*/ 0 w 83"/>
                <a:gd name="T1" fmla="*/ 11 h 60"/>
                <a:gd name="T2" fmla="*/ 3 w 83"/>
                <a:gd name="T3" fmla="*/ 15 h 60"/>
                <a:gd name="T4" fmla="*/ 20 w 83"/>
                <a:gd name="T5" fmla="*/ 5 h 60"/>
                <a:gd name="T6" fmla="*/ 17 w 83"/>
                <a:gd name="T7" fmla="*/ 0 h 60"/>
                <a:gd name="T8" fmla="*/ 0 w 83"/>
                <a:gd name="T9" fmla="*/ 11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60">
                  <a:moveTo>
                    <a:pt x="0" y="41"/>
                  </a:moveTo>
                  <a:lnTo>
                    <a:pt x="12" y="60"/>
                  </a:lnTo>
                  <a:lnTo>
                    <a:pt x="83" y="19"/>
                  </a:lnTo>
                  <a:lnTo>
                    <a:pt x="71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79" name="Freeform 312"/>
            <p:cNvSpPr>
              <a:spLocks/>
            </p:cNvSpPr>
            <p:nvPr/>
          </p:nvSpPr>
          <p:spPr bwMode="auto">
            <a:xfrm>
              <a:off x="2995" y="4371"/>
              <a:ext cx="12" cy="949"/>
            </a:xfrm>
            <a:custGeom>
              <a:avLst/>
              <a:gdLst>
                <a:gd name="T0" fmla="*/ 6 w 23"/>
                <a:gd name="T1" fmla="*/ 0 h 1899"/>
                <a:gd name="T2" fmla="*/ 0 w 23"/>
                <a:gd name="T3" fmla="*/ 0 h 1899"/>
                <a:gd name="T4" fmla="*/ 0 w 23"/>
                <a:gd name="T5" fmla="*/ 471 h 1899"/>
                <a:gd name="T6" fmla="*/ 0 w 23"/>
                <a:gd name="T7" fmla="*/ 471 h 1899"/>
                <a:gd name="T8" fmla="*/ 1 w 23"/>
                <a:gd name="T9" fmla="*/ 473 h 1899"/>
                <a:gd name="T10" fmla="*/ 2 w 23"/>
                <a:gd name="T11" fmla="*/ 474 h 1899"/>
                <a:gd name="T12" fmla="*/ 3 w 23"/>
                <a:gd name="T13" fmla="*/ 474 h 1899"/>
                <a:gd name="T14" fmla="*/ 4 w 23"/>
                <a:gd name="T15" fmla="*/ 474 h 1899"/>
                <a:gd name="T16" fmla="*/ 4 w 23"/>
                <a:gd name="T17" fmla="*/ 469 h 1899"/>
                <a:gd name="T18" fmla="*/ 3 w 23"/>
                <a:gd name="T19" fmla="*/ 469 h 1899"/>
                <a:gd name="T20" fmla="*/ 6 w 23"/>
                <a:gd name="T21" fmla="*/ 471 h 1899"/>
                <a:gd name="T22" fmla="*/ 5 w 23"/>
                <a:gd name="T23" fmla="*/ 470 h 1899"/>
                <a:gd name="T24" fmla="*/ 4 w 23"/>
                <a:gd name="T25" fmla="*/ 469 h 1899"/>
                <a:gd name="T26" fmla="*/ 3 w 23"/>
                <a:gd name="T27" fmla="*/ 471 h 1899"/>
                <a:gd name="T28" fmla="*/ 6 w 23"/>
                <a:gd name="T29" fmla="*/ 471 h 1899"/>
                <a:gd name="T30" fmla="*/ 6 w 23"/>
                <a:gd name="T31" fmla="*/ 0 h 189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" h="1899">
                  <a:moveTo>
                    <a:pt x="23" y="0"/>
                  </a:moveTo>
                  <a:lnTo>
                    <a:pt x="0" y="0"/>
                  </a:lnTo>
                  <a:lnTo>
                    <a:pt x="0" y="1887"/>
                  </a:lnTo>
                  <a:lnTo>
                    <a:pt x="4" y="1895"/>
                  </a:lnTo>
                  <a:lnTo>
                    <a:pt x="8" y="1897"/>
                  </a:lnTo>
                  <a:lnTo>
                    <a:pt x="12" y="1899"/>
                  </a:lnTo>
                  <a:lnTo>
                    <a:pt x="14" y="1899"/>
                  </a:lnTo>
                  <a:lnTo>
                    <a:pt x="14" y="1876"/>
                  </a:lnTo>
                  <a:lnTo>
                    <a:pt x="12" y="1876"/>
                  </a:lnTo>
                  <a:lnTo>
                    <a:pt x="23" y="1887"/>
                  </a:lnTo>
                  <a:lnTo>
                    <a:pt x="20" y="1880"/>
                  </a:lnTo>
                  <a:lnTo>
                    <a:pt x="16" y="1878"/>
                  </a:lnTo>
                  <a:lnTo>
                    <a:pt x="12" y="1887"/>
                  </a:lnTo>
                  <a:lnTo>
                    <a:pt x="23" y="1887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80" name="Rectangle 313"/>
            <p:cNvSpPr>
              <a:spLocks noChangeArrowheads="1"/>
            </p:cNvSpPr>
            <p:nvPr/>
          </p:nvSpPr>
          <p:spPr bwMode="auto">
            <a:xfrm>
              <a:off x="2180" y="3899"/>
              <a:ext cx="12" cy="9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181" name="Freeform 314"/>
            <p:cNvSpPr>
              <a:spLocks/>
            </p:cNvSpPr>
            <p:nvPr/>
          </p:nvSpPr>
          <p:spPr bwMode="auto">
            <a:xfrm>
              <a:off x="2183" y="4366"/>
              <a:ext cx="821" cy="482"/>
            </a:xfrm>
            <a:custGeom>
              <a:avLst/>
              <a:gdLst>
                <a:gd name="T0" fmla="*/ 408 w 1642"/>
                <a:gd name="T1" fmla="*/ 241 h 964"/>
                <a:gd name="T2" fmla="*/ 411 w 1642"/>
                <a:gd name="T3" fmla="*/ 237 h 964"/>
                <a:gd name="T4" fmla="*/ 3 w 1642"/>
                <a:gd name="T5" fmla="*/ 0 h 964"/>
                <a:gd name="T6" fmla="*/ 0 w 1642"/>
                <a:gd name="T7" fmla="*/ 5 h 964"/>
                <a:gd name="T8" fmla="*/ 408 w 1642"/>
                <a:gd name="T9" fmla="*/ 241 h 9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2" h="964">
                  <a:moveTo>
                    <a:pt x="1630" y="964"/>
                  </a:moveTo>
                  <a:lnTo>
                    <a:pt x="1642" y="945"/>
                  </a:lnTo>
                  <a:lnTo>
                    <a:pt x="12" y="0"/>
                  </a:lnTo>
                  <a:lnTo>
                    <a:pt x="0" y="19"/>
                  </a:lnTo>
                  <a:lnTo>
                    <a:pt x="1630" y="9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82" name="Freeform 315"/>
            <p:cNvSpPr>
              <a:spLocks/>
            </p:cNvSpPr>
            <p:nvPr/>
          </p:nvSpPr>
          <p:spPr bwMode="auto">
            <a:xfrm>
              <a:off x="2183" y="3894"/>
              <a:ext cx="822" cy="482"/>
            </a:xfrm>
            <a:custGeom>
              <a:avLst/>
              <a:gdLst>
                <a:gd name="T0" fmla="*/ 3 w 1644"/>
                <a:gd name="T1" fmla="*/ 0 h 963"/>
                <a:gd name="T2" fmla="*/ 0 w 1644"/>
                <a:gd name="T3" fmla="*/ 5 h 963"/>
                <a:gd name="T4" fmla="*/ 408 w 1644"/>
                <a:gd name="T5" fmla="*/ 241 h 963"/>
                <a:gd name="T6" fmla="*/ 411 w 1644"/>
                <a:gd name="T7" fmla="*/ 236 h 963"/>
                <a:gd name="T8" fmla="*/ 3 w 1644"/>
                <a:gd name="T9" fmla="*/ 0 h 9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4" h="963">
                  <a:moveTo>
                    <a:pt x="12" y="0"/>
                  </a:moveTo>
                  <a:lnTo>
                    <a:pt x="0" y="19"/>
                  </a:lnTo>
                  <a:lnTo>
                    <a:pt x="1632" y="963"/>
                  </a:lnTo>
                  <a:lnTo>
                    <a:pt x="1644" y="94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83" name="Freeform 316"/>
            <p:cNvSpPr>
              <a:spLocks/>
            </p:cNvSpPr>
            <p:nvPr/>
          </p:nvSpPr>
          <p:spPr bwMode="auto">
            <a:xfrm>
              <a:off x="2180" y="3899"/>
              <a:ext cx="825" cy="949"/>
            </a:xfrm>
            <a:custGeom>
              <a:avLst/>
              <a:gdLst>
                <a:gd name="T0" fmla="*/ 6 w 1650"/>
                <a:gd name="T1" fmla="*/ 0 h 1899"/>
                <a:gd name="T2" fmla="*/ 0 w 1650"/>
                <a:gd name="T3" fmla="*/ 0 h 1899"/>
                <a:gd name="T4" fmla="*/ 0 w 1650"/>
                <a:gd name="T5" fmla="*/ 236 h 1899"/>
                <a:gd name="T6" fmla="*/ 0 w 1650"/>
                <a:gd name="T7" fmla="*/ 236 h 1899"/>
                <a:gd name="T8" fmla="*/ 1 w 1650"/>
                <a:gd name="T9" fmla="*/ 238 h 1899"/>
                <a:gd name="T10" fmla="*/ 2 w 1650"/>
                <a:gd name="T11" fmla="*/ 238 h 1899"/>
                <a:gd name="T12" fmla="*/ 410 w 1650"/>
                <a:gd name="T13" fmla="*/ 474 h 1899"/>
                <a:gd name="T14" fmla="*/ 413 w 1650"/>
                <a:gd name="T15" fmla="*/ 470 h 1899"/>
                <a:gd name="T16" fmla="*/ 5 w 1650"/>
                <a:gd name="T17" fmla="*/ 233 h 1899"/>
                <a:gd name="T18" fmla="*/ 6 w 1650"/>
                <a:gd name="T19" fmla="*/ 236 h 1899"/>
                <a:gd name="T20" fmla="*/ 5 w 1650"/>
                <a:gd name="T21" fmla="*/ 234 h 1899"/>
                <a:gd name="T22" fmla="*/ 3 w 1650"/>
                <a:gd name="T23" fmla="*/ 236 h 1899"/>
                <a:gd name="T24" fmla="*/ 6 w 1650"/>
                <a:gd name="T25" fmla="*/ 236 h 1899"/>
                <a:gd name="T26" fmla="*/ 6 w 1650"/>
                <a:gd name="T27" fmla="*/ 0 h 189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50" h="1899">
                  <a:moveTo>
                    <a:pt x="23" y="0"/>
                  </a:moveTo>
                  <a:lnTo>
                    <a:pt x="0" y="0"/>
                  </a:lnTo>
                  <a:lnTo>
                    <a:pt x="0" y="945"/>
                  </a:lnTo>
                  <a:lnTo>
                    <a:pt x="4" y="952"/>
                  </a:lnTo>
                  <a:lnTo>
                    <a:pt x="6" y="954"/>
                  </a:lnTo>
                  <a:lnTo>
                    <a:pt x="1638" y="1899"/>
                  </a:lnTo>
                  <a:lnTo>
                    <a:pt x="1650" y="1880"/>
                  </a:lnTo>
                  <a:lnTo>
                    <a:pt x="18" y="935"/>
                  </a:lnTo>
                  <a:lnTo>
                    <a:pt x="23" y="945"/>
                  </a:lnTo>
                  <a:lnTo>
                    <a:pt x="20" y="937"/>
                  </a:lnTo>
                  <a:lnTo>
                    <a:pt x="12" y="945"/>
                  </a:lnTo>
                  <a:lnTo>
                    <a:pt x="23" y="9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84" name="Freeform 317"/>
            <p:cNvSpPr>
              <a:spLocks/>
            </p:cNvSpPr>
            <p:nvPr/>
          </p:nvSpPr>
          <p:spPr bwMode="auto">
            <a:xfrm>
              <a:off x="2995" y="4371"/>
              <a:ext cx="12" cy="478"/>
            </a:xfrm>
            <a:custGeom>
              <a:avLst/>
              <a:gdLst>
                <a:gd name="T0" fmla="*/ 6 w 23"/>
                <a:gd name="T1" fmla="*/ 0 h 956"/>
                <a:gd name="T2" fmla="*/ 0 w 23"/>
                <a:gd name="T3" fmla="*/ 0 h 956"/>
                <a:gd name="T4" fmla="*/ 0 w 23"/>
                <a:gd name="T5" fmla="*/ 236 h 956"/>
                <a:gd name="T6" fmla="*/ 0 w 23"/>
                <a:gd name="T7" fmla="*/ 236 h 956"/>
                <a:gd name="T8" fmla="*/ 1 w 23"/>
                <a:gd name="T9" fmla="*/ 238 h 956"/>
                <a:gd name="T10" fmla="*/ 2 w 23"/>
                <a:gd name="T11" fmla="*/ 239 h 956"/>
                <a:gd name="T12" fmla="*/ 3 w 23"/>
                <a:gd name="T13" fmla="*/ 239 h 956"/>
                <a:gd name="T14" fmla="*/ 4 w 23"/>
                <a:gd name="T15" fmla="*/ 239 h 956"/>
                <a:gd name="T16" fmla="*/ 4 w 23"/>
                <a:gd name="T17" fmla="*/ 234 h 956"/>
                <a:gd name="T18" fmla="*/ 3 w 23"/>
                <a:gd name="T19" fmla="*/ 234 h 956"/>
                <a:gd name="T20" fmla="*/ 6 w 23"/>
                <a:gd name="T21" fmla="*/ 236 h 956"/>
                <a:gd name="T22" fmla="*/ 5 w 23"/>
                <a:gd name="T23" fmla="*/ 235 h 956"/>
                <a:gd name="T24" fmla="*/ 4 w 23"/>
                <a:gd name="T25" fmla="*/ 234 h 956"/>
                <a:gd name="T26" fmla="*/ 3 w 23"/>
                <a:gd name="T27" fmla="*/ 236 h 956"/>
                <a:gd name="T28" fmla="*/ 6 w 23"/>
                <a:gd name="T29" fmla="*/ 236 h 956"/>
                <a:gd name="T30" fmla="*/ 6 w 23"/>
                <a:gd name="T31" fmla="*/ 0 h 9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" h="956">
                  <a:moveTo>
                    <a:pt x="23" y="0"/>
                  </a:moveTo>
                  <a:lnTo>
                    <a:pt x="0" y="0"/>
                  </a:lnTo>
                  <a:lnTo>
                    <a:pt x="0" y="944"/>
                  </a:lnTo>
                  <a:lnTo>
                    <a:pt x="4" y="952"/>
                  </a:lnTo>
                  <a:lnTo>
                    <a:pt x="8" y="954"/>
                  </a:lnTo>
                  <a:lnTo>
                    <a:pt x="12" y="956"/>
                  </a:lnTo>
                  <a:lnTo>
                    <a:pt x="14" y="956"/>
                  </a:lnTo>
                  <a:lnTo>
                    <a:pt x="14" y="933"/>
                  </a:lnTo>
                  <a:lnTo>
                    <a:pt x="12" y="933"/>
                  </a:lnTo>
                  <a:lnTo>
                    <a:pt x="23" y="944"/>
                  </a:lnTo>
                  <a:lnTo>
                    <a:pt x="20" y="937"/>
                  </a:lnTo>
                  <a:lnTo>
                    <a:pt x="16" y="935"/>
                  </a:lnTo>
                  <a:lnTo>
                    <a:pt x="12" y="944"/>
                  </a:lnTo>
                  <a:lnTo>
                    <a:pt x="23" y="94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85" name="Freeform 318"/>
            <p:cNvSpPr>
              <a:spLocks/>
            </p:cNvSpPr>
            <p:nvPr/>
          </p:nvSpPr>
          <p:spPr bwMode="auto">
            <a:xfrm>
              <a:off x="2183" y="4838"/>
              <a:ext cx="822" cy="481"/>
            </a:xfrm>
            <a:custGeom>
              <a:avLst/>
              <a:gdLst>
                <a:gd name="T0" fmla="*/ 3 w 1644"/>
                <a:gd name="T1" fmla="*/ 0 h 962"/>
                <a:gd name="T2" fmla="*/ 0 w 1644"/>
                <a:gd name="T3" fmla="*/ 5 h 962"/>
                <a:gd name="T4" fmla="*/ 408 w 1644"/>
                <a:gd name="T5" fmla="*/ 241 h 962"/>
                <a:gd name="T6" fmla="*/ 411 w 1644"/>
                <a:gd name="T7" fmla="*/ 236 h 962"/>
                <a:gd name="T8" fmla="*/ 3 w 1644"/>
                <a:gd name="T9" fmla="*/ 0 h 9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4" h="962">
                  <a:moveTo>
                    <a:pt x="12" y="0"/>
                  </a:moveTo>
                  <a:lnTo>
                    <a:pt x="0" y="19"/>
                  </a:lnTo>
                  <a:lnTo>
                    <a:pt x="1632" y="962"/>
                  </a:lnTo>
                  <a:lnTo>
                    <a:pt x="1644" y="94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86" name="Freeform 319"/>
            <p:cNvSpPr>
              <a:spLocks/>
            </p:cNvSpPr>
            <p:nvPr/>
          </p:nvSpPr>
          <p:spPr bwMode="auto">
            <a:xfrm>
              <a:off x="2950" y="5251"/>
              <a:ext cx="9" cy="11"/>
            </a:xfrm>
            <a:custGeom>
              <a:avLst/>
              <a:gdLst>
                <a:gd name="T0" fmla="*/ 0 w 17"/>
                <a:gd name="T1" fmla="*/ 0 h 22"/>
                <a:gd name="T2" fmla="*/ 1 w 17"/>
                <a:gd name="T3" fmla="*/ 1 h 22"/>
                <a:gd name="T4" fmla="*/ 5 w 17"/>
                <a:gd name="T5" fmla="*/ 6 h 22"/>
                <a:gd name="T6" fmla="*/ 0 w 1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22">
                  <a:moveTo>
                    <a:pt x="0" y="0"/>
                  </a:moveTo>
                  <a:lnTo>
                    <a:pt x="4" y="2"/>
                  </a:lnTo>
                  <a:lnTo>
                    <a:pt x="1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87" name="Freeform 320"/>
            <p:cNvSpPr>
              <a:spLocks/>
            </p:cNvSpPr>
            <p:nvPr/>
          </p:nvSpPr>
          <p:spPr bwMode="auto">
            <a:xfrm>
              <a:off x="2939" y="5241"/>
              <a:ext cx="20" cy="21"/>
            </a:xfrm>
            <a:custGeom>
              <a:avLst/>
              <a:gdLst>
                <a:gd name="T0" fmla="*/ 0 w 40"/>
                <a:gd name="T1" fmla="*/ 0 h 43"/>
                <a:gd name="T2" fmla="*/ 6 w 40"/>
                <a:gd name="T3" fmla="*/ 5 h 43"/>
                <a:gd name="T4" fmla="*/ 10 w 40"/>
                <a:gd name="T5" fmla="*/ 10 h 43"/>
                <a:gd name="T6" fmla="*/ 0 w 40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43">
                  <a:moveTo>
                    <a:pt x="0" y="0"/>
                  </a:moveTo>
                  <a:lnTo>
                    <a:pt x="23" y="21"/>
                  </a:lnTo>
                  <a:lnTo>
                    <a:pt x="4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88" name="Freeform 321"/>
            <p:cNvSpPr>
              <a:spLocks/>
            </p:cNvSpPr>
            <p:nvPr/>
          </p:nvSpPr>
          <p:spPr bwMode="auto">
            <a:xfrm>
              <a:off x="2873" y="5203"/>
              <a:ext cx="58" cy="20"/>
            </a:xfrm>
            <a:custGeom>
              <a:avLst/>
              <a:gdLst>
                <a:gd name="T0" fmla="*/ 0 w 115"/>
                <a:gd name="T1" fmla="*/ 0 h 41"/>
                <a:gd name="T2" fmla="*/ 29 w 115"/>
                <a:gd name="T3" fmla="*/ 1 h 41"/>
                <a:gd name="T4" fmla="*/ 29 w 115"/>
                <a:gd name="T5" fmla="*/ 10 h 41"/>
                <a:gd name="T6" fmla="*/ 0 w 115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" h="41">
                  <a:moveTo>
                    <a:pt x="0" y="0"/>
                  </a:moveTo>
                  <a:lnTo>
                    <a:pt x="115" y="6"/>
                  </a:lnTo>
                  <a:lnTo>
                    <a:pt x="1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89" name="Freeform 322"/>
            <p:cNvSpPr>
              <a:spLocks/>
            </p:cNvSpPr>
            <p:nvPr/>
          </p:nvSpPr>
          <p:spPr bwMode="auto">
            <a:xfrm>
              <a:off x="2873" y="5203"/>
              <a:ext cx="59" cy="26"/>
            </a:xfrm>
            <a:custGeom>
              <a:avLst/>
              <a:gdLst>
                <a:gd name="T0" fmla="*/ 0 w 117"/>
                <a:gd name="T1" fmla="*/ 0 h 52"/>
                <a:gd name="T2" fmla="*/ 29 w 117"/>
                <a:gd name="T3" fmla="*/ 11 h 52"/>
                <a:gd name="T4" fmla="*/ 30 w 117"/>
                <a:gd name="T5" fmla="*/ 13 h 52"/>
                <a:gd name="T6" fmla="*/ 0 w 117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7" h="52">
                  <a:moveTo>
                    <a:pt x="0" y="0"/>
                  </a:moveTo>
                  <a:lnTo>
                    <a:pt x="115" y="41"/>
                  </a:lnTo>
                  <a:lnTo>
                    <a:pt x="117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90" name="Freeform 323"/>
            <p:cNvSpPr>
              <a:spLocks/>
            </p:cNvSpPr>
            <p:nvPr/>
          </p:nvSpPr>
          <p:spPr bwMode="auto">
            <a:xfrm>
              <a:off x="2873" y="5203"/>
              <a:ext cx="66" cy="38"/>
            </a:xfrm>
            <a:custGeom>
              <a:avLst/>
              <a:gdLst>
                <a:gd name="T0" fmla="*/ 0 w 130"/>
                <a:gd name="T1" fmla="*/ 0 h 75"/>
                <a:gd name="T2" fmla="*/ 30 w 130"/>
                <a:gd name="T3" fmla="*/ 13 h 75"/>
                <a:gd name="T4" fmla="*/ 34 w 130"/>
                <a:gd name="T5" fmla="*/ 19 h 75"/>
                <a:gd name="T6" fmla="*/ 0 w 130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0" h="75">
                  <a:moveTo>
                    <a:pt x="0" y="0"/>
                  </a:moveTo>
                  <a:lnTo>
                    <a:pt x="117" y="52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91" name="Freeform 324"/>
            <p:cNvSpPr>
              <a:spLocks/>
            </p:cNvSpPr>
            <p:nvPr/>
          </p:nvSpPr>
          <p:spPr bwMode="auto">
            <a:xfrm>
              <a:off x="2873" y="5203"/>
              <a:ext cx="86" cy="59"/>
            </a:xfrm>
            <a:custGeom>
              <a:avLst/>
              <a:gdLst>
                <a:gd name="T0" fmla="*/ 0 w 170"/>
                <a:gd name="T1" fmla="*/ 0 h 118"/>
                <a:gd name="T2" fmla="*/ 33 w 170"/>
                <a:gd name="T3" fmla="*/ 19 h 118"/>
                <a:gd name="T4" fmla="*/ 44 w 170"/>
                <a:gd name="T5" fmla="*/ 30 h 118"/>
                <a:gd name="T6" fmla="*/ 0 w 170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0" h="118">
                  <a:moveTo>
                    <a:pt x="0" y="0"/>
                  </a:moveTo>
                  <a:lnTo>
                    <a:pt x="130" y="75"/>
                  </a:lnTo>
                  <a:lnTo>
                    <a:pt x="17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92" name="Freeform 325"/>
            <p:cNvSpPr>
              <a:spLocks/>
            </p:cNvSpPr>
            <p:nvPr/>
          </p:nvSpPr>
          <p:spPr bwMode="auto">
            <a:xfrm>
              <a:off x="2873" y="5203"/>
              <a:ext cx="57" cy="3"/>
            </a:xfrm>
            <a:custGeom>
              <a:avLst/>
              <a:gdLst>
                <a:gd name="T0" fmla="*/ 29 w 113"/>
                <a:gd name="T1" fmla="*/ 2 h 6"/>
                <a:gd name="T2" fmla="*/ 0 w 113"/>
                <a:gd name="T3" fmla="*/ 0 h 6"/>
                <a:gd name="T4" fmla="*/ 29 w 113"/>
                <a:gd name="T5" fmla="*/ 2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3" h="6">
                  <a:moveTo>
                    <a:pt x="113" y="6"/>
                  </a:moveTo>
                  <a:lnTo>
                    <a:pt x="0" y="0"/>
                  </a:lnTo>
                  <a:lnTo>
                    <a:pt x="11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93" name="Freeform 326"/>
            <p:cNvSpPr>
              <a:spLocks/>
            </p:cNvSpPr>
            <p:nvPr/>
          </p:nvSpPr>
          <p:spPr bwMode="auto">
            <a:xfrm>
              <a:off x="2873" y="5203"/>
              <a:ext cx="57" cy="3"/>
            </a:xfrm>
            <a:custGeom>
              <a:avLst/>
              <a:gdLst>
                <a:gd name="T0" fmla="*/ 1 w 113"/>
                <a:gd name="T1" fmla="*/ 0 h 6"/>
                <a:gd name="T2" fmla="*/ 0 w 113"/>
                <a:gd name="T3" fmla="*/ 0 h 6"/>
                <a:gd name="T4" fmla="*/ 29 w 113"/>
                <a:gd name="T5" fmla="*/ 2 h 6"/>
                <a:gd name="T6" fmla="*/ 1 w 113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" h="6">
                  <a:moveTo>
                    <a:pt x="3" y="0"/>
                  </a:moveTo>
                  <a:lnTo>
                    <a:pt x="0" y="0"/>
                  </a:lnTo>
                  <a:lnTo>
                    <a:pt x="11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94" name="Freeform 327"/>
            <p:cNvSpPr>
              <a:spLocks/>
            </p:cNvSpPr>
            <p:nvPr/>
          </p:nvSpPr>
          <p:spPr bwMode="auto">
            <a:xfrm>
              <a:off x="2854" y="5201"/>
              <a:ext cx="105" cy="61"/>
            </a:xfrm>
            <a:custGeom>
              <a:avLst/>
              <a:gdLst>
                <a:gd name="T0" fmla="*/ 0 w 209"/>
                <a:gd name="T1" fmla="*/ 0 h 121"/>
                <a:gd name="T2" fmla="*/ 10 w 209"/>
                <a:gd name="T3" fmla="*/ 1 h 121"/>
                <a:gd name="T4" fmla="*/ 53 w 209"/>
                <a:gd name="T5" fmla="*/ 31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lnTo>
                    <a:pt x="39" y="3"/>
                  </a:lnTo>
                  <a:lnTo>
                    <a:pt x="209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95" name="Freeform 328"/>
            <p:cNvSpPr>
              <a:spLocks/>
            </p:cNvSpPr>
            <p:nvPr/>
          </p:nvSpPr>
          <p:spPr bwMode="auto">
            <a:xfrm>
              <a:off x="2854" y="5198"/>
              <a:ext cx="19" cy="5"/>
            </a:xfrm>
            <a:custGeom>
              <a:avLst/>
              <a:gdLst>
                <a:gd name="T0" fmla="*/ 3 w 39"/>
                <a:gd name="T1" fmla="*/ 0 h 9"/>
                <a:gd name="T2" fmla="*/ 0 w 39"/>
                <a:gd name="T3" fmla="*/ 2 h 9"/>
                <a:gd name="T4" fmla="*/ 9 w 39"/>
                <a:gd name="T5" fmla="*/ 3 h 9"/>
                <a:gd name="T6" fmla="*/ 3 w 39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" h="9">
                  <a:moveTo>
                    <a:pt x="14" y="0"/>
                  </a:moveTo>
                  <a:lnTo>
                    <a:pt x="0" y="6"/>
                  </a:lnTo>
                  <a:lnTo>
                    <a:pt x="39" y="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96" name="Freeform 329"/>
            <p:cNvSpPr>
              <a:spLocks/>
            </p:cNvSpPr>
            <p:nvPr/>
          </p:nvSpPr>
          <p:spPr bwMode="auto">
            <a:xfrm>
              <a:off x="2875" y="5198"/>
              <a:ext cx="55" cy="8"/>
            </a:xfrm>
            <a:custGeom>
              <a:avLst/>
              <a:gdLst>
                <a:gd name="T0" fmla="*/ 3 w 110"/>
                <a:gd name="T1" fmla="*/ 0 h 15"/>
                <a:gd name="T2" fmla="*/ 0 w 110"/>
                <a:gd name="T3" fmla="*/ 3 h 15"/>
                <a:gd name="T4" fmla="*/ 28 w 110"/>
                <a:gd name="T5" fmla="*/ 4 h 15"/>
                <a:gd name="T6" fmla="*/ 3 w 110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" h="15">
                  <a:moveTo>
                    <a:pt x="12" y="0"/>
                  </a:moveTo>
                  <a:lnTo>
                    <a:pt x="0" y="9"/>
                  </a:lnTo>
                  <a:lnTo>
                    <a:pt x="110" y="1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97" name="Freeform 330"/>
            <p:cNvSpPr>
              <a:spLocks/>
            </p:cNvSpPr>
            <p:nvPr/>
          </p:nvSpPr>
          <p:spPr bwMode="auto">
            <a:xfrm>
              <a:off x="2881" y="5188"/>
              <a:ext cx="49" cy="18"/>
            </a:xfrm>
            <a:custGeom>
              <a:avLst/>
              <a:gdLst>
                <a:gd name="T0" fmla="*/ 1 w 98"/>
                <a:gd name="T1" fmla="*/ 0 h 36"/>
                <a:gd name="T2" fmla="*/ 0 w 98"/>
                <a:gd name="T3" fmla="*/ 6 h 36"/>
                <a:gd name="T4" fmla="*/ 25 w 98"/>
                <a:gd name="T5" fmla="*/ 9 h 36"/>
                <a:gd name="T6" fmla="*/ 1 w 98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" h="36">
                  <a:moveTo>
                    <a:pt x="2" y="0"/>
                  </a:moveTo>
                  <a:lnTo>
                    <a:pt x="0" y="21"/>
                  </a:lnTo>
                  <a:lnTo>
                    <a:pt x="98" y="3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98" name="Freeform 331"/>
            <p:cNvSpPr>
              <a:spLocks/>
            </p:cNvSpPr>
            <p:nvPr/>
          </p:nvSpPr>
          <p:spPr bwMode="auto">
            <a:xfrm>
              <a:off x="2882" y="5178"/>
              <a:ext cx="48" cy="28"/>
            </a:xfrm>
            <a:custGeom>
              <a:avLst/>
              <a:gdLst>
                <a:gd name="T0" fmla="*/ 1 w 96"/>
                <a:gd name="T1" fmla="*/ 0 h 55"/>
                <a:gd name="T2" fmla="*/ 0 w 96"/>
                <a:gd name="T3" fmla="*/ 5 h 55"/>
                <a:gd name="T4" fmla="*/ 24 w 96"/>
                <a:gd name="T5" fmla="*/ 14 h 55"/>
                <a:gd name="T6" fmla="*/ 1 w 96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55">
                  <a:moveTo>
                    <a:pt x="2" y="0"/>
                  </a:moveTo>
                  <a:lnTo>
                    <a:pt x="0" y="19"/>
                  </a:lnTo>
                  <a:lnTo>
                    <a:pt x="96" y="5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99" name="Freeform 332"/>
            <p:cNvSpPr>
              <a:spLocks/>
            </p:cNvSpPr>
            <p:nvPr/>
          </p:nvSpPr>
          <p:spPr bwMode="auto">
            <a:xfrm>
              <a:off x="2882" y="5054"/>
              <a:ext cx="48" cy="152"/>
            </a:xfrm>
            <a:custGeom>
              <a:avLst/>
              <a:gdLst>
                <a:gd name="T0" fmla="*/ 24 w 96"/>
                <a:gd name="T1" fmla="*/ 0 h 303"/>
                <a:gd name="T2" fmla="*/ 0 w 96"/>
                <a:gd name="T3" fmla="*/ 62 h 303"/>
                <a:gd name="T4" fmla="*/ 24 w 96"/>
                <a:gd name="T5" fmla="*/ 76 h 303"/>
                <a:gd name="T6" fmla="*/ 24 w 96"/>
                <a:gd name="T7" fmla="*/ 0 h 3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303">
                  <a:moveTo>
                    <a:pt x="96" y="0"/>
                  </a:moveTo>
                  <a:lnTo>
                    <a:pt x="0" y="248"/>
                  </a:lnTo>
                  <a:lnTo>
                    <a:pt x="96" y="30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00" name="Freeform 333"/>
            <p:cNvSpPr>
              <a:spLocks/>
            </p:cNvSpPr>
            <p:nvPr/>
          </p:nvSpPr>
          <p:spPr bwMode="auto">
            <a:xfrm>
              <a:off x="2882" y="5044"/>
              <a:ext cx="49" cy="134"/>
            </a:xfrm>
            <a:custGeom>
              <a:avLst/>
              <a:gdLst>
                <a:gd name="T0" fmla="*/ 25 w 98"/>
                <a:gd name="T1" fmla="*/ 0 h 269"/>
                <a:gd name="T2" fmla="*/ 25 w 98"/>
                <a:gd name="T3" fmla="*/ 4 h 269"/>
                <a:gd name="T4" fmla="*/ 0 w 98"/>
                <a:gd name="T5" fmla="*/ 67 h 269"/>
                <a:gd name="T6" fmla="*/ 25 w 98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" h="269">
                  <a:moveTo>
                    <a:pt x="98" y="0"/>
                  </a:moveTo>
                  <a:lnTo>
                    <a:pt x="98" y="19"/>
                  </a:lnTo>
                  <a:lnTo>
                    <a:pt x="0" y="26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01" name="Freeform 334"/>
            <p:cNvSpPr>
              <a:spLocks/>
            </p:cNvSpPr>
            <p:nvPr/>
          </p:nvSpPr>
          <p:spPr bwMode="auto">
            <a:xfrm>
              <a:off x="2882" y="5033"/>
              <a:ext cx="50" cy="145"/>
            </a:xfrm>
            <a:custGeom>
              <a:avLst/>
              <a:gdLst>
                <a:gd name="T0" fmla="*/ 25 w 100"/>
                <a:gd name="T1" fmla="*/ 0 h 290"/>
                <a:gd name="T2" fmla="*/ 25 w 100"/>
                <a:gd name="T3" fmla="*/ 6 h 290"/>
                <a:gd name="T4" fmla="*/ 0 w 100"/>
                <a:gd name="T5" fmla="*/ 73 h 290"/>
                <a:gd name="T6" fmla="*/ 25 w 100"/>
                <a:gd name="T7" fmla="*/ 0 h 2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" h="290">
                  <a:moveTo>
                    <a:pt x="100" y="0"/>
                  </a:moveTo>
                  <a:lnTo>
                    <a:pt x="98" y="21"/>
                  </a:lnTo>
                  <a:lnTo>
                    <a:pt x="0" y="29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02" name="Freeform 335"/>
            <p:cNvSpPr>
              <a:spLocks/>
            </p:cNvSpPr>
            <p:nvPr/>
          </p:nvSpPr>
          <p:spPr bwMode="auto">
            <a:xfrm>
              <a:off x="2952" y="5030"/>
              <a:ext cx="7" cy="7"/>
            </a:xfrm>
            <a:custGeom>
              <a:avLst/>
              <a:gdLst>
                <a:gd name="T0" fmla="*/ 4 w 13"/>
                <a:gd name="T1" fmla="*/ 0 h 13"/>
                <a:gd name="T2" fmla="*/ 0 w 13"/>
                <a:gd name="T3" fmla="*/ 2 h 13"/>
                <a:gd name="T4" fmla="*/ 4 w 13"/>
                <a:gd name="T5" fmla="*/ 4 h 13"/>
                <a:gd name="T6" fmla="*/ 4 w 13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13">
                  <a:moveTo>
                    <a:pt x="13" y="0"/>
                  </a:moveTo>
                  <a:lnTo>
                    <a:pt x="0" y="6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03" name="Freeform 336"/>
            <p:cNvSpPr>
              <a:spLocks/>
            </p:cNvSpPr>
            <p:nvPr/>
          </p:nvSpPr>
          <p:spPr bwMode="auto">
            <a:xfrm>
              <a:off x="2940" y="5029"/>
              <a:ext cx="19" cy="3"/>
            </a:xfrm>
            <a:custGeom>
              <a:avLst/>
              <a:gdLst>
                <a:gd name="T0" fmla="*/ 0 w 38"/>
                <a:gd name="T1" fmla="*/ 0 h 8"/>
                <a:gd name="T2" fmla="*/ 10 w 38"/>
                <a:gd name="T3" fmla="*/ 1 h 8"/>
                <a:gd name="T4" fmla="*/ 7 w 38"/>
                <a:gd name="T5" fmla="*/ 1 h 8"/>
                <a:gd name="T6" fmla="*/ 0 w 38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8">
                  <a:moveTo>
                    <a:pt x="0" y="0"/>
                  </a:moveTo>
                  <a:lnTo>
                    <a:pt x="38" y="4"/>
                  </a:lnTo>
                  <a:lnTo>
                    <a:pt x="25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04" name="Freeform 337"/>
            <p:cNvSpPr>
              <a:spLocks/>
            </p:cNvSpPr>
            <p:nvPr/>
          </p:nvSpPr>
          <p:spPr bwMode="auto">
            <a:xfrm>
              <a:off x="2882" y="5026"/>
              <a:ext cx="56" cy="7"/>
            </a:xfrm>
            <a:custGeom>
              <a:avLst/>
              <a:gdLst>
                <a:gd name="T0" fmla="*/ 0 w 111"/>
                <a:gd name="T1" fmla="*/ 0 h 16"/>
                <a:gd name="T2" fmla="*/ 28 w 111"/>
                <a:gd name="T3" fmla="*/ 1 h 16"/>
                <a:gd name="T4" fmla="*/ 25 w 111"/>
                <a:gd name="T5" fmla="*/ 3 h 16"/>
                <a:gd name="T6" fmla="*/ 0 w 111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" h="16">
                  <a:moveTo>
                    <a:pt x="0" y="0"/>
                  </a:moveTo>
                  <a:lnTo>
                    <a:pt x="111" y="6"/>
                  </a:lnTo>
                  <a:lnTo>
                    <a:pt x="10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05" name="Freeform 338"/>
            <p:cNvSpPr>
              <a:spLocks/>
            </p:cNvSpPr>
            <p:nvPr/>
          </p:nvSpPr>
          <p:spPr bwMode="auto">
            <a:xfrm>
              <a:off x="2882" y="5026"/>
              <a:ext cx="50" cy="152"/>
            </a:xfrm>
            <a:custGeom>
              <a:avLst/>
              <a:gdLst>
                <a:gd name="T0" fmla="*/ 0 w 100"/>
                <a:gd name="T1" fmla="*/ 0 h 306"/>
                <a:gd name="T2" fmla="*/ 25 w 100"/>
                <a:gd name="T3" fmla="*/ 4 h 306"/>
                <a:gd name="T4" fmla="*/ 0 w 100"/>
                <a:gd name="T5" fmla="*/ 76 h 306"/>
                <a:gd name="T6" fmla="*/ 0 w 100"/>
                <a:gd name="T7" fmla="*/ 0 h 3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" h="306">
                  <a:moveTo>
                    <a:pt x="0" y="0"/>
                  </a:moveTo>
                  <a:lnTo>
                    <a:pt x="100" y="16"/>
                  </a:lnTo>
                  <a:lnTo>
                    <a:pt x="0" y="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06" name="Freeform 339"/>
            <p:cNvSpPr>
              <a:spLocks/>
            </p:cNvSpPr>
            <p:nvPr/>
          </p:nvSpPr>
          <p:spPr bwMode="auto">
            <a:xfrm>
              <a:off x="2882" y="5008"/>
              <a:ext cx="58" cy="21"/>
            </a:xfrm>
            <a:custGeom>
              <a:avLst/>
              <a:gdLst>
                <a:gd name="T0" fmla="*/ 0 w 115"/>
                <a:gd name="T1" fmla="*/ 0 h 40"/>
                <a:gd name="T2" fmla="*/ 0 w 115"/>
                <a:gd name="T3" fmla="*/ 9 h 40"/>
                <a:gd name="T4" fmla="*/ 29 w 115"/>
                <a:gd name="T5" fmla="*/ 11 h 40"/>
                <a:gd name="T6" fmla="*/ 0 w 115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" h="40">
                  <a:moveTo>
                    <a:pt x="0" y="0"/>
                  </a:moveTo>
                  <a:lnTo>
                    <a:pt x="0" y="34"/>
                  </a:lnTo>
                  <a:lnTo>
                    <a:pt x="1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07" name="Freeform 340"/>
            <p:cNvSpPr>
              <a:spLocks/>
            </p:cNvSpPr>
            <p:nvPr/>
          </p:nvSpPr>
          <p:spPr bwMode="auto">
            <a:xfrm>
              <a:off x="2882" y="5008"/>
              <a:ext cx="77" cy="22"/>
            </a:xfrm>
            <a:custGeom>
              <a:avLst/>
              <a:gdLst>
                <a:gd name="T0" fmla="*/ 0 w 153"/>
                <a:gd name="T1" fmla="*/ 0 h 44"/>
                <a:gd name="T2" fmla="*/ 29 w 153"/>
                <a:gd name="T3" fmla="*/ 10 h 44"/>
                <a:gd name="T4" fmla="*/ 39 w 153"/>
                <a:gd name="T5" fmla="*/ 11 h 44"/>
                <a:gd name="T6" fmla="*/ 0 w 153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" h="44">
                  <a:moveTo>
                    <a:pt x="0" y="0"/>
                  </a:moveTo>
                  <a:lnTo>
                    <a:pt x="115" y="40"/>
                  </a:lnTo>
                  <a:lnTo>
                    <a:pt x="153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08" name="Freeform 341"/>
            <p:cNvSpPr>
              <a:spLocks/>
            </p:cNvSpPr>
            <p:nvPr/>
          </p:nvSpPr>
          <p:spPr bwMode="auto">
            <a:xfrm>
              <a:off x="2881" y="5003"/>
              <a:ext cx="78" cy="27"/>
            </a:xfrm>
            <a:custGeom>
              <a:avLst/>
              <a:gdLst>
                <a:gd name="T0" fmla="*/ 0 w 155"/>
                <a:gd name="T1" fmla="*/ 0 h 56"/>
                <a:gd name="T2" fmla="*/ 1 w 155"/>
                <a:gd name="T3" fmla="*/ 3 h 56"/>
                <a:gd name="T4" fmla="*/ 39 w 155"/>
                <a:gd name="T5" fmla="*/ 13 h 56"/>
                <a:gd name="T6" fmla="*/ 0 w 155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5" h="56">
                  <a:moveTo>
                    <a:pt x="0" y="0"/>
                  </a:moveTo>
                  <a:lnTo>
                    <a:pt x="2" y="12"/>
                  </a:lnTo>
                  <a:lnTo>
                    <a:pt x="155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09" name="Freeform 342"/>
            <p:cNvSpPr>
              <a:spLocks/>
            </p:cNvSpPr>
            <p:nvPr/>
          </p:nvSpPr>
          <p:spPr bwMode="auto">
            <a:xfrm>
              <a:off x="2874" y="4991"/>
              <a:ext cx="85" cy="39"/>
            </a:xfrm>
            <a:custGeom>
              <a:avLst/>
              <a:gdLst>
                <a:gd name="T0" fmla="*/ 0 w 169"/>
                <a:gd name="T1" fmla="*/ 0 h 79"/>
                <a:gd name="T2" fmla="*/ 4 w 169"/>
                <a:gd name="T3" fmla="*/ 5 h 79"/>
                <a:gd name="T4" fmla="*/ 43 w 169"/>
                <a:gd name="T5" fmla="*/ 19 h 79"/>
                <a:gd name="T6" fmla="*/ 0 w 169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79">
                  <a:moveTo>
                    <a:pt x="0" y="0"/>
                  </a:moveTo>
                  <a:lnTo>
                    <a:pt x="14" y="23"/>
                  </a:lnTo>
                  <a:lnTo>
                    <a:pt x="169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10" name="Freeform 343"/>
            <p:cNvSpPr>
              <a:spLocks/>
            </p:cNvSpPr>
            <p:nvPr/>
          </p:nvSpPr>
          <p:spPr bwMode="auto">
            <a:xfrm>
              <a:off x="2863" y="4981"/>
              <a:ext cx="96" cy="49"/>
            </a:xfrm>
            <a:custGeom>
              <a:avLst/>
              <a:gdLst>
                <a:gd name="T0" fmla="*/ 0 w 192"/>
                <a:gd name="T1" fmla="*/ 0 h 98"/>
                <a:gd name="T2" fmla="*/ 6 w 192"/>
                <a:gd name="T3" fmla="*/ 5 h 98"/>
                <a:gd name="T4" fmla="*/ 48 w 192"/>
                <a:gd name="T5" fmla="*/ 25 h 98"/>
                <a:gd name="T6" fmla="*/ 0 w 19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98">
                  <a:moveTo>
                    <a:pt x="0" y="0"/>
                  </a:moveTo>
                  <a:lnTo>
                    <a:pt x="23" y="19"/>
                  </a:lnTo>
                  <a:lnTo>
                    <a:pt x="192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11" name="Freeform 344"/>
            <p:cNvSpPr>
              <a:spLocks/>
            </p:cNvSpPr>
            <p:nvPr/>
          </p:nvSpPr>
          <p:spPr bwMode="auto">
            <a:xfrm>
              <a:off x="2861" y="4981"/>
              <a:ext cx="98" cy="49"/>
            </a:xfrm>
            <a:custGeom>
              <a:avLst/>
              <a:gdLst>
                <a:gd name="T0" fmla="*/ 0 w 195"/>
                <a:gd name="T1" fmla="*/ 0 h 100"/>
                <a:gd name="T2" fmla="*/ 1 w 195"/>
                <a:gd name="T3" fmla="*/ 0 h 100"/>
                <a:gd name="T4" fmla="*/ 49 w 195"/>
                <a:gd name="T5" fmla="*/ 24 h 100"/>
                <a:gd name="T6" fmla="*/ 0 w 195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5" h="100">
                  <a:moveTo>
                    <a:pt x="0" y="0"/>
                  </a:moveTo>
                  <a:lnTo>
                    <a:pt x="3" y="2"/>
                  </a:lnTo>
                  <a:lnTo>
                    <a:pt x="19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12" name="Freeform 345"/>
            <p:cNvSpPr>
              <a:spLocks/>
            </p:cNvSpPr>
            <p:nvPr/>
          </p:nvSpPr>
          <p:spPr bwMode="auto">
            <a:xfrm>
              <a:off x="2854" y="4977"/>
              <a:ext cx="105" cy="53"/>
            </a:xfrm>
            <a:custGeom>
              <a:avLst/>
              <a:gdLst>
                <a:gd name="T0" fmla="*/ 0 w 209"/>
                <a:gd name="T1" fmla="*/ 0 h 108"/>
                <a:gd name="T2" fmla="*/ 4 w 209"/>
                <a:gd name="T3" fmla="*/ 2 h 108"/>
                <a:gd name="T4" fmla="*/ 53 w 209"/>
                <a:gd name="T5" fmla="*/ 26 h 108"/>
                <a:gd name="T6" fmla="*/ 0 w 209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08">
                  <a:moveTo>
                    <a:pt x="0" y="0"/>
                  </a:moveTo>
                  <a:lnTo>
                    <a:pt x="14" y="8"/>
                  </a:lnTo>
                  <a:lnTo>
                    <a:pt x="209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13" name="Freeform 346"/>
            <p:cNvSpPr>
              <a:spLocks/>
            </p:cNvSpPr>
            <p:nvPr/>
          </p:nvSpPr>
          <p:spPr bwMode="auto">
            <a:xfrm>
              <a:off x="2854" y="4970"/>
              <a:ext cx="105" cy="60"/>
            </a:xfrm>
            <a:custGeom>
              <a:avLst/>
              <a:gdLst>
                <a:gd name="T0" fmla="*/ 0 w 209"/>
                <a:gd name="T1" fmla="*/ 0 h 121"/>
                <a:gd name="T2" fmla="*/ 0 w 209"/>
                <a:gd name="T3" fmla="*/ 3 h 121"/>
                <a:gd name="T4" fmla="*/ 53 w 209"/>
                <a:gd name="T5" fmla="*/ 30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lnTo>
                    <a:pt x="0" y="13"/>
                  </a:lnTo>
                  <a:lnTo>
                    <a:pt x="209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14" name="Freeform 347"/>
            <p:cNvSpPr>
              <a:spLocks/>
            </p:cNvSpPr>
            <p:nvPr/>
          </p:nvSpPr>
          <p:spPr bwMode="auto">
            <a:xfrm>
              <a:off x="2983" y="4666"/>
              <a:ext cx="18" cy="20"/>
            </a:xfrm>
            <a:custGeom>
              <a:avLst/>
              <a:gdLst>
                <a:gd name="T0" fmla="*/ 0 w 37"/>
                <a:gd name="T1" fmla="*/ 0 h 41"/>
                <a:gd name="T2" fmla="*/ 5 w 37"/>
                <a:gd name="T3" fmla="*/ 5 h 41"/>
                <a:gd name="T4" fmla="*/ 9 w 37"/>
                <a:gd name="T5" fmla="*/ 10 h 41"/>
                <a:gd name="T6" fmla="*/ 0 w 37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41">
                  <a:moveTo>
                    <a:pt x="0" y="0"/>
                  </a:moveTo>
                  <a:lnTo>
                    <a:pt x="23" y="21"/>
                  </a:lnTo>
                  <a:lnTo>
                    <a:pt x="3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15" name="Freeform 348"/>
            <p:cNvSpPr>
              <a:spLocks/>
            </p:cNvSpPr>
            <p:nvPr/>
          </p:nvSpPr>
          <p:spPr bwMode="auto">
            <a:xfrm>
              <a:off x="2916" y="4627"/>
              <a:ext cx="57" cy="13"/>
            </a:xfrm>
            <a:custGeom>
              <a:avLst/>
              <a:gdLst>
                <a:gd name="T0" fmla="*/ 0 w 113"/>
                <a:gd name="T1" fmla="*/ 0 h 25"/>
                <a:gd name="T2" fmla="*/ 29 w 113"/>
                <a:gd name="T3" fmla="*/ 2 h 25"/>
                <a:gd name="T4" fmla="*/ 29 w 113"/>
                <a:gd name="T5" fmla="*/ 7 h 25"/>
                <a:gd name="T6" fmla="*/ 0 w 113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" h="25">
                  <a:moveTo>
                    <a:pt x="0" y="0"/>
                  </a:moveTo>
                  <a:lnTo>
                    <a:pt x="113" y="6"/>
                  </a:lnTo>
                  <a:lnTo>
                    <a:pt x="11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16" name="Freeform 349"/>
            <p:cNvSpPr>
              <a:spLocks/>
            </p:cNvSpPr>
            <p:nvPr/>
          </p:nvSpPr>
          <p:spPr bwMode="auto">
            <a:xfrm>
              <a:off x="2916" y="4627"/>
              <a:ext cx="59" cy="25"/>
            </a:xfrm>
            <a:custGeom>
              <a:avLst/>
              <a:gdLst>
                <a:gd name="T0" fmla="*/ 0 w 117"/>
                <a:gd name="T1" fmla="*/ 0 h 50"/>
                <a:gd name="T2" fmla="*/ 29 w 117"/>
                <a:gd name="T3" fmla="*/ 7 h 50"/>
                <a:gd name="T4" fmla="*/ 30 w 117"/>
                <a:gd name="T5" fmla="*/ 13 h 50"/>
                <a:gd name="T6" fmla="*/ 0 w 117"/>
                <a:gd name="T7" fmla="*/ 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7" h="50">
                  <a:moveTo>
                    <a:pt x="0" y="0"/>
                  </a:moveTo>
                  <a:lnTo>
                    <a:pt x="113" y="25"/>
                  </a:lnTo>
                  <a:lnTo>
                    <a:pt x="11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17" name="Freeform 350"/>
            <p:cNvSpPr>
              <a:spLocks/>
            </p:cNvSpPr>
            <p:nvPr/>
          </p:nvSpPr>
          <p:spPr bwMode="auto">
            <a:xfrm>
              <a:off x="2916" y="4627"/>
              <a:ext cx="65" cy="37"/>
            </a:xfrm>
            <a:custGeom>
              <a:avLst/>
              <a:gdLst>
                <a:gd name="T0" fmla="*/ 0 w 129"/>
                <a:gd name="T1" fmla="*/ 0 h 73"/>
                <a:gd name="T2" fmla="*/ 30 w 129"/>
                <a:gd name="T3" fmla="*/ 13 h 73"/>
                <a:gd name="T4" fmla="*/ 33 w 129"/>
                <a:gd name="T5" fmla="*/ 19 h 73"/>
                <a:gd name="T6" fmla="*/ 0 w 129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73">
                  <a:moveTo>
                    <a:pt x="0" y="0"/>
                  </a:moveTo>
                  <a:lnTo>
                    <a:pt x="117" y="50"/>
                  </a:lnTo>
                  <a:lnTo>
                    <a:pt x="129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18" name="Freeform 351"/>
            <p:cNvSpPr>
              <a:spLocks/>
            </p:cNvSpPr>
            <p:nvPr/>
          </p:nvSpPr>
          <p:spPr bwMode="auto">
            <a:xfrm>
              <a:off x="2916" y="4627"/>
              <a:ext cx="67" cy="39"/>
            </a:xfrm>
            <a:custGeom>
              <a:avLst/>
              <a:gdLst>
                <a:gd name="T0" fmla="*/ 0 w 132"/>
                <a:gd name="T1" fmla="*/ 0 h 77"/>
                <a:gd name="T2" fmla="*/ 33 w 132"/>
                <a:gd name="T3" fmla="*/ 19 h 77"/>
                <a:gd name="T4" fmla="*/ 34 w 132"/>
                <a:gd name="T5" fmla="*/ 20 h 77"/>
                <a:gd name="T6" fmla="*/ 0 w 132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2" h="77">
                  <a:moveTo>
                    <a:pt x="0" y="0"/>
                  </a:moveTo>
                  <a:lnTo>
                    <a:pt x="129" y="73"/>
                  </a:lnTo>
                  <a:lnTo>
                    <a:pt x="132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19" name="Freeform 352"/>
            <p:cNvSpPr>
              <a:spLocks/>
            </p:cNvSpPr>
            <p:nvPr/>
          </p:nvSpPr>
          <p:spPr bwMode="auto">
            <a:xfrm>
              <a:off x="2916" y="4627"/>
              <a:ext cx="85" cy="59"/>
            </a:xfrm>
            <a:custGeom>
              <a:avLst/>
              <a:gdLst>
                <a:gd name="T0" fmla="*/ 0 w 169"/>
                <a:gd name="T1" fmla="*/ 0 h 118"/>
                <a:gd name="T2" fmla="*/ 33 w 169"/>
                <a:gd name="T3" fmla="*/ 20 h 118"/>
                <a:gd name="T4" fmla="*/ 43 w 169"/>
                <a:gd name="T5" fmla="*/ 30 h 118"/>
                <a:gd name="T6" fmla="*/ 0 w 169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118">
                  <a:moveTo>
                    <a:pt x="0" y="0"/>
                  </a:moveTo>
                  <a:lnTo>
                    <a:pt x="131" y="77"/>
                  </a:lnTo>
                  <a:lnTo>
                    <a:pt x="169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20" name="Freeform 353"/>
            <p:cNvSpPr>
              <a:spLocks/>
            </p:cNvSpPr>
            <p:nvPr/>
          </p:nvSpPr>
          <p:spPr bwMode="auto">
            <a:xfrm>
              <a:off x="2916" y="4627"/>
              <a:ext cx="57" cy="3"/>
            </a:xfrm>
            <a:custGeom>
              <a:avLst/>
              <a:gdLst>
                <a:gd name="T0" fmla="*/ 29 w 113"/>
                <a:gd name="T1" fmla="*/ 2 h 6"/>
                <a:gd name="T2" fmla="*/ 0 w 113"/>
                <a:gd name="T3" fmla="*/ 0 h 6"/>
                <a:gd name="T4" fmla="*/ 29 w 113"/>
                <a:gd name="T5" fmla="*/ 2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3" h="6">
                  <a:moveTo>
                    <a:pt x="113" y="6"/>
                  </a:moveTo>
                  <a:lnTo>
                    <a:pt x="0" y="0"/>
                  </a:lnTo>
                  <a:lnTo>
                    <a:pt x="11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21" name="Freeform 354"/>
            <p:cNvSpPr>
              <a:spLocks/>
            </p:cNvSpPr>
            <p:nvPr/>
          </p:nvSpPr>
          <p:spPr bwMode="auto">
            <a:xfrm>
              <a:off x="2896" y="4625"/>
              <a:ext cx="105" cy="61"/>
            </a:xfrm>
            <a:custGeom>
              <a:avLst/>
              <a:gdLst>
                <a:gd name="T0" fmla="*/ 0 w 209"/>
                <a:gd name="T1" fmla="*/ 0 h 121"/>
                <a:gd name="T2" fmla="*/ 10 w 209"/>
                <a:gd name="T3" fmla="*/ 1 h 121"/>
                <a:gd name="T4" fmla="*/ 53 w 209"/>
                <a:gd name="T5" fmla="*/ 31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lnTo>
                    <a:pt x="40" y="3"/>
                  </a:lnTo>
                  <a:lnTo>
                    <a:pt x="209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22" name="Freeform 355"/>
            <p:cNvSpPr>
              <a:spLocks/>
            </p:cNvSpPr>
            <p:nvPr/>
          </p:nvSpPr>
          <p:spPr bwMode="auto">
            <a:xfrm>
              <a:off x="2896" y="4624"/>
              <a:ext cx="20" cy="3"/>
            </a:xfrm>
            <a:custGeom>
              <a:avLst/>
              <a:gdLst>
                <a:gd name="T0" fmla="*/ 5 w 40"/>
                <a:gd name="T1" fmla="*/ 0 h 5"/>
                <a:gd name="T2" fmla="*/ 0 w 40"/>
                <a:gd name="T3" fmla="*/ 1 h 5"/>
                <a:gd name="T4" fmla="*/ 10 w 40"/>
                <a:gd name="T5" fmla="*/ 2 h 5"/>
                <a:gd name="T6" fmla="*/ 5 w 40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5">
                  <a:moveTo>
                    <a:pt x="17" y="0"/>
                  </a:moveTo>
                  <a:lnTo>
                    <a:pt x="0" y="2"/>
                  </a:lnTo>
                  <a:lnTo>
                    <a:pt x="40" y="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23" name="Freeform 356"/>
            <p:cNvSpPr>
              <a:spLocks/>
            </p:cNvSpPr>
            <p:nvPr/>
          </p:nvSpPr>
          <p:spPr bwMode="auto">
            <a:xfrm>
              <a:off x="2916" y="4623"/>
              <a:ext cx="57" cy="7"/>
            </a:xfrm>
            <a:custGeom>
              <a:avLst/>
              <a:gdLst>
                <a:gd name="T0" fmla="*/ 4 w 113"/>
                <a:gd name="T1" fmla="*/ 0 h 13"/>
                <a:gd name="T2" fmla="*/ 0 w 113"/>
                <a:gd name="T3" fmla="*/ 2 h 13"/>
                <a:gd name="T4" fmla="*/ 29 w 113"/>
                <a:gd name="T5" fmla="*/ 4 h 13"/>
                <a:gd name="T6" fmla="*/ 4 w 113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" h="13">
                  <a:moveTo>
                    <a:pt x="13" y="0"/>
                  </a:moveTo>
                  <a:lnTo>
                    <a:pt x="0" y="7"/>
                  </a:lnTo>
                  <a:lnTo>
                    <a:pt x="1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24" name="Freeform 357"/>
            <p:cNvSpPr>
              <a:spLocks/>
            </p:cNvSpPr>
            <p:nvPr/>
          </p:nvSpPr>
          <p:spPr bwMode="auto">
            <a:xfrm>
              <a:off x="2896" y="4622"/>
              <a:ext cx="9" cy="3"/>
            </a:xfrm>
            <a:custGeom>
              <a:avLst/>
              <a:gdLst>
                <a:gd name="T0" fmla="*/ 4 w 17"/>
                <a:gd name="T1" fmla="*/ 0 h 6"/>
                <a:gd name="T2" fmla="*/ 5 w 17"/>
                <a:gd name="T3" fmla="*/ 1 h 6"/>
                <a:gd name="T4" fmla="*/ 0 w 17"/>
                <a:gd name="T5" fmla="*/ 2 h 6"/>
                <a:gd name="T6" fmla="*/ 4 w 17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6">
                  <a:moveTo>
                    <a:pt x="15" y="0"/>
                  </a:moveTo>
                  <a:lnTo>
                    <a:pt x="17" y="2"/>
                  </a:lnTo>
                  <a:lnTo>
                    <a:pt x="0" y="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25" name="Freeform 358"/>
            <p:cNvSpPr>
              <a:spLocks/>
            </p:cNvSpPr>
            <p:nvPr/>
          </p:nvSpPr>
          <p:spPr bwMode="auto">
            <a:xfrm>
              <a:off x="2923" y="4620"/>
              <a:ext cx="50" cy="10"/>
            </a:xfrm>
            <a:custGeom>
              <a:avLst/>
              <a:gdLst>
                <a:gd name="T0" fmla="*/ 1 w 100"/>
                <a:gd name="T1" fmla="*/ 0 h 21"/>
                <a:gd name="T2" fmla="*/ 0 w 100"/>
                <a:gd name="T3" fmla="*/ 2 h 21"/>
                <a:gd name="T4" fmla="*/ 25 w 100"/>
                <a:gd name="T5" fmla="*/ 5 h 21"/>
                <a:gd name="T6" fmla="*/ 1 w 100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" h="21">
                  <a:moveTo>
                    <a:pt x="2" y="0"/>
                  </a:moveTo>
                  <a:lnTo>
                    <a:pt x="0" y="8"/>
                  </a:lnTo>
                  <a:lnTo>
                    <a:pt x="100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26" name="Freeform 359"/>
            <p:cNvSpPr>
              <a:spLocks/>
            </p:cNvSpPr>
            <p:nvPr/>
          </p:nvSpPr>
          <p:spPr bwMode="auto">
            <a:xfrm>
              <a:off x="2896" y="4620"/>
              <a:ext cx="8" cy="5"/>
            </a:xfrm>
            <a:custGeom>
              <a:avLst/>
              <a:gdLst>
                <a:gd name="T0" fmla="*/ 0 w 15"/>
                <a:gd name="T1" fmla="*/ 0 h 12"/>
                <a:gd name="T2" fmla="*/ 4 w 15"/>
                <a:gd name="T3" fmla="*/ 1 h 12"/>
                <a:gd name="T4" fmla="*/ 0 w 15"/>
                <a:gd name="T5" fmla="*/ 2 h 12"/>
                <a:gd name="T6" fmla="*/ 0 w 15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">
                  <a:moveTo>
                    <a:pt x="0" y="0"/>
                  </a:moveTo>
                  <a:lnTo>
                    <a:pt x="15" y="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27" name="Freeform 360"/>
            <p:cNvSpPr>
              <a:spLocks/>
            </p:cNvSpPr>
            <p:nvPr/>
          </p:nvSpPr>
          <p:spPr bwMode="auto">
            <a:xfrm>
              <a:off x="2924" y="4602"/>
              <a:ext cx="49" cy="28"/>
            </a:xfrm>
            <a:custGeom>
              <a:avLst/>
              <a:gdLst>
                <a:gd name="T0" fmla="*/ 1 w 98"/>
                <a:gd name="T1" fmla="*/ 0 h 55"/>
                <a:gd name="T2" fmla="*/ 0 w 98"/>
                <a:gd name="T3" fmla="*/ 9 h 55"/>
                <a:gd name="T4" fmla="*/ 25 w 98"/>
                <a:gd name="T5" fmla="*/ 14 h 55"/>
                <a:gd name="T6" fmla="*/ 1 w 98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" h="55">
                  <a:moveTo>
                    <a:pt x="2" y="0"/>
                  </a:moveTo>
                  <a:lnTo>
                    <a:pt x="0" y="34"/>
                  </a:lnTo>
                  <a:lnTo>
                    <a:pt x="98" y="5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28" name="Freeform 361"/>
            <p:cNvSpPr>
              <a:spLocks/>
            </p:cNvSpPr>
            <p:nvPr/>
          </p:nvSpPr>
          <p:spPr bwMode="auto">
            <a:xfrm>
              <a:off x="2925" y="4478"/>
              <a:ext cx="48" cy="152"/>
            </a:xfrm>
            <a:custGeom>
              <a:avLst/>
              <a:gdLst>
                <a:gd name="T0" fmla="*/ 24 w 96"/>
                <a:gd name="T1" fmla="*/ 0 h 303"/>
                <a:gd name="T2" fmla="*/ 0 w 96"/>
                <a:gd name="T3" fmla="*/ 62 h 303"/>
                <a:gd name="T4" fmla="*/ 24 w 96"/>
                <a:gd name="T5" fmla="*/ 76 h 303"/>
                <a:gd name="T6" fmla="*/ 24 w 96"/>
                <a:gd name="T7" fmla="*/ 0 h 3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303">
                  <a:moveTo>
                    <a:pt x="96" y="0"/>
                  </a:moveTo>
                  <a:lnTo>
                    <a:pt x="0" y="248"/>
                  </a:lnTo>
                  <a:lnTo>
                    <a:pt x="96" y="30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29" name="Freeform 362"/>
            <p:cNvSpPr>
              <a:spLocks/>
            </p:cNvSpPr>
            <p:nvPr/>
          </p:nvSpPr>
          <p:spPr bwMode="auto">
            <a:xfrm>
              <a:off x="2925" y="4461"/>
              <a:ext cx="49" cy="141"/>
            </a:xfrm>
            <a:custGeom>
              <a:avLst/>
              <a:gdLst>
                <a:gd name="T0" fmla="*/ 25 w 98"/>
                <a:gd name="T1" fmla="*/ 0 h 283"/>
                <a:gd name="T2" fmla="*/ 24 w 98"/>
                <a:gd name="T3" fmla="*/ 8 h 283"/>
                <a:gd name="T4" fmla="*/ 0 w 98"/>
                <a:gd name="T5" fmla="*/ 70 h 283"/>
                <a:gd name="T6" fmla="*/ 25 w 98"/>
                <a:gd name="T7" fmla="*/ 0 h 2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" h="283">
                  <a:moveTo>
                    <a:pt x="98" y="0"/>
                  </a:moveTo>
                  <a:lnTo>
                    <a:pt x="96" y="33"/>
                  </a:lnTo>
                  <a:lnTo>
                    <a:pt x="0" y="28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30" name="Freeform 363"/>
            <p:cNvSpPr>
              <a:spLocks/>
            </p:cNvSpPr>
            <p:nvPr/>
          </p:nvSpPr>
          <p:spPr bwMode="auto">
            <a:xfrm>
              <a:off x="2925" y="4456"/>
              <a:ext cx="50" cy="146"/>
            </a:xfrm>
            <a:custGeom>
              <a:avLst/>
              <a:gdLst>
                <a:gd name="T0" fmla="*/ 25 w 100"/>
                <a:gd name="T1" fmla="*/ 0 h 292"/>
                <a:gd name="T2" fmla="*/ 25 w 100"/>
                <a:gd name="T3" fmla="*/ 3 h 292"/>
                <a:gd name="T4" fmla="*/ 0 w 100"/>
                <a:gd name="T5" fmla="*/ 73 h 292"/>
                <a:gd name="T6" fmla="*/ 25 w 100"/>
                <a:gd name="T7" fmla="*/ 0 h 2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" h="292">
                  <a:moveTo>
                    <a:pt x="100" y="0"/>
                  </a:moveTo>
                  <a:lnTo>
                    <a:pt x="98" y="9"/>
                  </a:lnTo>
                  <a:lnTo>
                    <a:pt x="0" y="292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31" name="Freeform 364"/>
            <p:cNvSpPr>
              <a:spLocks/>
            </p:cNvSpPr>
            <p:nvPr/>
          </p:nvSpPr>
          <p:spPr bwMode="auto">
            <a:xfrm>
              <a:off x="2993" y="4454"/>
              <a:ext cx="8" cy="3"/>
            </a:xfrm>
            <a:custGeom>
              <a:avLst/>
              <a:gdLst>
                <a:gd name="T0" fmla="*/ 4 w 15"/>
                <a:gd name="T1" fmla="*/ 0 h 6"/>
                <a:gd name="T2" fmla="*/ 0 w 15"/>
                <a:gd name="T3" fmla="*/ 1 h 6"/>
                <a:gd name="T4" fmla="*/ 1 w 15"/>
                <a:gd name="T5" fmla="*/ 2 h 6"/>
                <a:gd name="T6" fmla="*/ 4 w 15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lnTo>
                    <a:pt x="0" y="4"/>
                  </a:lnTo>
                  <a:lnTo>
                    <a:pt x="3" y="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32" name="Freeform 365"/>
            <p:cNvSpPr>
              <a:spLocks/>
            </p:cNvSpPr>
            <p:nvPr/>
          </p:nvSpPr>
          <p:spPr bwMode="auto">
            <a:xfrm>
              <a:off x="2995" y="4454"/>
              <a:ext cx="6" cy="7"/>
            </a:xfrm>
            <a:custGeom>
              <a:avLst/>
              <a:gdLst>
                <a:gd name="T0" fmla="*/ 3 w 12"/>
                <a:gd name="T1" fmla="*/ 0 h 13"/>
                <a:gd name="T2" fmla="*/ 0 w 12"/>
                <a:gd name="T3" fmla="*/ 2 h 13"/>
                <a:gd name="T4" fmla="*/ 3 w 12"/>
                <a:gd name="T5" fmla="*/ 4 h 13"/>
                <a:gd name="T6" fmla="*/ 3 w 12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3">
                  <a:moveTo>
                    <a:pt x="12" y="0"/>
                  </a:moveTo>
                  <a:lnTo>
                    <a:pt x="0" y="6"/>
                  </a:lnTo>
                  <a:lnTo>
                    <a:pt x="12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33" name="Freeform 366"/>
            <p:cNvSpPr>
              <a:spLocks/>
            </p:cNvSpPr>
            <p:nvPr/>
          </p:nvSpPr>
          <p:spPr bwMode="auto">
            <a:xfrm>
              <a:off x="2981" y="4452"/>
              <a:ext cx="20" cy="4"/>
            </a:xfrm>
            <a:custGeom>
              <a:avLst/>
              <a:gdLst>
                <a:gd name="T0" fmla="*/ 0 w 40"/>
                <a:gd name="T1" fmla="*/ 0 h 8"/>
                <a:gd name="T2" fmla="*/ 10 w 40"/>
                <a:gd name="T3" fmla="*/ 1 h 8"/>
                <a:gd name="T4" fmla="*/ 7 w 40"/>
                <a:gd name="T5" fmla="*/ 2 h 8"/>
                <a:gd name="T6" fmla="*/ 0 w 40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8">
                  <a:moveTo>
                    <a:pt x="0" y="0"/>
                  </a:moveTo>
                  <a:lnTo>
                    <a:pt x="40" y="4"/>
                  </a:lnTo>
                  <a:lnTo>
                    <a:pt x="25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34" name="Freeform 367"/>
            <p:cNvSpPr>
              <a:spLocks/>
            </p:cNvSpPr>
            <p:nvPr/>
          </p:nvSpPr>
          <p:spPr bwMode="auto">
            <a:xfrm>
              <a:off x="2925" y="4450"/>
              <a:ext cx="50" cy="152"/>
            </a:xfrm>
            <a:custGeom>
              <a:avLst/>
              <a:gdLst>
                <a:gd name="T0" fmla="*/ 0 w 100"/>
                <a:gd name="T1" fmla="*/ 0 h 306"/>
                <a:gd name="T2" fmla="*/ 25 w 100"/>
                <a:gd name="T3" fmla="*/ 3 h 306"/>
                <a:gd name="T4" fmla="*/ 0 w 100"/>
                <a:gd name="T5" fmla="*/ 76 h 306"/>
                <a:gd name="T6" fmla="*/ 0 w 100"/>
                <a:gd name="T7" fmla="*/ 0 h 3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" h="306">
                  <a:moveTo>
                    <a:pt x="0" y="0"/>
                  </a:moveTo>
                  <a:lnTo>
                    <a:pt x="100" y="14"/>
                  </a:lnTo>
                  <a:lnTo>
                    <a:pt x="0" y="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35" name="Freeform 368"/>
            <p:cNvSpPr>
              <a:spLocks/>
            </p:cNvSpPr>
            <p:nvPr/>
          </p:nvSpPr>
          <p:spPr bwMode="auto">
            <a:xfrm>
              <a:off x="2925" y="4440"/>
              <a:ext cx="56" cy="12"/>
            </a:xfrm>
            <a:custGeom>
              <a:avLst/>
              <a:gdLst>
                <a:gd name="T0" fmla="*/ 0 w 112"/>
                <a:gd name="T1" fmla="*/ 0 h 25"/>
                <a:gd name="T2" fmla="*/ 0 w 112"/>
                <a:gd name="T3" fmla="*/ 4 h 25"/>
                <a:gd name="T4" fmla="*/ 28 w 112"/>
                <a:gd name="T5" fmla="*/ 6 h 25"/>
                <a:gd name="T6" fmla="*/ 0 w 112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25">
                  <a:moveTo>
                    <a:pt x="0" y="0"/>
                  </a:moveTo>
                  <a:lnTo>
                    <a:pt x="0" y="19"/>
                  </a:lnTo>
                  <a:lnTo>
                    <a:pt x="11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36" name="Freeform 369"/>
            <p:cNvSpPr>
              <a:spLocks/>
            </p:cNvSpPr>
            <p:nvPr/>
          </p:nvSpPr>
          <p:spPr bwMode="auto">
            <a:xfrm>
              <a:off x="2925" y="4440"/>
              <a:ext cx="76" cy="14"/>
            </a:xfrm>
            <a:custGeom>
              <a:avLst/>
              <a:gdLst>
                <a:gd name="T0" fmla="*/ 0 w 152"/>
                <a:gd name="T1" fmla="*/ 0 h 29"/>
                <a:gd name="T2" fmla="*/ 28 w 152"/>
                <a:gd name="T3" fmla="*/ 6 h 29"/>
                <a:gd name="T4" fmla="*/ 38 w 152"/>
                <a:gd name="T5" fmla="*/ 7 h 29"/>
                <a:gd name="T6" fmla="*/ 0 w 152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" h="29">
                  <a:moveTo>
                    <a:pt x="0" y="0"/>
                  </a:moveTo>
                  <a:lnTo>
                    <a:pt x="112" y="25"/>
                  </a:lnTo>
                  <a:lnTo>
                    <a:pt x="152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37" name="Freeform 370"/>
            <p:cNvSpPr>
              <a:spLocks/>
            </p:cNvSpPr>
            <p:nvPr/>
          </p:nvSpPr>
          <p:spPr bwMode="auto">
            <a:xfrm>
              <a:off x="2923" y="4428"/>
              <a:ext cx="78" cy="26"/>
            </a:xfrm>
            <a:custGeom>
              <a:avLst/>
              <a:gdLst>
                <a:gd name="T0" fmla="*/ 0 w 156"/>
                <a:gd name="T1" fmla="*/ 0 h 54"/>
                <a:gd name="T2" fmla="*/ 1 w 156"/>
                <a:gd name="T3" fmla="*/ 6 h 54"/>
                <a:gd name="T4" fmla="*/ 39 w 156"/>
                <a:gd name="T5" fmla="*/ 13 h 54"/>
                <a:gd name="T6" fmla="*/ 0 w 156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6" h="54">
                  <a:moveTo>
                    <a:pt x="0" y="0"/>
                  </a:moveTo>
                  <a:lnTo>
                    <a:pt x="4" y="25"/>
                  </a:lnTo>
                  <a:lnTo>
                    <a:pt x="156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38" name="Freeform 371"/>
            <p:cNvSpPr>
              <a:spLocks/>
            </p:cNvSpPr>
            <p:nvPr/>
          </p:nvSpPr>
          <p:spPr bwMode="auto">
            <a:xfrm>
              <a:off x="2917" y="4416"/>
              <a:ext cx="84" cy="38"/>
            </a:xfrm>
            <a:custGeom>
              <a:avLst/>
              <a:gdLst>
                <a:gd name="T0" fmla="*/ 0 w 167"/>
                <a:gd name="T1" fmla="*/ 0 h 77"/>
                <a:gd name="T2" fmla="*/ 4 w 167"/>
                <a:gd name="T3" fmla="*/ 5 h 77"/>
                <a:gd name="T4" fmla="*/ 42 w 167"/>
                <a:gd name="T5" fmla="*/ 19 h 77"/>
                <a:gd name="T6" fmla="*/ 0 w 167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" h="77">
                  <a:moveTo>
                    <a:pt x="0" y="0"/>
                  </a:moveTo>
                  <a:lnTo>
                    <a:pt x="13" y="23"/>
                  </a:lnTo>
                  <a:lnTo>
                    <a:pt x="167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39" name="Freeform 372"/>
            <p:cNvSpPr>
              <a:spLocks/>
            </p:cNvSpPr>
            <p:nvPr/>
          </p:nvSpPr>
          <p:spPr bwMode="auto">
            <a:xfrm>
              <a:off x="2916" y="4414"/>
              <a:ext cx="85" cy="40"/>
            </a:xfrm>
            <a:custGeom>
              <a:avLst/>
              <a:gdLst>
                <a:gd name="T0" fmla="*/ 0 w 171"/>
                <a:gd name="T1" fmla="*/ 0 h 81"/>
                <a:gd name="T2" fmla="*/ 1 w 171"/>
                <a:gd name="T3" fmla="*/ 1 h 81"/>
                <a:gd name="T4" fmla="*/ 42 w 171"/>
                <a:gd name="T5" fmla="*/ 20 h 81"/>
                <a:gd name="T6" fmla="*/ 0 w 171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" h="81">
                  <a:moveTo>
                    <a:pt x="0" y="0"/>
                  </a:moveTo>
                  <a:lnTo>
                    <a:pt x="4" y="4"/>
                  </a:lnTo>
                  <a:lnTo>
                    <a:pt x="171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40" name="Freeform 373"/>
            <p:cNvSpPr>
              <a:spLocks/>
            </p:cNvSpPr>
            <p:nvPr/>
          </p:nvSpPr>
          <p:spPr bwMode="auto">
            <a:xfrm>
              <a:off x="2904" y="4404"/>
              <a:ext cx="97" cy="50"/>
            </a:xfrm>
            <a:custGeom>
              <a:avLst/>
              <a:gdLst>
                <a:gd name="T0" fmla="*/ 0 w 194"/>
                <a:gd name="T1" fmla="*/ 0 h 100"/>
                <a:gd name="T2" fmla="*/ 6 w 194"/>
                <a:gd name="T3" fmla="*/ 5 h 100"/>
                <a:gd name="T4" fmla="*/ 49 w 194"/>
                <a:gd name="T5" fmla="*/ 25 h 100"/>
                <a:gd name="T6" fmla="*/ 0 w 194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4" h="100">
                  <a:moveTo>
                    <a:pt x="0" y="0"/>
                  </a:moveTo>
                  <a:lnTo>
                    <a:pt x="23" y="19"/>
                  </a:lnTo>
                  <a:lnTo>
                    <a:pt x="19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41" name="Freeform 374"/>
            <p:cNvSpPr>
              <a:spLocks/>
            </p:cNvSpPr>
            <p:nvPr/>
          </p:nvSpPr>
          <p:spPr bwMode="auto">
            <a:xfrm>
              <a:off x="2896" y="4401"/>
              <a:ext cx="105" cy="53"/>
            </a:xfrm>
            <a:custGeom>
              <a:avLst/>
              <a:gdLst>
                <a:gd name="T0" fmla="*/ 0 w 209"/>
                <a:gd name="T1" fmla="*/ 0 h 108"/>
                <a:gd name="T2" fmla="*/ 4 w 209"/>
                <a:gd name="T3" fmla="*/ 2 h 108"/>
                <a:gd name="T4" fmla="*/ 53 w 209"/>
                <a:gd name="T5" fmla="*/ 26 h 108"/>
                <a:gd name="T6" fmla="*/ 0 w 209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08">
                  <a:moveTo>
                    <a:pt x="0" y="0"/>
                  </a:moveTo>
                  <a:lnTo>
                    <a:pt x="13" y="8"/>
                  </a:lnTo>
                  <a:lnTo>
                    <a:pt x="209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42" name="Freeform 375"/>
            <p:cNvSpPr>
              <a:spLocks/>
            </p:cNvSpPr>
            <p:nvPr/>
          </p:nvSpPr>
          <p:spPr bwMode="auto">
            <a:xfrm>
              <a:off x="2896" y="4394"/>
              <a:ext cx="105" cy="60"/>
            </a:xfrm>
            <a:custGeom>
              <a:avLst/>
              <a:gdLst>
                <a:gd name="T0" fmla="*/ 0 w 209"/>
                <a:gd name="T1" fmla="*/ 0 h 121"/>
                <a:gd name="T2" fmla="*/ 0 w 209"/>
                <a:gd name="T3" fmla="*/ 3 h 121"/>
                <a:gd name="T4" fmla="*/ 53 w 209"/>
                <a:gd name="T5" fmla="*/ 30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lnTo>
                    <a:pt x="0" y="13"/>
                  </a:lnTo>
                  <a:lnTo>
                    <a:pt x="209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43" name="Freeform 376"/>
            <p:cNvSpPr>
              <a:spLocks/>
            </p:cNvSpPr>
            <p:nvPr/>
          </p:nvSpPr>
          <p:spPr bwMode="auto">
            <a:xfrm>
              <a:off x="2877" y="4608"/>
              <a:ext cx="7" cy="10"/>
            </a:xfrm>
            <a:custGeom>
              <a:avLst/>
              <a:gdLst>
                <a:gd name="T0" fmla="*/ 0 w 14"/>
                <a:gd name="T1" fmla="*/ 0 h 19"/>
                <a:gd name="T2" fmla="*/ 4 w 14"/>
                <a:gd name="T3" fmla="*/ 2 h 19"/>
                <a:gd name="T4" fmla="*/ 4 w 14"/>
                <a:gd name="T5" fmla="*/ 5 h 19"/>
                <a:gd name="T6" fmla="*/ 0 w 1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19">
                  <a:moveTo>
                    <a:pt x="0" y="0"/>
                  </a:moveTo>
                  <a:lnTo>
                    <a:pt x="14" y="8"/>
                  </a:lnTo>
                  <a:lnTo>
                    <a:pt x="14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44" name="Freeform 377"/>
            <p:cNvSpPr>
              <a:spLocks/>
            </p:cNvSpPr>
            <p:nvPr/>
          </p:nvSpPr>
          <p:spPr bwMode="auto">
            <a:xfrm>
              <a:off x="2865" y="4598"/>
              <a:ext cx="19" cy="20"/>
            </a:xfrm>
            <a:custGeom>
              <a:avLst/>
              <a:gdLst>
                <a:gd name="T0" fmla="*/ 0 w 39"/>
                <a:gd name="T1" fmla="*/ 0 h 38"/>
                <a:gd name="T2" fmla="*/ 6 w 39"/>
                <a:gd name="T3" fmla="*/ 5 h 38"/>
                <a:gd name="T4" fmla="*/ 9 w 39"/>
                <a:gd name="T5" fmla="*/ 11 h 38"/>
                <a:gd name="T6" fmla="*/ 0 w 39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25" y="19"/>
                  </a:lnTo>
                  <a:lnTo>
                    <a:pt x="3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45" name="Freeform 378"/>
            <p:cNvSpPr>
              <a:spLocks/>
            </p:cNvSpPr>
            <p:nvPr/>
          </p:nvSpPr>
          <p:spPr bwMode="auto">
            <a:xfrm>
              <a:off x="2799" y="4559"/>
              <a:ext cx="57" cy="13"/>
            </a:xfrm>
            <a:custGeom>
              <a:avLst/>
              <a:gdLst>
                <a:gd name="T0" fmla="*/ 0 w 113"/>
                <a:gd name="T1" fmla="*/ 0 h 25"/>
                <a:gd name="T2" fmla="*/ 29 w 113"/>
                <a:gd name="T3" fmla="*/ 2 h 25"/>
                <a:gd name="T4" fmla="*/ 29 w 113"/>
                <a:gd name="T5" fmla="*/ 7 h 25"/>
                <a:gd name="T6" fmla="*/ 0 w 113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" h="25">
                  <a:moveTo>
                    <a:pt x="0" y="0"/>
                  </a:moveTo>
                  <a:lnTo>
                    <a:pt x="113" y="6"/>
                  </a:lnTo>
                  <a:lnTo>
                    <a:pt x="11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46" name="Freeform 379"/>
            <p:cNvSpPr>
              <a:spLocks/>
            </p:cNvSpPr>
            <p:nvPr/>
          </p:nvSpPr>
          <p:spPr bwMode="auto">
            <a:xfrm>
              <a:off x="2799" y="4559"/>
              <a:ext cx="58" cy="25"/>
            </a:xfrm>
            <a:custGeom>
              <a:avLst/>
              <a:gdLst>
                <a:gd name="T0" fmla="*/ 0 w 115"/>
                <a:gd name="T1" fmla="*/ 0 h 50"/>
                <a:gd name="T2" fmla="*/ 29 w 115"/>
                <a:gd name="T3" fmla="*/ 7 h 50"/>
                <a:gd name="T4" fmla="*/ 29 w 115"/>
                <a:gd name="T5" fmla="*/ 13 h 50"/>
                <a:gd name="T6" fmla="*/ 0 w 115"/>
                <a:gd name="T7" fmla="*/ 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" h="50">
                  <a:moveTo>
                    <a:pt x="0" y="0"/>
                  </a:moveTo>
                  <a:lnTo>
                    <a:pt x="113" y="27"/>
                  </a:lnTo>
                  <a:lnTo>
                    <a:pt x="115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47" name="Freeform 380"/>
            <p:cNvSpPr>
              <a:spLocks/>
            </p:cNvSpPr>
            <p:nvPr/>
          </p:nvSpPr>
          <p:spPr bwMode="auto">
            <a:xfrm>
              <a:off x="2799" y="4559"/>
              <a:ext cx="64" cy="37"/>
            </a:xfrm>
            <a:custGeom>
              <a:avLst/>
              <a:gdLst>
                <a:gd name="T0" fmla="*/ 0 w 126"/>
                <a:gd name="T1" fmla="*/ 0 h 73"/>
                <a:gd name="T2" fmla="*/ 29 w 126"/>
                <a:gd name="T3" fmla="*/ 13 h 73"/>
                <a:gd name="T4" fmla="*/ 33 w 126"/>
                <a:gd name="T5" fmla="*/ 19 h 73"/>
                <a:gd name="T6" fmla="*/ 0 w 126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" h="73">
                  <a:moveTo>
                    <a:pt x="0" y="0"/>
                  </a:moveTo>
                  <a:lnTo>
                    <a:pt x="115" y="50"/>
                  </a:lnTo>
                  <a:lnTo>
                    <a:pt x="126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48" name="Freeform 381"/>
            <p:cNvSpPr>
              <a:spLocks/>
            </p:cNvSpPr>
            <p:nvPr/>
          </p:nvSpPr>
          <p:spPr bwMode="auto">
            <a:xfrm>
              <a:off x="2799" y="4559"/>
              <a:ext cx="66" cy="39"/>
            </a:xfrm>
            <a:custGeom>
              <a:avLst/>
              <a:gdLst>
                <a:gd name="T0" fmla="*/ 0 w 130"/>
                <a:gd name="T1" fmla="*/ 0 h 79"/>
                <a:gd name="T2" fmla="*/ 32 w 130"/>
                <a:gd name="T3" fmla="*/ 18 h 79"/>
                <a:gd name="T4" fmla="*/ 34 w 130"/>
                <a:gd name="T5" fmla="*/ 19 h 79"/>
                <a:gd name="T6" fmla="*/ 0 w 130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0" h="79">
                  <a:moveTo>
                    <a:pt x="0" y="0"/>
                  </a:moveTo>
                  <a:lnTo>
                    <a:pt x="126" y="75"/>
                  </a:lnTo>
                  <a:lnTo>
                    <a:pt x="130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49" name="Freeform 382"/>
            <p:cNvSpPr>
              <a:spLocks/>
            </p:cNvSpPr>
            <p:nvPr/>
          </p:nvSpPr>
          <p:spPr bwMode="auto">
            <a:xfrm>
              <a:off x="2799" y="4559"/>
              <a:ext cx="85" cy="59"/>
            </a:xfrm>
            <a:custGeom>
              <a:avLst/>
              <a:gdLst>
                <a:gd name="T0" fmla="*/ 0 w 169"/>
                <a:gd name="T1" fmla="*/ 0 h 117"/>
                <a:gd name="T2" fmla="*/ 33 w 169"/>
                <a:gd name="T3" fmla="*/ 20 h 117"/>
                <a:gd name="T4" fmla="*/ 43 w 169"/>
                <a:gd name="T5" fmla="*/ 30 h 117"/>
                <a:gd name="T6" fmla="*/ 0 w 169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117">
                  <a:moveTo>
                    <a:pt x="0" y="0"/>
                  </a:moveTo>
                  <a:lnTo>
                    <a:pt x="130" y="79"/>
                  </a:lnTo>
                  <a:lnTo>
                    <a:pt x="169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50" name="Freeform 383"/>
            <p:cNvSpPr>
              <a:spLocks/>
            </p:cNvSpPr>
            <p:nvPr/>
          </p:nvSpPr>
          <p:spPr bwMode="auto">
            <a:xfrm>
              <a:off x="2799" y="4559"/>
              <a:ext cx="57" cy="3"/>
            </a:xfrm>
            <a:custGeom>
              <a:avLst/>
              <a:gdLst>
                <a:gd name="T0" fmla="*/ 29 w 113"/>
                <a:gd name="T1" fmla="*/ 2 h 6"/>
                <a:gd name="T2" fmla="*/ 0 w 113"/>
                <a:gd name="T3" fmla="*/ 0 h 6"/>
                <a:gd name="T4" fmla="*/ 29 w 113"/>
                <a:gd name="T5" fmla="*/ 2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3" h="6">
                  <a:moveTo>
                    <a:pt x="113" y="6"/>
                  </a:moveTo>
                  <a:lnTo>
                    <a:pt x="0" y="0"/>
                  </a:lnTo>
                  <a:lnTo>
                    <a:pt x="11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51" name="Freeform 384"/>
            <p:cNvSpPr>
              <a:spLocks/>
            </p:cNvSpPr>
            <p:nvPr/>
          </p:nvSpPr>
          <p:spPr bwMode="auto">
            <a:xfrm>
              <a:off x="2779" y="4557"/>
              <a:ext cx="105" cy="61"/>
            </a:xfrm>
            <a:custGeom>
              <a:avLst/>
              <a:gdLst>
                <a:gd name="T0" fmla="*/ 0 w 210"/>
                <a:gd name="T1" fmla="*/ 0 h 121"/>
                <a:gd name="T2" fmla="*/ 11 w 210"/>
                <a:gd name="T3" fmla="*/ 1 h 121"/>
                <a:gd name="T4" fmla="*/ 53 w 210"/>
                <a:gd name="T5" fmla="*/ 31 h 121"/>
                <a:gd name="T6" fmla="*/ 0 w 210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" h="121">
                  <a:moveTo>
                    <a:pt x="0" y="0"/>
                  </a:moveTo>
                  <a:lnTo>
                    <a:pt x="41" y="4"/>
                  </a:lnTo>
                  <a:lnTo>
                    <a:pt x="2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52" name="Freeform 385"/>
            <p:cNvSpPr>
              <a:spLocks/>
            </p:cNvSpPr>
            <p:nvPr/>
          </p:nvSpPr>
          <p:spPr bwMode="auto">
            <a:xfrm>
              <a:off x="2779" y="4556"/>
              <a:ext cx="20" cy="3"/>
            </a:xfrm>
            <a:custGeom>
              <a:avLst/>
              <a:gdLst>
                <a:gd name="T0" fmla="*/ 4 w 41"/>
                <a:gd name="T1" fmla="*/ 0 h 6"/>
                <a:gd name="T2" fmla="*/ 0 w 41"/>
                <a:gd name="T3" fmla="*/ 1 h 6"/>
                <a:gd name="T4" fmla="*/ 10 w 41"/>
                <a:gd name="T5" fmla="*/ 2 h 6"/>
                <a:gd name="T6" fmla="*/ 4 w 41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" h="6">
                  <a:moveTo>
                    <a:pt x="18" y="0"/>
                  </a:moveTo>
                  <a:lnTo>
                    <a:pt x="0" y="2"/>
                  </a:lnTo>
                  <a:lnTo>
                    <a:pt x="41" y="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53" name="Freeform 386"/>
            <p:cNvSpPr>
              <a:spLocks/>
            </p:cNvSpPr>
            <p:nvPr/>
          </p:nvSpPr>
          <p:spPr bwMode="auto">
            <a:xfrm>
              <a:off x="2799" y="4555"/>
              <a:ext cx="57" cy="7"/>
            </a:xfrm>
            <a:custGeom>
              <a:avLst/>
              <a:gdLst>
                <a:gd name="T0" fmla="*/ 4 w 113"/>
                <a:gd name="T1" fmla="*/ 0 h 14"/>
                <a:gd name="T2" fmla="*/ 0 w 113"/>
                <a:gd name="T3" fmla="*/ 2 h 14"/>
                <a:gd name="T4" fmla="*/ 29 w 113"/>
                <a:gd name="T5" fmla="*/ 4 h 14"/>
                <a:gd name="T6" fmla="*/ 4 w 113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" h="14">
                  <a:moveTo>
                    <a:pt x="13" y="0"/>
                  </a:moveTo>
                  <a:lnTo>
                    <a:pt x="0" y="8"/>
                  </a:lnTo>
                  <a:lnTo>
                    <a:pt x="1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54" name="Freeform 387"/>
            <p:cNvSpPr>
              <a:spLocks/>
            </p:cNvSpPr>
            <p:nvPr/>
          </p:nvSpPr>
          <p:spPr bwMode="auto">
            <a:xfrm>
              <a:off x="2806" y="4551"/>
              <a:ext cx="50" cy="11"/>
            </a:xfrm>
            <a:custGeom>
              <a:avLst/>
              <a:gdLst>
                <a:gd name="T0" fmla="*/ 1 w 100"/>
                <a:gd name="T1" fmla="*/ 0 h 21"/>
                <a:gd name="T2" fmla="*/ 0 w 100"/>
                <a:gd name="T3" fmla="*/ 2 h 21"/>
                <a:gd name="T4" fmla="*/ 25 w 100"/>
                <a:gd name="T5" fmla="*/ 6 h 21"/>
                <a:gd name="T6" fmla="*/ 1 w 100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" h="21">
                  <a:moveTo>
                    <a:pt x="2" y="0"/>
                  </a:moveTo>
                  <a:lnTo>
                    <a:pt x="0" y="7"/>
                  </a:lnTo>
                  <a:lnTo>
                    <a:pt x="100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55" name="Freeform 388"/>
            <p:cNvSpPr>
              <a:spLocks/>
            </p:cNvSpPr>
            <p:nvPr/>
          </p:nvSpPr>
          <p:spPr bwMode="auto">
            <a:xfrm>
              <a:off x="2807" y="4534"/>
              <a:ext cx="49" cy="28"/>
            </a:xfrm>
            <a:custGeom>
              <a:avLst/>
              <a:gdLst>
                <a:gd name="T0" fmla="*/ 1 w 98"/>
                <a:gd name="T1" fmla="*/ 0 h 56"/>
                <a:gd name="T2" fmla="*/ 0 w 98"/>
                <a:gd name="T3" fmla="*/ 9 h 56"/>
                <a:gd name="T4" fmla="*/ 25 w 98"/>
                <a:gd name="T5" fmla="*/ 14 h 56"/>
                <a:gd name="T6" fmla="*/ 1 w 98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" h="56">
                  <a:moveTo>
                    <a:pt x="2" y="0"/>
                  </a:moveTo>
                  <a:lnTo>
                    <a:pt x="0" y="35"/>
                  </a:lnTo>
                  <a:lnTo>
                    <a:pt x="98" y="5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56" name="Freeform 389"/>
            <p:cNvSpPr>
              <a:spLocks/>
            </p:cNvSpPr>
            <p:nvPr/>
          </p:nvSpPr>
          <p:spPr bwMode="auto">
            <a:xfrm>
              <a:off x="2808" y="4410"/>
              <a:ext cx="48" cy="152"/>
            </a:xfrm>
            <a:custGeom>
              <a:avLst/>
              <a:gdLst>
                <a:gd name="T0" fmla="*/ 24 w 96"/>
                <a:gd name="T1" fmla="*/ 0 h 303"/>
                <a:gd name="T2" fmla="*/ 0 w 96"/>
                <a:gd name="T3" fmla="*/ 62 h 303"/>
                <a:gd name="T4" fmla="*/ 24 w 96"/>
                <a:gd name="T5" fmla="*/ 76 h 303"/>
                <a:gd name="T6" fmla="*/ 24 w 96"/>
                <a:gd name="T7" fmla="*/ 0 h 3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303">
                  <a:moveTo>
                    <a:pt x="96" y="0"/>
                  </a:moveTo>
                  <a:lnTo>
                    <a:pt x="0" y="247"/>
                  </a:lnTo>
                  <a:lnTo>
                    <a:pt x="96" y="30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57" name="Freeform 390"/>
            <p:cNvSpPr>
              <a:spLocks/>
            </p:cNvSpPr>
            <p:nvPr/>
          </p:nvSpPr>
          <p:spPr bwMode="auto">
            <a:xfrm>
              <a:off x="2808" y="4393"/>
              <a:ext cx="48" cy="141"/>
            </a:xfrm>
            <a:custGeom>
              <a:avLst/>
              <a:gdLst>
                <a:gd name="T0" fmla="*/ 24 w 96"/>
                <a:gd name="T1" fmla="*/ 0 h 282"/>
                <a:gd name="T2" fmla="*/ 24 w 96"/>
                <a:gd name="T3" fmla="*/ 9 h 282"/>
                <a:gd name="T4" fmla="*/ 0 w 96"/>
                <a:gd name="T5" fmla="*/ 71 h 282"/>
                <a:gd name="T6" fmla="*/ 24 w 96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282">
                  <a:moveTo>
                    <a:pt x="96" y="0"/>
                  </a:moveTo>
                  <a:lnTo>
                    <a:pt x="96" y="35"/>
                  </a:lnTo>
                  <a:lnTo>
                    <a:pt x="0" y="28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58" name="Freeform 391"/>
            <p:cNvSpPr>
              <a:spLocks/>
            </p:cNvSpPr>
            <p:nvPr/>
          </p:nvSpPr>
          <p:spPr bwMode="auto">
            <a:xfrm>
              <a:off x="2808" y="4389"/>
              <a:ext cx="49" cy="145"/>
            </a:xfrm>
            <a:custGeom>
              <a:avLst/>
              <a:gdLst>
                <a:gd name="T0" fmla="*/ 25 w 98"/>
                <a:gd name="T1" fmla="*/ 0 h 290"/>
                <a:gd name="T2" fmla="*/ 24 w 98"/>
                <a:gd name="T3" fmla="*/ 2 h 290"/>
                <a:gd name="T4" fmla="*/ 0 w 98"/>
                <a:gd name="T5" fmla="*/ 73 h 290"/>
                <a:gd name="T6" fmla="*/ 25 w 98"/>
                <a:gd name="T7" fmla="*/ 0 h 2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" h="290">
                  <a:moveTo>
                    <a:pt x="98" y="0"/>
                  </a:moveTo>
                  <a:lnTo>
                    <a:pt x="96" y="8"/>
                  </a:lnTo>
                  <a:lnTo>
                    <a:pt x="0" y="29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59" name="Freeform 392"/>
            <p:cNvSpPr>
              <a:spLocks/>
            </p:cNvSpPr>
            <p:nvPr/>
          </p:nvSpPr>
          <p:spPr bwMode="auto">
            <a:xfrm>
              <a:off x="2864" y="4384"/>
              <a:ext cx="20" cy="4"/>
            </a:xfrm>
            <a:custGeom>
              <a:avLst/>
              <a:gdLst>
                <a:gd name="T0" fmla="*/ 0 w 41"/>
                <a:gd name="T1" fmla="*/ 0 h 7"/>
                <a:gd name="T2" fmla="*/ 10 w 41"/>
                <a:gd name="T3" fmla="*/ 1 h 7"/>
                <a:gd name="T4" fmla="*/ 5 w 41"/>
                <a:gd name="T5" fmla="*/ 2 h 7"/>
                <a:gd name="T6" fmla="*/ 0 w 41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" h="7">
                  <a:moveTo>
                    <a:pt x="0" y="0"/>
                  </a:moveTo>
                  <a:lnTo>
                    <a:pt x="41" y="4"/>
                  </a:lnTo>
                  <a:lnTo>
                    <a:pt x="23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60" name="Freeform 393"/>
            <p:cNvSpPr>
              <a:spLocks/>
            </p:cNvSpPr>
            <p:nvPr/>
          </p:nvSpPr>
          <p:spPr bwMode="auto">
            <a:xfrm>
              <a:off x="2808" y="4382"/>
              <a:ext cx="56" cy="7"/>
            </a:xfrm>
            <a:custGeom>
              <a:avLst/>
              <a:gdLst>
                <a:gd name="T0" fmla="*/ 0 w 111"/>
                <a:gd name="T1" fmla="*/ 0 h 13"/>
                <a:gd name="T2" fmla="*/ 28 w 111"/>
                <a:gd name="T3" fmla="*/ 1 h 13"/>
                <a:gd name="T4" fmla="*/ 25 w 111"/>
                <a:gd name="T5" fmla="*/ 4 h 13"/>
                <a:gd name="T6" fmla="*/ 0 w 111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" h="13">
                  <a:moveTo>
                    <a:pt x="0" y="0"/>
                  </a:moveTo>
                  <a:lnTo>
                    <a:pt x="111" y="4"/>
                  </a:lnTo>
                  <a:lnTo>
                    <a:pt x="98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61" name="Freeform 394"/>
            <p:cNvSpPr>
              <a:spLocks/>
            </p:cNvSpPr>
            <p:nvPr/>
          </p:nvSpPr>
          <p:spPr bwMode="auto">
            <a:xfrm>
              <a:off x="2808" y="4382"/>
              <a:ext cx="49" cy="152"/>
            </a:xfrm>
            <a:custGeom>
              <a:avLst/>
              <a:gdLst>
                <a:gd name="T0" fmla="*/ 0 w 98"/>
                <a:gd name="T1" fmla="*/ 0 h 303"/>
                <a:gd name="T2" fmla="*/ 25 w 98"/>
                <a:gd name="T3" fmla="*/ 4 h 303"/>
                <a:gd name="T4" fmla="*/ 0 w 98"/>
                <a:gd name="T5" fmla="*/ 76 h 303"/>
                <a:gd name="T6" fmla="*/ 0 w 98"/>
                <a:gd name="T7" fmla="*/ 0 h 3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" h="303">
                  <a:moveTo>
                    <a:pt x="0" y="0"/>
                  </a:moveTo>
                  <a:lnTo>
                    <a:pt x="98" y="13"/>
                  </a:lnTo>
                  <a:lnTo>
                    <a:pt x="0" y="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62" name="Freeform 395"/>
            <p:cNvSpPr>
              <a:spLocks/>
            </p:cNvSpPr>
            <p:nvPr/>
          </p:nvSpPr>
          <p:spPr bwMode="auto">
            <a:xfrm>
              <a:off x="2808" y="4372"/>
              <a:ext cx="56" cy="12"/>
            </a:xfrm>
            <a:custGeom>
              <a:avLst/>
              <a:gdLst>
                <a:gd name="T0" fmla="*/ 0 w 111"/>
                <a:gd name="T1" fmla="*/ 0 h 25"/>
                <a:gd name="T2" fmla="*/ 0 w 111"/>
                <a:gd name="T3" fmla="*/ 4 h 25"/>
                <a:gd name="T4" fmla="*/ 28 w 111"/>
                <a:gd name="T5" fmla="*/ 6 h 25"/>
                <a:gd name="T6" fmla="*/ 0 w 111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" h="25">
                  <a:moveTo>
                    <a:pt x="0" y="0"/>
                  </a:moveTo>
                  <a:lnTo>
                    <a:pt x="0" y="19"/>
                  </a:lnTo>
                  <a:lnTo>
                    <a:pt x="111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63" name="Freeform 396"/>
            <p:cNvSpPr>
              <a:spLocks/>
            </p:cNvSpPr>
            <p:nvPr/>
          </p:nvSpPr>
          <p:spPr bwMode="auto">
            <a:xfrm>
              <a:off x="2808" y="4372"/>
              <a:ext cx="76" cy="14"/>
            </a:xfrm>
            <a:custGeom>
              <a:avLst/>
              <a:gdLst>
                <a:gd name="T0" fmla="*/ 0 w 152"/>
                <a:gd name="T1" fmla="*/ 0 h 29"/>
                <a:gd name="T2" fmla="*/ 28 w 152"/>
                <a:gd name="T3" fmla="*/ 6 h 29"/>
                <a:gd name="T4" fmla="*/ 38 w 152"/>
                <a:gd name="T5" fmla="*/ 7 h 29"/>
                <a:gd name="T6" fmla="*/ 0 w 152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" h="29">
                  <a:moveTo>
                    <a:pt x="0" y="0"/>
                  </a:moveTo>
                  <a:lnTo>
                    <a:pt x="111" y="25"/>
                  </a:lnTo>
                  <a:lnTo>
                    <a:pt x="152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64" name="Freeform 397"/>
            <p:cNvSpPr>
              <a:spLocks/>
            </p:cNvSpPr>
            <p:nvPr/>
          </p:nvSpPr>
          <p:spPr bwMode="auto">
            <a:xfrm>
              <a:off x="2806" y="4359"/>
              <a:ext cx="78" cy="27"/>
            </a:xfrm>
            <a:custGeom>
              <a:avLst/>
              <a:gdLst>
                <a:gd name="T0" fmla="*/ 0 w 156"/>
                <a:gd name="T1" fmla="*/ 0 h 54"/>
                <a:gd name="T2" fmla="*/ 1 w 156"/>
                <a:gd name="T3" fmla="*/ 7 h 54"/>
                <a:gd name="T4" fmla="*/ 39 w 156"/>
                <a:gd name="T5" fmla="*/ 14 h 54"/>
                <a:gd name="T6" fmla="*/ 0 w 156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6" h="54">
                  <a:moveTo>
                    <a:pt x="0" y="0"/>
                  </a:moveTo>
                  <a:lnTo>
                    <a:pt x="2" y="25"/>
                  </a:lnTo>
                  <a:lnTo>
                    <a:pt x="156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65" name="Freeform 398"/>
            <p:cNvSpPr>
              <a:spLocks/>
            </p:cNvSpPr>
            <p:nvPr/>
          </p:nvSpPr>
          <p:spPr bwMode="auto">
            <a:xfrm>
              <a:off x="2800" y="4348"/>
              <a:ext cx="84" cy="38"/>
            </a:xfrm>
            <a:custGeom>
              <a:avLst/>
              <a:gdLst>
                <a:gd name="T0" fmla="*/ 0 w 167"/>
                <a:gd name="T1" fmla="*/ 0 h 77"/>
                <a:gd name="T2" fmla="*/ 3 w 167"/>
                <a:gd name="T3" fmla="*/ 5 h 77"/>
                <a:gd name="T4" fmla="*/ 42 w 167"/>
                <a:gd name="T5" fmla="*/ 19 h 77"/>
                <a:gd name="T6" fmla="*/ 0 w 167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" h="77">
                  <a:moveTo>
                    <a:pt x="0" y="0"/>
                  </a:moveTo>
                  <a:lnTo>
                    <a:pt x="11" y="23"/>
                  </a:lnTo>
                  <a:lnTo>
                    <a:pt x="167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66" name="Freeform 399"/>
            <p:cNvSpPr>
              <a:spLocks/>
            </p:cNvSpPr>
            <p:nvPr/>
          </p:nvSpPr>
          <p:spPr bwMode="auto">
            <a:xfrm>
              <a:off x="2798" y="4346"/>
              <a:ext cx="86" cy="40"/>
            </a:xfrm>
            <a:custGeom>
              <a:avLst/>
              <a:gdLst>
                <a:gd name="T0" fmla="*/ 0 w 171"/>
                <a:gd name="T1" fmla="*/ 0 h 81"/>
                <a:gd name="T2" fmla="*/ 1 w 171"/>
                <a:gd name="T3" fmla="*/ 1 h 81"/>
                <a:gd name="T4" fmla="*/ 43 w 171"/>
                <a:gd name="T5" fmla="*/ 20 h 81"/>
                <a:gd name="T6" fmla="*/ 0 w 171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" h="81">
                  <a:moveTo>
                    <a:pt x="0" y="0"/>
                  </a:moveTo>
                  <a:lnTo>
                    <a:pt x="4" y="4"/>
                  </a:lnTo>
                  <a:lnTo>
                    <a:pt x="171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67" name="Freeform 400"/>
            <p:cNvSpPr>
              <a:spLocks/>
            </p:cNvSpPr>
            <p:nvPr/>
          </p:nvSpPr>
          <p:spPr bwMode="auto">
            <a:xfrm>
              <a:off x="2786" y="4336"/>
              <a:ext cx="98" cy="50"/>
            </a:xfrm>
            <a:custGeom>
              <a:avLst/>
              <a:gdLst>
                <a:gd name="T0" fmla="*/ 0 w 196"/>
                <a:gd name="T1" fmla="*/ 0 h 100"/>
                <a:gd name="T2" fmla="*/ 7 w 196"/>
                <a:gd name="T3" fmla="*/ 5 h 100"/>
                <a:gd name="T4" fmla="*/ 49 w 196"/>
                <a:gd name="T5" fmla="*/ 25 h 100"/>
                <a:gd name="T6" fmla="*/ 0 w 196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" h="100">
                  <a:moveTo>
                    <a:pt x="0" y="0"/>
                  </a:moveTo>
                  <a:lnTo>
                    <a:pt x="25" y="19"/>
                  </a:lnTo>
                  <a:lnTo>
                    <a:pt x="196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68" name="Freeform 401"/>
            <p:cNvSpPr>
              <a:spLocks/>
            </p:cNvSpPr>
            <p:nvPr/>
          </p:nvSpPr>
          <p:spPr bwMode="auto">
            <a:xfrm>
              <a:off x="2779" y="4332"/>
              <a:ext cx="105" cy="54"/>
            </a:xfrm>
            <a:custGeom>
              <a:avLst/>
              <a:gdLst>
                <a:gd name="T0" fmla="*/ 0 w 210"/>
                <a:gd name="T1" fmla="*/ 0 h 108"/>
                <a:gd name="T2" fmla="*/ 4 w 210"/>
                <a:gd name="T3" fmla="*/ 2 h 108"/>
                <a:gd name="T4" fmla="*/ 53 w 210"/>
                <a:gd name="T5" fmla="*/ 27 h 108"/>
                <a:gd name="T6" fmla="*/ 0 w 210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" h="108">
                  <a:moveTo>
                    <a:pt x="0" y="0"/>
                  </a:moveTo>
                  <a:lnTo>
                    <a:pt x="14" y="8"/>
                  </a:lnTo>
                  <a:lnTo>
                    <a:pt x="21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69" name="Freeform 402"/>
            <p:cNvSpPr>
              <a:spLocks/>
            </p:cNvSpPr>
            <p:nvPr/>
          </p:nvSpPr>
          <p:spPr bwMode="auto">
            <a:xfrm>
              <a:off x="2779" y="4326"/>
              <a:ext cx="105" cy="60"/>
            </a:xfrm>
            <a:custGeom>
              <a:avLst/>
              <a:gdLst>
                <a:gd name="T0" fmla="*/ 0 w 210"/>
                <a:gd name="T1" fmla="*/ 0 h 121"/>
                <a:gd name="T2" fmla="*/ 0 w 210"/>
                <a:gd name="T3" fmla="*/ 3 h 121"/>
                <a:gd name="T4" fmla="*/ 53 w 210"/>
                <a:gd name="T5" fmla="*/ 30 h 121"/>
                <a:gd name="T6" fmla="*/ 0 w 210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" h="121">
                  <a:moveTo>
                    <a:pt x="0" y="0"/>
                  </a:moveTo>
                  <a:lnTo>
                    <a:pt x="0" y="13"/>
                  </a:lnTo>
                  <a:lnTo>
                    <a:pt x="2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70" name="Rectangle 403"/>
            <p:cNvSpPr>
              <a:spLocks noChangeArrowheads="1"/>
            </p:cNvSpPr>
            <p:nvPr/>
          </p:nvSpPr>
          <p:spPr bwMode="auto">
            <a:xfrm>
              <a:off x="2751" y="4324"/>
              <a:ext cx="12" cy="3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271" name="Freeform 404"/>
            <p:cNvSpPr>
              <a:spLocks/>
            </p:cNvSpPr>
            <p:nvPr/>
          </p:nvSpPr>
          <p:spPr bwMode="auto">
            <a:xfrm>
              <a:off x="2428" y="4507"/>
              <a:ext cx="332" cy="199"/>
            </a:xfrm>
            <a:custGeom>
              <a:avLst/>
              <a:gdLst>
                <a:gd name="T0" fmla="*/ 3 w 664"/>
                <a:gd name="T1" fmla="*/ 0 h 398"/>
                <a:gd name="T2" fmla="*/ 0 w 664"/>
                <a:gd name="T3" fmla="*/ 5 h 398"/>
                <a:gd name="T4" fmla="*/ 163 w 664"/>
                <a:gd name="T5" fmla="*/ 100 h 398"/>
                <a:gd name="T6" fmla="*/ 166 w 664"/>
                <a:gd name="T7" fmla="*/ 95 h 398"/>
                <a:gd name="T8" fmla="*/ 3 w 664"/>
                <a:gd name="T9" fmla="*/ 0 h 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4" h="398">
                  <a:moveTo>
                    <a:pt x="11" y="0"/>
                  </a:moveTo>
                  <a:lnTo>
                    <a:pt x="0" y="20"/>
                  </a:lnTo>
                  <a:lnTo>
                    <a:pt x="652" y="398"/>
                  </a:lnTo>
                  <a:lnTo>
                    <a:pt x="664" y="37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72" name="Rectangle 405"/>
            <p:cNvSpPr>
              <a:spLocks noChangeArrowheads="1"/>
            </p:cNvSpPr>
            <p:nvPr/>
          </p:nvSpPr>
          <p:spPr bwMode="auto">
            <a:xfrm>
              <a:off x="2425" y="4135"/>
              <a:ext cx="11" cy="3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273" name="Freeform 406"/>
            <p:cNvSpPr>
              <a:spLocks/>
            </p:cNvSpPr>
            <p:nvPr/>
          </p:nvSpPr>
          <p:spPr bwMode="auto">
            <a:xfrm>
              <a:off x="2428" y="4130"/>
              <a:ext cx="332" cy="199"/>
            </a:xfrm>
            <a:custGeom>
              <a:avLst/>
              <a:gdLst>
                <a:gd name="T0" fmla="*/ 163 w 664"/>
                <a:gd name="T1" fmla="*/ 100 h 397"/>
                <a:gd name="T2" fmla="*/ 166 w 664"/>
                <a:gd name="T3" fmla="*/ 95 h 397"/>
                <a:gd name="T4" fmla="*/ 3 w 664"/>
                <a:gd name="T5" fmla="*/ 0 h 397"/>
                <a:gd name="T6" fmla="*/ 0 w 664"/>
                <a:gd name="T7" fmla="*/ 5 h 397"/>
                <a:gd name="T8" fmla="*/ 163 w 664"/>
                <a:gd name="T9" fmla="*/ 100 h 3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4" h="397">
                  <a:moveTo>
                    <a:pt x="652" y="397"/>
                  </a:moveTo>
                  <a:lnTo>
                    <a:pt x="664" y="378"/>
                  </a:lnTo>
                  <a:lnTo>
                    <a:pt x="11" y="0"/>
                  </a:lnTo>
                  <a:lnTo>
                    <a:pt x="0" y="19"/>
                  </a:lnTo>
                  <a:lnTo>
                    <a:pt x="652" y="3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74" name="Freeform 407"/>
            <p:cNvSpPr>
              <a:spLocks/>
            </p:cNvSpPr>
            <p:nvPr/>
          </p:nvSpPr>
          <p:spPr bwMode="auto">
            <a:xfrm>
              <a:off x="2425" y="4506"/>
              <a:ext cx="338" cy="578"/>
            </a:xfrm>
            <a:custGeom>
              <a:avLst/>
              <a:gdLst>
                <a:gd name="T0" fmla="*/ 169 w 676"/>
                <a:gd name="T1" fmla="*/ 98 h 1155"/>
                <a:gd name="T2" fmla="*/ 164 w 676"/>
                <a:gd name="T3" fmla="*/ 98 h 1155"/>
                <a:gd name="T4" fmla="*/ 164 w 676"/>
                <a:gd name="T5" fmla="*/ 286 h 1155"/>
                <a:gd name="T6" fmla="*/ 166 w 676"/>
                <a:gd name="T7" fmla="*/ 286 h 1155"/>
                <a:gd name="T8" fmla="*/ 167 w 676"/>
                <a:gd name="T9" fmla="*/ 284 h 1155"/>
                <a:gd name="T10" fmla="*/ 166 w 676"/>
                <a:gd name="T11" fmla="*/ 283 h 1155"/>
                <a:gd name="T12" fmla="*/ 165 w 676"/>
                <a:gd name="T13" fmla="*/ 284 h 1155"/>
                <a:gd name="T14" fmla="*/ 165 w 676"/>
                <a:gd name="T15" fmla="*/ 284 h 1155"/>
                <a:gd name="T16" fmla="*/ 168 w 676"/>
                <a:gd name="T17" fmla="*/ 284 h 1155"/>
                <a:gd name="T18" fmla="*/ 5 w 676"/>
                <a:gd name="T19" fmla="*/ 190 h 1155"/>
                <a:gd name="T20" fmla="*/ 3 w 676"/>
                <a:gd name="T21" fmla="*/ 192 h 1155"/>
                <a:gd name="T22" fmla="*/ 6 w 676"/>
                <a:gd name="T23" fmla="*/ 192 h 1155"/>
                <a:gd name="T24" fmla="*/ 5 w 676"/>
                <a:gd name="T25" fmla="*/ 190 h 1155"/>
                <a:gd name="T26" fmla="*/ 6 w 676"/>
                <a:gd name="T27" fmla="*/ 192 h 1155"/>
                <a:gd name="T28" fmla="*/ 6 w 676"/>
                <a:gd name="T29" fmla="*/ 3 h 1155"/>
                <a:gd name="T30" fmla="*/ 3 w 676"/>
                <a:gd name="T31" fmla="*/ 3 h 1155"/>
                <a:gd name="T32" fmla="*/ 2 w 676"/>
                <a:gd name="T33" fmla="*/ 6 h 1155"/>
                <a:gd name="T34" fmla="*/ 3 w 676"/>
                <a:gd name="T35" fmla="*/ 6 h 1155"/>
                <a:gd name="T36" fmla="*/ 4 w 676"/>
                <a:gd name="T37" fmla="*/ 6 h 1155"/>
                <a:gd name="T38" fmla="*/ 5 w 676"/>
                <a:gd name="T39" fmla="*/ 5 h 1155"/>
                <a:gd name="T40" fmla="*/ 2 w 676"/>
                <a:gd name="T41" fmla="*/ 6 h 1155"/>
                <a:gd name="T42" fmla="*/ 165 w 676"/>
                <a:gd name="T43" fmla="*/ 100 h 1155"/>
                <a:gd name="T44" fmla="*/ 168 w 676"/>
                <a:gd name="T45" fmla="*/ 95 h 1155"/>
                <a:gd name="T46" fmla="*/ 5 w 676"/>
                <a:gd name="T47" fmla="*/ 1 h 1155"/>
                <a:gd name="T48" fmla="*/ 4 w 676"/>
                <a:gd name="T49" fmla="*/ 1 h 1155"/>
                <a:gd name="T50" fmla="*/ 3 w 676"/>
                <a:gd name="T51" fmla="*/ 0 h 1155"/>
                <a:gd name="T52" fmla="*/ 2 w 676"/>
                <a:gd name="T53" fmla="*/ 1 h 1155"/>
                <a:gd name="T54" fmla="*/ 1 w 676"/>
                <a:gd name="T55" fmla="*/ 1 h 1155"/>
                <a:gd name="T56" fmla="*/ 0 w 676"/>
                <a:gd name="T57" fmla="*/ 3 h 1155"/>
                <a:gd name="T58" fmla="*/ 0 w 676"/>
                <a:gd name="T59" fmla="*/ 3 h 1155"/>
                <a:gd name="T60" fmla="*/ 0 w 676"/>
                <a:gd name="T61" fmla="*/ 192 h 1155"/>
                <a:gd name="T62" fmla="*/ 0 w 676"/>
                <a:gd name="T63" fmla="*/ 192 h 1155"/>
                <a:gd name="T64" fmla="*/ 1 w 676"/>
                <a:gd name="T65" fmla="*/ 194 h 1155"/>
                <a:gd name="T66" fmla="*/ 2 w 676"/>
                <a:gd name="T67" fmla="*/ 195 h 1155"/>
                <a:gd name="T68" fmla="*/ 165 w 676"/>
                <a:gd name="T69" fmla="*/ 289 h 1155"/>
                <a:gd name="T70" fmla="*/ 165 w 676"/>
                <a:gd name="T71" fmla="*/ 289 h 1155"/>
                <a:gd name="T72" fmla="*/ 166 w 676"/>
                <a:gd name="T73" fmla="*/ 289 h 1155"/>
                <a:gd name="T74" fmla="*/ 167 w 676"/>
                <a:gd name="T75" fmla="*/ 289 h 1155"/>
                <a:gd name="T76" fmla="*/ 168 w 676"/>
                <a:gd name="T77" fmla="*/ 288 h 1155"/>
                <a:gd name="T78" fmla="*/ 169 w 676"/>
                <a:gd name="T79" fmla="*/ 286 h 1155"/>
                <a:gd name="T80" fmla="*/ 169 w 676"/>
                <a:gd name="T81" fmla="*/ 286 h 1155"/>
                <a:gd name="T82" fmla="*/ 169 w 676"/>
                <a:gd name="T83" fmla="*/ 98 h 115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76" h="1155">
                  <a:moveTo>
                    <a:pt x="676" y="389"/>
                  </a:moveTo>
                  <a:lnTo>
                    <a:pt x="653" y="389"/>
                  </a:lnTo>
                  <a:lnTo>
                    <a:pt x="653" y="1144"/>
                  </a:lnTo>
                  <a:lnTo>
                    <a:pt x="664" y="1144"/>
                  </a:lnTo>
                  <a:lnTo>
                    <a:pt x="668" y="1134"/>
                  </a:lnTo>
                  <a:lnTo>
                    <a:pt x="664" y="1132"/>
                  </a:lnTo>
                  <a:lnTo>
                    <a:pt x="660" y="1134"/>
                  </a:lnTo>
                  <a:lnTo>
                    <a:pt x="657" y="1136"/>
                  </a:lnTo>
                  <a:lnTo>
                    <a:pt x="670" y="1134"/>
                  </a:lnTo>
                  <a:lnTo>
                    <a:pt x="17" y="758"/>
                  </a:lnTo>
                  <a:lnTo>
                    <a:pt x="11" y="768"/>
                  </a:lnTo>
                  <a:lnTo>
                    <a:pt x="23" y="768"/>
                  </a:lnTo>
                  <a:lnTo>
                    <a:pt x="19" y="760"/>
                  </a:lnTo>
                  <a:lnTo>
                    <a:pt x="23" y="768"/>
                  </a:lnTo>
                  <a:lnTo>
                    <a:pt x="23" y="11"/>
                  </a:lnTo>
                  <a:lnTo>
                    <a:pt x="11" y="11"/>
                  </a:lnTo>
                  <a:lnTo>
                    <a:pt x="8" y="21"/>
                  </a:lnTo>
                  <a:lnTo>
                    <a:pt x="11" y="23"/>
                  </a:lnTo>
                  <a:lnTo>
                    <a:pt x="15" y="21"/>
                  </a:lnTo>
                  <a:lnTo>
                    <a:pt x="19" y="19"/>
                  </a:lnTo>
                  <a:lnTo>
                    <a:pt x="6" y="21"/>
                  </a:lnTo>
                  <a:lnTo>
                    <a:pt x="658" y="399"/>
                  </a:lnTo>
                  <a:lnTo>
                    <a:pt x="670" y="380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11"/>
                  </a:lnTo>
                  <a:lnTo>
                    <a:pt x="0" y="768"/>
                  </a:lnTo>
                  <a:lnTo>
                    <a:pt x="4" y="775"/>
                  </a:lnTo>
                  <a:lnTo>
                    <a:pt x="6" y="777"/>
                  </a:lnTo>
                  <a:lnTo>
                    <a:pt x="658" y="1153"/>
                  </a:lnTo>
                  <a:lnTo>
                    <a:pt x="660" y="1153"/>
                  </a:lnTo>
                  <a:lnTo>
                    <a:pt x="664" y="1155"/>
                  </a:lnTo>
                  <a:lnTo>
                    <a:pt x="668" y="1153"/>
                  </a:lnTo>
                  <a:lnTo>
                    <a:pt x="672" y="1152"/>
                  </a:lnTo>
                  <a:lnTo>
                    <a:pt x="676" y="1144"/>
                  </a:lnTo>
                  <a:lnTo>
                    <a:pt x="676" y="3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75" name="Rectangle 408"/>
            <p:cNvSpPr>
              <a:spLocks noChangeArrowheads="1"/>
            </p:cNvSpPr>
            <p:nvPr/>
          </p:nvSpPr>
          <p:spPr bwMode="auto">
            <a:xfrm>
              <a:off x="1772" y="4566"/>
              <a:ext cx="12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276" name="Rectangle 409"/>
            <p:cNvSpPr>
              <a:spLocks noChangeArrowheads="1"/>
            </p:cNvSpPr>
            <p:nvPr/>
          </p:nvSpPr>
          <p:spPr bwMode="auto">
            <a:xfrm>
              <a:off x="1772" y="4476"/>
              <a:ext cx="12" cy="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277" name="Rectangle 410"/>
            <p:cNvSpPr>
              <a:spLocks noChangeArrowheads="1"/>
            </p:cNvSpPr>
            <p:nvPr/>
          </p:nvSpPr>
          <p:spPr bwMode="auto">
            <a:xfrm>
              <a:off x="1772" y="4385"/>
              <a:ext cx="12" cy="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278" name="Rectangle 411"/>
            <p:cNvSpPr>
              <a:spLocks noChangeArrowheads="1"/>
            </p:cNvSpPr>
            <p:nvPr/>
          </p:nvSpPr>
          <p:spPr bwMode="auto">
            <a:xfrm>
              <a:off x="1772" y="4296"/>
              <a:ext cx="12" cy="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279" name="Rectangle 412"/>
            <p:cNvSpPr>
              <a:spLocks noChangeArrowheads="1"/>
            </p:cNvSpPr>
            <p:nvPr/>
          </p:nvSpPr>
          <p:spPr bwMode="auto">
            <a:xfrm>
              <a:off x="1772" y="4206"/>
              <a:ext cx="12" cy="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280" name="Rectangle 413"/>
            <p:cNvSpPr>
              <a:spLocks noChangeArrowheads="1"/>
            </p:cNvSpPr>
            <p:nvPr/>
          </p:nvSpPr>
          <p:spPr bwMode="auto">
            <a:xfrm>
              <a:off x="1772" y="4135"/>
              <a:ext cx="12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281" name="Freeform 414"/>
            <p:cNvSpPr>
              <a:spLocks/>
            </p:cNvSpPr>
            <p:nvPr/>
          </p:nvSpPr>
          <p:spPr bwMode="auto">
            <a:xfrm>
              <a:off x="1775" y="4109"/>
              <a:ext cx="41" cy="31"/>
            </a:xfrm>
            <a:custGeom>
              <a:avLst/>
              <a:gdLst>
                <a:gd name="T0" fmla="*/ 0 w 83"/>
                <a:gd name="T1" fmla="*/ 11 h 61"/>
                <a:gd name="T2" fmla="*/ 3 w 83"/>
                <a:gd name="T3" fmla="*/ 16 h 61"/>
                <a:gd name="T4" fmla="*/ 20 w 83"/>
                <a:gd name="T5" fmla="*/ 5 h 61"/>
                <a:gd name="T6" fmla="*/ 17 w 83"/>
                <a:gd name="T7" fmla="*/ 0 h 61"/>
                <a:gd name="T8" fmla="*/ 0 w 83"/>
                <a:gd name="T9" fmla="*/ 11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61">
                  <a:moveTo>
                    <a:pt x="0" y="42"/>
                  </a:moveTo>
                  <a:lnTo>
                    <a:pt x="12" y="61"/>
                  </a:lnTo>
                  <a:lnTo>
                    <a:pt x="83" y="19"/>
                  </a:lnTo>
                  <a:lnTo>
                    <a:pt x="7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82" name="Freeform 415"/>
            <p:cNvSpPr>
              <a:spLocks/>
            </p:cNvSpPr>
            <p:nvPr/>
          </p:nvSpPr>
          <p:spPr bwMode="auto">
            <a:xfrm>
              <a:off x="1836" y="4065"/>
              <a:ext cx="58" cy="39"/>
            </a:xfrm>
            <a:custGeom>
              <a:avLst/>
              <a:gdLst>
                <a:gd name="T0" fmla="*/ 0 w 115"/>
                <a:gd name="T1" fmla="*/ 15 h 79"/>
                <a:gd name="T2" fmla="*/ 3 w 115"/>
                <a:gd name="T3" fmla="*/ 19 h 79"/>
                <a:gd name="T4" fmla="*/ 29 w 115"/>
                <a:gd name="T5" fmla="*/ 4 h 79"/>
                <a:gd name="T6" fmla="*/ 26 w 115"/>
                <a:gd name="T7" fmla="*/ 0 h 79"/>
                <a:gd name="T8" fmla="*/ 0 w 115"/>
                <a:gd name="T9" fmla="*/ 15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79">
                  <a:moveTo>
                    <a:pt x="0" y="60"/>
                  </a:moveTo>
                  <a:lnTo>
                    <a:pt x="11" y="79"/>
                  </a:lnTo>
                  <a:lnTo>
                    <a:pt x="115" y="19"/>
                  </a:lnTo>
                  <a:lnTo>
                    <a:pt x="104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83" name="Freeform 416"/>
            <p:cNvSpPr>
              <a:spLocks/>
            </p:cNvSpPr>
            <p:nvPr/>
          </p:nvSpPr>
          <p:spPr bwMode="auto">
            <a:xfrm>
              <a:off x="1914" y="4020"/>
              <a:ext cx="58" cy="39"/>
            </a:xfrm>
            <a:custGeom>
              <a:avLst/>
              <a:gdLst>
                <a:gd name="T0" fmla="*/ 0 w 116"/>
                <a:gd name="T1" fmla="*/ 15 h 79"/>
                <a:gd name="T2" fmla="*/ 3 w 116"/>
                <a:gd name="T3" fmla="*/ 19 h 79"/>
                <a:gd name="T4" fmla="*/ 29 w 116"/>
                <a:gd name="T5" fmla="*/ 4 h 79"/>
                <a:gd name="T6" fmla="*/ 26 w 116"/>
                <a:gd name="T7" fmla="*/ 0 h 79"/>
                <a:gd name="T8" fmla="*/ 0 w 116"/>
                <a:gd name="T9" fmla="*/ 15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79">
                  <a:moveTo>
                    <a:pt x="0" y="60"/>
                  </a:moveTo>
                  <a:lnTo>
                    <a:pt x="12" y="79"/>
                  </a:lnTo>
                  <a:lnTo>
                    <a:pt x="116" y="19"/>
                  </a:lnTo>
                  <a:lnTo>
                    <a:pt x="104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84" name="Freeform 417"/>
            <p:cNvSpPr>
              <a:spLocks/>
            </p:cNvSpPr>
            <p:nvPr/>
          </p:nvSpPr>
          <p:spPr bwMode="auto">
            <a:xfrm>
              <a:off x="1992" y="3974"/>
              <a:ext cx="58" cy="40"/>
            </a:xfrm>
            <a:custGeom>
              <a:avLst/>
              <a:gdLst>
                <a:gd name="T0" fmla="*/ 0 w 115"/>
                <a:gd name="T1" fmla="*/ 15 h 79"/>
                <a:gd name="T2" fmla="*/ 3 w 115"/>
                <a:gd name="T3" fmla="*/ 20 h 79"/>
                <a:gd name="T4" fmla="*/ 29 w 115"/>
                <a:gd name="T5" fmla="*/ 5 h 79"/>
                <a:gd name="T6" fmla="*/ 26 w 115"/>
                <a:gd name="T7" fmla="*/ 0 h 79"/>
                <a:gd name="T8" fmla="*/ 0 w 115"/>
                <a:gd name="T9" fmla="*/ 15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79">
                  <a:moveTo>
                    <a:pt x="0" y="59"/>
                  </a:moveTo>
                  <a:lnTo>
                    <a:pt x="12" y="79"/>
                  </a:lnTo>
                  <a:lnTo>
                    <a:pt x="115" y="19"/>
                  </a:lnTo>
                  <a:lnTo>
                    <a:pt x="10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85" name="Freeform 418"/>
            <p:cNvSpPr>
              <a:spLocks/>
            </p:cNvSpPr>
            <p:nvPr/>
          </p:nvSpPr>
          <p:spPr bwMode="auto">
            <a:xfrm>
              <a:off x="2070" y="3929"/>
              <a:ext cx="57" cy="40"/>
            </a:xfrm>
            <a:custGeom>
              <a:avLst/>
              <a:gdLst>
                <a:gd name="T0" fmla="*/ 0 w 115"/>
                <a:gd name="T1" fmla="*/ 15 h 78"/>
                <a:gd name="T2" fmla="*/ 2 w 115"/>
                <a:gd name="T3" fmla="*/ 21 h 78"/>
                <a:gd name="T4" fmla="*/ 28 w 115"/>
                <a:gd name="T5" fmla="*/ 5 h 78"/>
                <a:gd name="T6" fmla="*/ 25 w 115"/>
                <a:gd name="T7" fmla="*/ 0 h 78"/>
                <a:gd name="T8" fmla="*/ 0 w 115"/>
                <a:gd name="T9" fmla="*/ 15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78">
                  <a:moveTo>
                    <a:pt x="0" y="59"/>
                  </a:moveTo>
                  <a:lnTo>
                    <a:pt x="11" y="78"/>
                  </a:lnTo>
                  <a:lnTo>
                    <a:pt x="115" y="19"/>
                  </a:lnTo>
                  <a:lnTo>
                    <a:pt x="103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86" name="Freeform 419"/>
            <p:cNvSpPr>
              <a:spLocks/>
            </p:cNvSpPr>
            <p:nvPr/>
          </p:nvSpPr>
          <p:spPr bwMode="auto">
            <a:xfrm>
              <a:off x="2148" y="3894"/>
              <a:ext cx="41" cy="30"/>
            </a:xfrm>
            <a:custGeom>
              <a:avLst/>
              <a:gdLst>
                <a:gd name="T0" fmla="*/ 0 w 83"/>
                <a:gd name="T1" fmla="*/ 10 h 59"/>
                <a:gd name="T2" fmla="*/ 3 w 83"/>
                <a:gd name="T3" fmla="*/ 15 h 59"/>
                <a:gd name="T4" fmla="*/ 20 w 83"/>
                <a:gd name="T5" fmla="*/ 5 h 59"/>
                <a:gd name="T6" fmla="*/ 17 w 83"/>
                <a:gd name="T7" fmla="*/ 0 h 59"/>
                <a:gd name="T8" fmla="*/ 0 w 83"/>
                <a:gd name="T9" fmla="*/ 1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59">
                  <a:moveTo>
                    <a:pt x="0" y="40"/>
                  </a:moveTo>
                  <a:lnTo>
                    <a:pt x="12" y="59"/>
                  </a:lnTo>
                  <a:lnTo>
                    <a:pt x="83" y="19"/>
                  </a:lnTo>
                  <a:lnTo>
                    <a:pt x="71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87" name="Rectangle 420"/>
            <p:cNvSpPr>
              <a:spLocks noChangeArrowheads="1"/>
            </p:cNvSpPr>
            <p:nvPr/>
          </p:nvSpPr>
          <p:spPr bwMode="auto">
            <a:xfrm>
              <a:off x="2180" y="3899"/>
              <a:ext cx="12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288" name="Rectangle 421"/>
            <p:cNvSpPr>
              <a:spLocks noChangeArrowheads="1"/>
            </p:cNvSpPr>
            <p:nvPr/>
          </p:nvSpPr>
          <p:spPr bwMode="auto">
            <a:xfrm>
              <a:off x="2180" y="3970"/>
              <a:ext cx="12" cy="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289" name="Rectangle 422"/>
            <p:cNvSpPr>
              <a:spLocks noChangeArrowheads="1"/>
            </p:cNvSpPr>
            <p:nvPr/>
          </p:nvSpPr>
          <p:spPr bwMode="auto">
            <a:xfrm>
              <a:off x="2180" y="4060"/>
              <a:ext cx="12" cy="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290" name="Rectangle 423"/>
            <p:cNvSpPr>
              <a:spLocks noChangeArrowheads="1"/>
            </p:cNvSpPr>
            <p:nvPr/>
          </p:nvSpPr>
          <p:spPr bwMode="auto">
            <a:xfrm>
              <a:off x="2180" y="4149"/>
              <a:ext cx="12" cy="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291" name="Rectangle 424"/>
            <p:cNvSpPr>
              <a:spLocks noChangeArrowheads="1"/>
            </p:cNvSpPr>
            <p:nvPr/>
          </p:nvSpPr>
          <p:spPr bwMode="auto">
            <a:xfrm>
              <a:off x="2180" y="4239"/>
              <a:ext cx="12" cy="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292" name="Rectangle 425"/>
            <p:cNvSpPr>
              <a:spLocks noChangeArrowheads="1"/>
            </p:cNvSpPr>
            <p:nvPr/>
          </p:nvSpPr>
          <p:spPr bwMode="auto">
            <a:xfrm>
              <a:off x="2180" y="4330"/>
              <a:ext cx="12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5293" name="Freeform 426"/>
            <p:cNvSpPr>
              <a:spLocks/>
            </p:cNvSpPr>
            <p:nvPr/>
          </p:nvSpPr>
          <p:spPr bwMode="auto">
            <a:xfrm>
              <a:off x="2148" y="4366"/>
              <a:ext cx="41" cy="30"/>
            </a:xfrm>
            <a:custGeom>
              <a:avLst/>
              <a:gdLst>
                <a:gd name="T0" fmla="*/ 20 w 83"/>
                <a:gd name="T1" fmla="*/ 5 h 60"/>
                <a:gd name="T2" fmla="*/ 17 w 83"/>
                <a:gd name="T3" fmla="*/ 0 h 60"/>
                <a:gd name="T4" fmla="*/ 0 w 83"/>
                <a:gd name="T5" fmla="*/ 11 h 60"/>
                <a:gd name="T6" fmla="*/ 3 w 83"/>
                <a:gd name="T7" fmla="*/ 15 h 60"/>
                <a:gd name="T8" fmla="*/ 20 w 83"/>
                <a:gd name="T9" fmla="*/ 5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60">
                  <a:moveTo>
                    <a:pt x="83" y="19"/>
                  </a:moveTo>
                  <a:lnTo>
                    <a:pt x="71" y="0"/>
                  </a:lnTo>
                  <a:lnTo>
                    <a:pt x="0" y="41"/>
                  </a:lnTo>
                  <a:lnTo>
                    <a:pt x="12" y="60"/>
                  </a:lnTo>
                  <a:lnTo>
                    <a:pt x="8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94" name="Freeform 427"/>
            <p:cNvSpPr>
              <a:spLocks/>
            </p:cNvSpPr>
            <p:nvPr/>
          </p:nvSpPr>
          <p:spPr bwMode="auto">
            <a:xfrm>
              <a:off x="2070" y="4402"/>
              <a:ext cx="56" cy="39"/>
            </a:xfrm>
            <a:custGeom>
              <a:avLst/>
              <a:gdLst>
                <a:gd name="T0" fmla="*/ 28 w 113"/>
                <a:gd name="T1" fmla="*/ 4 h 79"/>
                <a:gd name="T2" fmla="*/ 25 w 113"/>
                <a:gd name="T3" fmla="*/ 0 h 79"/>
                <a:gd name="T4" fmla="*/ 0 w 113"/>
                <a:gd name="T5" fmla="*/ 15 h 79"/>
                <a:gd name="T6" fmla="*/ 2 w 113"/>
                <a:gd name="T7" fmla="*/ 19 h 79"/>
                <a:gd name="T8" fmla="*/ 28 w 113"/>
                <a:gd name="T9" fmla="*/ 4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79">
                  <a:moveTo>
                    <a:pt x="113" y="19"/>
                  </a:moveTo>
                  <a:lnTo>
                    <a:pt x="101" y="0"/>
                  </a:lnTo>
                  <a:lnTo>
                    <a:pt x="0" y="60"/>
                  </a:lnTo>
                  <a:lnTo>
                    <a:pt x="11" y="79"/>
                  </a:lnTo>
                  <a:lnTo>
                    <a:pt x="11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95" name="Freeform 428"/>
            <p:cNvSpPr>
              <a:spLocks/>
            </p:cNvSpPr>
            <p:nvPr/>
          </p:nvSpPr>
          <p:spPr bwMode="auto">
            <a:xfrm>
              <a:off x="1992" y="4447"/>
              <a:ext cx="58" cy="39"/>
            </a:xfrm>
            <a:custGeom>
              <a:avLst/>
              <a:gdLst>
                <a:gd name="T0" fmla="*/ 29 w 115"/>
                <a:gd name="T1" fmla="*/ 5 h 79"/>
                <a:gd name="T2" fmla="*/ 26 w 115"/>
                <a:gd name="T3" fmla="*/ 0 h 79"/>
                <a:gd name="T4" fmla="*/ 0 w 115"/>
                <a:gd name="T5" fmla="*/ 15 h 79"/>
                <a:gd name="T6" fmla="*/ 3 w 115"/>
                <a:gd name="T7" fmla="*/ 19 h 79"/>
                <a:gd name="T8" fmla="*/ 29 w 115"/>
                <a:gd name="T9" fmla="*/ 5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79">
                  <a:moveTo>
                    <a:pt x="115" y="20"/>
                  </a:moveTo>
                  <a:lnTo>
                    <a:pt x="104" y="0"/>
                  </a:lnTo>
                  <a:lnTo>
                    <a:pt x="0" y="60"/>
                  </a:lnTo>
                  <a:lnTo>
                    <a:pt x="12" y="79"/>
                  </a:lnTo>
                  <a:lnTo>
                    <a:pt x="11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96" name="Freeform 429"/>
            <p:cNvSpPr>
              <a:spLocks/>
            </p:cNvSpPr>
            <p:nvPr/>
          </p:nvSpPr>
          <p:spPr bwMode="auto">
            <a:xfrm>
              <a:off x="1914" y="4492"/>
              <a:ext cx="58" cy="39"/>
            </a:xfrm>
            <a:custGeom>
              <a:avLst/>
              <a:gdLst>
                <a:gd name="T0" fmla="*/ 29 w 116"/>
                <a:gd name="T1" fmla="*/ 5 h 78"/>
                <a:gd name="T2" fmla="*/ 26 w 116"/>
                <a:gd name="T3" fmla="*/ 0 h 78"/>
                <a:gd name="T4" fmla="*/ 0 w 116"/>
                <a:gd name="T5" fmla="*/ 15 h 78"/>
                <a:gd name="T6" fmla="*/ 3 w 116"/>
                <a:gd name="T7" fmla="*/ 20 h 78"/>
                <a:gd name="T8" fmla="*/ 29 w 116"/>
                <a:gd name="T9" fmla="*/ 5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78">
                  <a:moveTo>
                    <a:pt x="116" y="19"/>
                  </a:moveTo>
                  <a:lnTo>
                    <a:pt x="104" y="0"/>
                  </a:lnTo>
                  <a:lnTo>
                    <a:pt x="0" y="59"/>
                  </a:lnTo>
                  <a:lnTo>
                    <a:pt x="12" y="78"/>
                  </a:lnTo>
                  <a:lnTo>
                    <a:pt x="11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97" name="Freeform 430"/>
            <p:cNvSpPr>
              <a:spLocks/>
            </p:cNvSpPr>
            <p:nvPr/>
          </p:nvSpPr>
          <p:spPr bwMode="auto">
            <a:xfrm>
              <a:off x="1836" y="4536"/>
              <a:ext cx="58" cy="40"/>
            </a:xfrm>
            <a:custGeom>
              <a:avLst/>
              <a:gdLst>
                <a:gd name="T0" fmla="*/ 29 w 115"/>
                <a:gd name="T1" fmla="*/ 4 h 81"/>
                <a:gd name="T2" fmla="*/ 26 w 115"/>
                <a:gd name="T3" fmla="*/ 0 h 81"/>
                <a:gd name="T4" fmla="*/ 0 w 115"/>
                <a:gd name="T5" fmla="*/ 15 h 81"/>
                <a:gd name="T6" fmla="*/ 3 w 115"/>
                <a:gd name="T7" fmla="*/ 20 h 81"/>
                <a:gd name="T8" fmla="*/ 29 w 115"/>
                <a:gd name="T9" fmla="*/ 4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" h="81">
                  <a:moveTo>
                    <a:pt x="115" y="19"/>
                  </a:moveTo>
                  <a:lnTo>
                    <a:pt x="104" y="0"/>
                  </a:lnTo>
                  <a:lnTo>
                    <a:pt x="0" y="61"/>
                  </a:lnTo>
                  <a:lnTo>
                    <a:pt x="11" y="81"/>
                  </a:lnTo>
                  <a:lnTo>
                    <a:pt x="11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98" name="Freeform 431"/>
            <p:cNvSpPr>
              <a:spLocks/>
            </p:cNvSpPr>
            <p:nvPr/>
          </p:nvSpPr>
          <p:spPr bwMode="auto">
            <a:xfrm>
              <a:off x="1775" y="4581"/>
              <a:ext cx="41" cy="31"/>
            </a:xfrm>
            <a:custGeom>
              <a:avLst/>
              <a:gdLst>
                <a:gd name="T0" fmla="*/ 20 w 83"/>
                <a:gd name="T1" fmla="*/ 5 h 62"/>
                <a:gd name="T2" fmla="*/ 17 w 83"/>
                <a:gd name="T3" fmla="*/ 0 h 62"/>
                <a:gd name="T4" fmla="*/ 0 w 83"/>
                <a:gd name="T5" fmla="*/ 11 h 62"/>
                <a:gd name="T6" fmla="*/ 3 w 83"/>
                <a:gd name="T7" fmla="*/ 16 h 62"/>
                <a:gd name="T8" fmla="*/ 20 w 83"/>
                <a:gd name="T9" fmla="*/ 5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62">
                  <a:moveTo>
                    <a:pt x="83" y="19"/>
                  </a:moveTo>
                  <a:lnTo>
                    <a:pt x="71" y="0"/>
                  </a:lnTo>
                  <a:lnTo>
                    <a:pt x="0" y="43"/>
                  </a:lnTo>
                  <a:lnTo>
                    <a:pt x="12" y="62"/>
                  </a:lnTo>
                  <a:lnTo>
                    <a:pt x="8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299" name="Freeform 432"/>
            <p:cNvSpPr>
              <a:spLocks/>
            </p:cNvSpPr>
            <p:nvPr/>
          </p:nvSpPr>
          <p:spPr bwMode="auto">
            <a:xfrm>
              <a:off x="2580" y="5074"/>
              <a:ext cx="14" cy="43"/>
            </a:xfrm>
            <a:custGeom>
              <a:avLst/>
              <a:gdLst>
                <a:gd name="T0" fmla="*/ 5 w 29"/>
                <a:gd name="T1" fmla="*/ 0 h 87"/>
                <a:gd name="T2" fmla="*/ 0 w 29"/>
                <a:gd name="T3" fmla="*/ 0 h 87"/>
                <a:gd name="T4" fmla="*/ 1 w 29"/>
                <a:gd name="T5" fmla="*/ 21 h 87"/>
                <a:gd name="T6" fmla="*/ 7 w 29"/>
                <a:gd name="T7" fmla="*/ 21 h 87"/>
                <a:gd name="T8" fmla="*/ 5 w 29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7">
                  <a:moveTo>
                    <a:pt x="23" y="0"/>
                  </a:moveTo>
                  <a:lnTo>
                    <a:pt x="0" y="2"/>
                  </a:lnTo>
                  <a:lnTo>
                    <a:pt x="6" y="87"/>
                  </a:lnTo>
                  <a:lnTo>
                    <a:pt x="29" y="8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00" name="Freeform 433"/>
            <p:cNvSpPr>
              <a:spLocks/>
            </p:cNvSpPr>
            <p:nvPr/>
          </p:nvSpPr>
          <p:spPr bwMode="auto">
            <a:xfrm>
              <a:off x="2584" y="5145"/>
              <a:ext cx="20" cy="55"/>
            </a:xfrm>
            <a:custGeom>
              <a:avLst/>
              <a:gdLst>
                <a:gd name="T0" fmla="*/ 6 w 40"/>
                <a:gd name="T1" fmla="*/ 0 h 112"/>
                <a:gd name="T2" fmla="*/ 0 w 40"/>
                <a:gd name="T3" fmla="*/ 0 h 112"/>
                <a:gd name="T4" fmla="*/ 2 w 40"/>
                <a:gd name="T5" fmla="*/ 17 h 112"/>
                <a:gd name="T6" fmla="*/ 2 w 40"/>
                <a:gd name="T7" fmla="*/ 18 h 112"/>
                <a:gd name="T8" fmla="*/ 6 w 40"/>
                <a:gd name="T9" fmla="*/ 27 h 112"/>
                <a:gd name="T10" fmla="*/ 10 w 40"/>
                <a:gd name="T11" fmla="*/ 25 h 112"/>
                <a:gd name="T12" fmla="*/ 7 w 40"/>
                <a:gd name="T13" fmla="*/ 16 h 112"/>
                <a:gd name="T14" fmla="*/ 5 w 40"/>
                <a:gd name="T15" fmla="*/ 17 h 112"/>
                <a:gd name="T16" fmla="*/ 7 w 40"/>
                <a:gd name="T17" fmla="*/ 17 h 112"/>
                <a:gd name="T18" fmla="*/ 6 w 40"/>
                <a:gd name="T19" fmla="*/ 0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112">
                  <a:moveTo>
                    <a:pt x="23" y="0"/>
                  </a:moveTo>
                  <a:lnTo>
                    <a:pt x="0" y="2"/>
                  </a:lnTo>
                  <a:lnTo>
                    <a:pt x="5" y="71"/>
                  </a:lnTo>
                  <a:lnTo>
                    <a:pt x="7" y="73"/>
                  </a:lnTo>
                  <a:lnTo>
                    <a:pt x="21" y="112"/>
                  </a:lnTo>
                  <a:lnTo>
                    <a:pt x="40" y="104"/>
                  </a:lnTo>
                  <a:lnTo>
                    <a:pt x="27" y="66"/>
                  </a:lnTo>
                  <a:lnTo>
                    <a:pt x="17" y="69"/>
                  </a:lnTo>
                  <a:lnTo>
                    <a:pt x="28" y="6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01" name="Freeform 434"/>
            <p:cNvSpPr>
              <a:spLocks/>
            </p:cNvSpPr>
            <p:nvPr/>
          </p:nvSpPr>
          <p:spPr bwMode="auto">
            <a:xfrm>
              <a:off x="2603" y="5221"/>
              <a:ext cx="25" cy="52"/>
            </a:xfrm>
            <a:custGeom>
              <a:avLst/>
              <a:gdLst>
                <a:gd name="T0" fmla="*/ 4 w 52"/>
                <a:gd name="T1" fmla="*/ 0 h 106"/>
                <a:gd name="T2" fmla="*/ 0 w 52"/>
                <a:gd name="T3" fmla="*/ 2 h 106"/>
                <a:gd name="T4" fmla="*/ 7 w 52"/>
                <a:gd name="T5" fmla="*/ 23 h 106"/>
                <a:gd name="T6" fmla="*/ 8 w 52"/>
                <a:gd name="T7" fmla="*/ 24 h 106"/>
                <a:gd name="T8" fmla="*/ 8 w 52"/>
                <a:gd name="T9" fmla="*/ 25 h 106"/>
                <a:gd name="T10" fmla="*/ 9 w 52"/>
                <a:gd name="T11" fmla="*/ 26 h 106"/>
                <a:gd name="T12" fmla="*/ 12 w 52"/>
                <a:gd name="T13" fmla="*/ 21 h 106"/>
                <a:gd name="T14" fmla="*/ 11 w 52"/>
                <a:gd name="T15" fmla="*/ 21 h 106"/>
                <a:gd name="T16" fmla="*/ 9 w 52"/>
                <a:gd name="T17" fmla="*/ 22 h 106"/>
                <a:gd name="T18" fmla="*/ 12 w 52"/>
                <a:gd name="T19" fmla="*/ 21 h 106"/>
                <a:gd name="T20" fmla="*/ 4 w 52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2" h="106">
                  <a:moveTo>
                    <a:pt x="19" y="0"/>
                  </a:moveTo>
                  <a:lnTo>
                    <a:pt x="0" y="8"/>
                  </a:lnTo>
                  <a:lnTo>
                    <a:pt x="31" y="96"/>
                  </a:lnTo>
                  <a:lnTo>
                    <a:pt x="33" y="100"/>
                  </a:lnTo>
                  <a:lnTo>
                    <a:pt x="35" y="102"/>
                  </a:lnTo>
                  <a:lnTo>
                    <a:pt x="39" y="106"/>
                  </a:lnTo>
                  <a:lnTo>
                    <a:pt x="52" y="88"/>
                  </a:lnTo>
                  <a:lnTo>
                    <a:pt x="48" y="85"/>
                  </a:lnTo>
                  <a:lnTo>
                    <a:pt x="40" y="92"/>
                  </a:lnTo>
                  <a:lnTo>
                    <a:pt x="50" y="8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02" name="Freeform 435"/>
            <p:cNvSpPr>
              <a:spLocks/>
            </p:cNvSpPr>
            <p:nvPr/>
          </p:nvSpPr>
          <p:spPr bwMode="auto">
            <a:xfrm>
              <a:off x="2634" y="5283"/>
              <a:ext cx="35" cy="44"/>
            </a:xfrm>
            <a:custGeom>
              <a:avLst/>
              <a:gdLst>
                <a:gd name="T0" fmla="*/ 4 w 70"/>
                <a:gd name="T1" fmla="*/ 0 h 88"/>
                <a:gd name="T2" fmla="*/ 0 w 70"/>
                <a:gd name="T3" fmla="*/ 5 h 88"/>
                <a:gd name="T4" fmla="*/ 14 w 70"/>
                <a:gd name="T5" fmla="*/ 22 h 88"/>
                <a:gd name="T6" fmla="*/ 15 w 70"/>
                <a:gd name="T7" fmla="*/ 22 h 88"/>
                <a:gd name="T8" fmla="*/ 16 w 70"/>
                <a:gd name="T9" fmla="*/ 22 h 88"/>
                <a:gd name="T10" fmla="*/ 16 w 70"/>
                <a:gd name="T11" fmla="*/ 22 h 88"/>
                <a:gd name="T12" fmla="*/ 16 w 70"/>
                <a:gd name="T13" fmla="*/ 17 h 88"/>
                <a:gd name="T14" fmla="*/ 16 w 70"/>
                <a:gd name="T15" fmla="*/ 17 h 88"/>
                <a:gd name="T16" fmla="*/ 17 w 70"/>
                <a:gd name="T17" fmla="*/ 17 h 88"/>
                <a:gd name="T18" fmla="*/ 16 w 70"/>
                <a:gd name="T19" fmla="*/ 20 h 88"/>
                <a:gd name="T20" fmla="*/ 18 w 70"/>
                <a:gd name="T21" fmla="*/ 18 h 88"/>
                <a:gd name="T22" fmla="*/ 4 w 70"/>
                <a:gd name="T23" fmla="*/ 0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0" h="88">
                  <a:moveTo>
                    <a:pt x="16" y="0"/>
                  </a:moveTo>
                  <a:lnTo>
                    <a:pt x="0" y="17"/>
                  </a:lnTo>
                  <a:lnTo>
                    <a:pt x="54" y="86"/>
                  </a:lnTo>
                  <a:lnTo>
                    <a:pt x="58" y="86"/>
                  </a:lnTo>
                  <a:lnTo>
                    <a:pt x="62" y="88"/>
                  </a:lnTo>
                  <a:lnTo>
                    <a:pt x="64" y="88"/>
                  </a:lnTo>
                  <a:lnTo>
                    <a:pt x="64" y="65"/>
                  </a:lnTo>
                  <a:lnTo>
                    <a:pt x="62" y="65"/>
                  </a:lnTo>
                  <a:lnTo>
                    <a:pt x="66" y="67"/>
                  </a:lnTo>
                  <a:lnTo>
                    <a:pt x="62" y="77"/>
                  </a:lnTo>
                  <a:lnTo>
                    <a:pt x="70" y="6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03" name="Freeform 436"/>
            <p:cNvSpPr>
              <a:spLocks/>
            </p:cNvSpPr>
            <p:nvPr/>
          </p:nvSpPr>
          <p:spPr bwMode="auto">
            <a:xfrm>
              <a:off x="2678" y="5330"/>
              <a:ext cx="44" cy="31"/>
            </a:xfrm>
            <a:custGeom>
              <a:avLst/>
              <a:gdLst>
                <a:gd name="T0" fmla="*/ 3 w 86"/>
                <a:gd name="T1" fmla="*/ 0 h 61"/>
                <a:gd name="T2" fmla="*/ 0 w 86"/>
                <a:gd name="T3" fmla="*/ 5 h 61"/>
                <a:gd name="T4" fmla="*/ 19 w 86"/>
                <a:gd name="T5" fmla="*/ 16 h 61"/>
                <a:gd name="T6" fmla="*/ 23 w 86"/>
                <a:gd name="T7" fmla="*/ 11 h 61"/>
                <a:gd name="T8" fmla="*/ 3 w 86"/>
                <a:gd name="T9" fmla="*/ 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" h="61">
                  <a:moveTo>
                    <a:pt x="11" y="0"/>
                  </a:moveTo>
                  <a:lnTo>
                    <a:pt x="0" y="19"/>
                  </a:lnTo>
                  <a:lnTo>
                    <a:pt x="75" y="61"/>
                  </a:lnTo>
                  <a:lnTo>
                    <a:pt x="86" y="4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04" name="Freeform 437"/>
            <p:cNvSpPr>
              <a:spLocks/>
            </p:cNvSpPr>
            <p:nvPr/>
          </p:nvSpPr>
          <p:spPr bwMode="auto">
            <a:xfrm>
              <a:off x="2734" y="5362"/>
              <a:ext cx="48" cy="17"/>
            </a:xfrm>
            <a:custGeom>
              <a:avLst/>
              <a:gdLst>
                <a:gd name="T0" fmla="*/ 4 w 96"/>
                <a:gd name="T1" fmla="*/ 0 h 35"/>
                <a:gd name="T2" fmla="*/ 0 w 96"/>
                <a:gd name="T3" fmla="*/ 4 h 35"/>
                <a:gd name="T4" fmla="*/ 2 w 96"/>
                <a:gd name="T5" fmla="*/ 5 h 35"/>
                <a:gd name="T6" fmla="*/ 2 w 96"/>
                <a:gd name="T7" fmla="*/ 5 h 35"/>
                <a:gd name="T8" fmla="*/ 3 w 96"/>
                <a:gd name="T9" fmla="*/ 6 h 35"/>
                <a:gd name="T10" fmla="*/ 24 w 96"/>
                <a:gd name="T11" fmla="*/ 8 h 35"/>
                <a:gd name="T12" fmla="*/ 24 w 96"/>
                <a:gd name="T13" fmla="*/ 3 h 35"/>
                <a:gd name="T14" fmla="*/ 4 w 96"/>
                <a:gd name="T15" fmla="*/ 0 h 35"/>
                <a:gd name="T16" fmla="*/ 4 w 96"/>
                <a:gd name="T17" fmla="*/ 1 h 35"/>
                <a:gd name="T18" fmla="*/ 3 w 96"/>
                <a:gd name="T19" fmla="*/ 3 h 35"/>
                <a:gd name="T20" fmla="*/ 5 w 96"/>
                <a:gd name="T21" fmla="*/ 1 h 35"/>
                <a:gd name="T22" fmla="*/ 4 w 96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" h="35">
                  <a:moveTo>
                    <a:pt x="14" y="0"/>
                  </a:moveTo>
                  <a:lnTo>
                    <a:pt x="0" y="19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94" y="35"/>
                  </a:lnTo>
                  <a:lnTo>
                    <a:pt x="96" y="12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2" y="14"/>
                  </a:lnTo>
                  <a:lnTo>
                    <a:pt x="19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05" name="Freeform 438"/>
            <p:cNvSpPr>
              <a:spLocks/>
            </p:cNvSpPr>
            <p:nvPr/>
          </p:nvSpPr>
          <p:spPr bwMode="auto">
            <a:xfrm>
              <a:off x="2803" y="5365"/>
              <a:ext cx="48" cy="18"/>
            </a:xfrm>
            <a:custGeom>
              <a:avLst/>
              <a:gdLst>
                <a:gd name="T0" fmla="*/ 1 w 96"/>
                <a:gd name="T1" fmla="*/ 2 h 35"/>
                <a:gd name="T2" fmla="*/ 0 w 96"/>
                <a:gd name="T3" fmla="*/ 8 h 35"/>
                <a:gd name="T4" fmla="*/ 10 w 96"/>
                <a:gd name="T5" fmla="*/ 9 h 35"/>
                <a:gd name="T6" fmla="*/ 10 w 96"/>
                <a:gd name="T7" fmla="*/ 9 h 35"/>
                <a:gd name="T8" fmla="*/ 24 w 96"/>
                <a:gd name="T9" fmla="*/ 6 h 35"/>
                <a:gd name="T10" fmla="*/ 24 w 96"/>
                <a:gd name="T11" fmla="*/ 3 h 35"/>
                <a:gd name="T12" fmla="*/ 24 w 96"/>
                <a:gd name="T13" fmla="*/ 6 h 35"/>
                <a:gd name="T14" fmla="*/ 24 w 96"/>
                <a:gd name="T15" fmla="*/ 6 h 35"/>
                <a:gd name="T16" fmla="*/ 24 w 96"/>
                <a:gd name="T17" fmla="*/ 0 h 35"/>
                <a:gd name="T18" fmla="*/ 24 w 96"/>
                <a:gd name="T19" fmla="*/ 0 h 35"/>
                <a:gd name="T20" fmla="*/ 24 w 96"/>
                <a:gd name="T21" fmla="*/ 0 h 35"/>
                <a:gd name="T22" fmla="*/ 9 w 96"/>
                <a:gd name="T23" fmla="*/ 3 h 35"/>
                <a:gd name="T24" fmla="*/ 10 w 96"/>
                <a:gd name="T25" fmla="*/ 6 h 35"/>
                <a:gd name="T26" fmla="*/ 10 w 96"/>
                <a:gd name="T27" fmla="*/ 3 h 35"/>
                <a:gd name="T28" fmla="*/ 1 w 96"/>
                <a:gd name="T29" fmla="*/ 2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6" h="35">
                  <a:moveTo>
                    <a:pt x="2" y="8"/>
                  </a:moveTo>
                  <a:lnTo>
                    <a:pt x="0" y="31"/>
                  </a:lnTo>
                  <a:lnTo>
                    <a:pt x="37" y="35"/>
                  </a:lnTo>
                  <a:lnTo>
                    <a:pt x="39" y="35"/>
                  </a:lnTo>
                  <a:lnTo>
                    <a:pt x="96" y="23"/>
                  </a:lnTo>
                  <a:lnTo>
                    <a:pt x="94" y="11"/>
                  </a:lnTo>
                  <a:lnTo>
                    <a:pt x="94" y="23"/>
                  </a:lnTo>
                  <a:lnTo>
                    <a:pt x="96" y="2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35" y="11"/>
                  </a:lnTo>
                  <a:lnTo>
                    <a:pt x="37" y="23"/>
                  </a:lnTo>
                  <a:lnTo>
                    <a:pt x="39" y="11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06" name="Freeform 439"/>
            <p:cNvSpPr>
              <a:spLocks/>
            </p:cNvSpPr>
            <p:nvPr/>
          </p:nvSpPr>
          <p:spPr bwMode="auto">
            <a:xfrm>
              <a:off x="2874" y="5352"/>
              <a:ext cx="39" cy="19"/>
            </a:xfrm>
            <a:custGeom>
              <a:avLst/>
              <a:gdLst>
                <a:gd name="T0" fmla="*/ 0 w 77"/>
                <a:gd name="T1" fmla="*/ 4 h 38"/>
                <a:gd name="T2" fmla="*/ 1 w 77"/>
                <a:gd name="T3" fmla="*/ 10 h 38"/>
                <a:gd name="T4" fmla="*/ 20 w 77"/>
                <a:gd name="T5" fmla="*/ 6 h 38"/>
                <a:gd name="T6" fmla="*/ 19 w 77"/>
                <a:gd name="T7" fmla="*/ 0 h 38"/>
                <a:gd name="T8" fmla="*/ 0 w 77"/>
                <a:gd name="T9" fmla="*/ 4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38">
                  <a:moveTo>
                    <a:pt x="0" y="15"/>
                  </a:moveTo>
                  <a:lnTo>
                    <a:pt x="4" y="38"/>
                  </a:lnTo>
                  <a:lnTo>
                    <a:pt x="77" y="23"/>
                  </a:lnTo>
                  <a:lnTo>
                    <a:pt x="73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07" name="Freeform 440"/>
            <p:cNvSpPr>
              <a:spLocks/>
            </p:cNvSpPr>
            <p:nvPr/>
          </p:nvSpPr>
          <p:spPr bwMode="auto">
            <a:xfrm>
              <a:off x="2070" y="4889"/>
              <a:ext cx="43" cy="20"/>
            </a:xfrm>
            <a:custGeom>
              <a:avLst/>
              <a:gdLst>
                <a:gd name="T0" fmla="*/ 22 w 86"/>
                <a:gd name="T1" fmla="*/ 6 h 38"/>
                <a:gd name="T2" fmla="*/ 21 w 86"/>
                <a:gd name="T3" fmla="*/ 0 h 38"/>
                <a:gd name="T4" fmla="*/ 3 w 86"/>
                <a:gd name="T5" fmla="*/ 4 h 38"/>
                <a:gd name="T6" fmla="*/ 2 w 86"/>
                <a:gd name="T7" fmla="*/ 5 h 38"/>
                <a:gd name="T8" fmla="*/ 1 w 86"/>
                <a:gd name="T9" fmla="*/ 5 h 38"/>
                <a:gd name="T10" fmla="*/ 0 w 86"/>
                <a:gd name="T11" fmla="*/ 7 h 38"/>
                <a:gd name="T12" fmla="*/ 1 w 86"/>
                <a:gd name="T13" fmla="*/ 9 h 38"/>
                <a:gd name="T14" fmla="*/ 2 w 86"/>
                <a:gd name="T15" fmla="*/ 10 h 38"/>
                <a:gd name="T16" fmla="*/ 3 w 86"/>
                <a:gd name="T17" fmla="*/ 11 h 38"/>
                <a:gd name="T18" fmla="*/ 4 w 86"/>
                <a:gd name="T19" fmla="*/ 11 h 38"/>
                <a:gd name="T20" fmla="*/ 4 w 86"/>
                <a:gd name="T21" fmla="*/ 4 h 38"/>
                <a:gd name="T22" fmla="*/ 3 w 86"/>
                <a:gd name="T23" fmla="*/ 4 h 38"/>
                <a:gd name="T24" fmla="*/ 4 w 86"/>
                <a:gd name="T25" fmla="*/ 10 h 38"/>
                <a:gd name="T26" fmla="*/ 5 w 86"/>
                <a:gd name="T27" fmla="*/ 9 h 38"/>
                <a:gd name="T28" fmla="*/ 6 w 86"/>
                <a:gd name="T29" fmla="*/ 7 h 38"/>
                <a:gd name="T30" fmla="*/ 5 w 86"/>
                <a:gd name="T31" fmla="*/ 5 h 38"/>
                <a:gd name="T32" fmla="*/ 4 w 86"/>
                <a:gd name="T33" fmla="*/ 5 h 38"/>
                <a:gd name="T34" fmla="*/ 3 w 86"/>
                <a:gd name="T35" fmla="*/ 7 h 38"/>
                <a:gd name="T36" fmla="*/ 4 w 86"/>
                <a:gd name="T37" fmla="*/ 11 h 38"/>
                <a:gd name="T38" fmla="*/ 22 w 86"/>
                <a:gd name="T39" fmla="*/ 6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6" h="38">
                  <a:moveTo>
                    <a:pt x="86" y="23"/>
                  </a:moveTo>
                  <a:lnTo>
                    <a:pt x="82" y="0"/>
                  </a:lnTo>
                  <a:lnTo>
                    <a:pt x="9" y="15"/>
                  </a:lnTo>
                  <a:lnTo>
                    <a:pt x="7" y="17"/>
                  </a:lnTo>
                  <a:lnTo>
                    <a:pt x="3" y="19"/>
                  </a:lnTo>
                  <a:lnTo>
                    <a:pt x="0" y="26"/>
                  </a:lnTo>
                  <a:lnTo>
                    <a:pt x="3" y="34"/>
                  </a:lnTo>
                  <a:lnTo>
                    <a:pt x="7" y="36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5" y="36"/>
                  </a:lnTo>
                  <a:lnTo>
                    <a:pt x="19" y="34"/>
                  </a:lnTo>
                  <a:lnTo>
                    <a:pt x="23" y="26"/>
                  </a:lnTo>
                  <a:lnTo>
                    <a:pt x="19" y="19"/>
                  </a:lnTo>
                  <a:lnTo>
                    <a:pt x="15" y="17"/>
                  </a:lnTo>
                  <a:lnTo>
                    <a:pt x="11" y="26"/>
                  </a:lnTo>
                  <a:lnTo>
                    <a:pt x="13" y="38"/>
                  </a:lnTo>
                  <a:lnTo>
                    <a:pt x="8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08" name="Freeform 441"/>
            <p:cNvSpPr>
              <a:spLocks/>
            </p:cNvSpPr>
            <p:nvPr/>
          </p:nvSpPr>
          <p:spPr bwMode="auto">
            <a:xfrm>
              <a:off x="1998" y="4902"/>
              <a:ext cx="55" cy="18"/>
            </a:xfrm>
            <a:custGeom>
              <a:avLst/>
              <a:gdLst>
                <a:gd name="T0" fmla="*/ 27 w 111"/>
                <a:gd name="T1" fmla="*/ 6 h 36"/>
                <a:gd name="T2" fmla="*/ 26 w 111"/>
                <a:gd name="T3" fmla="*/ 0 h 36"/>
                <a:gd name="T4" fmla="*/ 11 w 111"/>
                <a:gd name="T5" fmla="*/ 4 h 36"/>
                <a:gd name="T6" fmla="*/ 12 w 111"/>
                <a:gd name="T7" fmla="*/ 7 h 36"/>
                <a:gd name="T8" fmla="*/ 12 w 111"/>
                <a:gd name="T9" fmla="*/ 4 h 36"/>
                <a:gd name="T10" fmla="*/ 3 w 111"/>
                <a:gd name="T11" fmla="*/ 3 h 36"/>
                <a:gd name="T12" fmla="*/ 2 w 111"/>
                <a:gd name="T13" fmla="*/ 6 h 36"/>
                <a:gd name="T14" fmla="*/ 2 w 111"/>
                <a:gd name="T15" fmla="*/ 8 h 36"/>
                <a:gd name="T16" fmla="*/ 3 w 111"/>
                <a:gd name="T17" fmla="*/ 8 h 36"/>
                <a:gd name="T18" fmla="*/ 4 w 111"/>
                <a:gd name="T19" fmla="*/ 7 h 36"/>
                <a:gd name="T20" fmla="*/ 5 w 111"/>
                <a:gd name="T21" fmla="*/ 6 h 36"/>
                <a:gd name="T22" fmla="*/ 4 w 111"/>
                <a:gd name="T23" fmla="*/ 4 h 36"/>
                <a:gd name="T24" fmla="*/ 3 w 111"/>
                <a:gd name="T25" fmla="*/ 3 h 36"/>
                <a:gd name="T26" fmla="*/ 2 w 111"/>
                <a:gd name="T27" fmla="*/ 8 h 36"/>
                <a:gd name="T28" fmla="*/ 3 w 111"/>
                <a:gd name="T29" fmla="*/ 8 h 36"/>
                <a:gd name="T30" fmla="*/ 3 w 111"/>
                <a:gd name="T31" fmla="*/ 3 h 36"/>
                <a:gd name="T32" fmla="*/ 2 w 111"/>
                <a:gd name="T33" fmla="*/ 3 h 36"/>
                <a:gd name="T34" fmla="*/ 2 w 111"/>
                <a:gd name="T35" fmla="*/ 3 h 36"/>
                <a:gd name="T36" fmla="*/ 1 w 111"/>
                <a:gd name="T37" fmla="*/ 3 h 36"/>
                <a:gd name="T38" fmla="*/ 0 w 111"/>
                <a:gd name="T39" fmla="*/ 4 h 36"/>
                <a:gd name="T40" fmla="*/ 0 w 111"/>
                <a:gd name="T41" fmla="*/ 6 h 36"/>
                <a:gd name="T42" fmla="*/ 0 w 111"/>
                <a:gd name="T43" fmla="*/ 7 h 36"/>
                <a:gd name="T44" fmla="*/ 1 w 111"/>
                <a:gd name="T45" fmla="*/ 8 h 36"/>
                <a:gd name="T46" fmla="*/ 2 w 111"/>
                <a:gd name="T47" fmla="*/ 8 h 36"/>
                <a:gd name="T48" fmla="*/ 12 w 111"/>
                <a:gd name="T49" fmla="*/ 9 h 36"/>
                <a:gd name="T50" fmla="*/ 12 w 111"/>
                <a:gd name="T51" fmla="*/ 9 h 36"/>
                <a:gd name="T52" fmla="*/ 12 w 111"/>
                <a:gd name="T53" fmla="*/ 9 h 36"/>
                <a:gd name="T54" fmla="*/ 27 w 111"/>
                <a:gd name="T55" fmla="*/ 6 h 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1" h="36">
                  <a:moveTo>
                    <a:pt x="111" y="23"/>
                  </a:moveTo>
                  <a:lnTo>
                    <a:pt x="105" y="0"/>
                  </a:lnTo>
                  <a:lnTo>
                    <a:pt x="46" y="13"/>
                  </a:lnTo>
                  <a:lnTo>
                    <a:pt x="48" y="25"/>
                  </a:lnTo>
                  <a:lnTo>
                    <a:pt x="49" y="13"/>
                  </a:lnTo>
                  <a:lnTo>
                    <a:pt x="13" y="9"/>
                  </a:lnTo>
                  <a:lnTo>
                    <a:pt x="11" y="21"/>
                  </a:lnTo>
                  <a:lnTo>
                    <a:pt x="11" y="32"/>
                  </a:lnTo>
                  <a:lnTo>
                    <a:pt x="15" y="30"/>
                  </a:lnTo>
                  <a:lnTo>
                    <a:pt x="19" y="28"/>
                  </a:lnTo>
                  <a:lnTo>
                    <a:pt x="23" y="21"/>
                  </a:lnTo>
                  <a:lnTo>
                    <a:pt x="19" y="13"/>
                  </a:lnTo>
                  <a:lnTo>
                    <a:pt x="15" y="11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3" y="9"/>
                  </a:lnTo>
                  <a:lnTo>
                    <a:pt x="11" y="9"/>
                  </a:lnTo>
                  <a:lnTo>
                    <a:pt x="7" y="11"/>
                  </a:lnTo>
                  <a:lnTo>
                    <a:pt x="3" y="13"/>
                  </a:lnTo>
                  <a:lnTo>
                    <a:pt x="0" y="21"/>
                  </a:lnTo>
                  <a:lnTo>
                    <a:pt x="3" y="28"/>
                  </a:lnTo>
                  <a:lnTo>
                    <a:pt x="7" y="30"/>
                  </a:lnTo>
                  <a:lnTo>
                    <a:pt x="11" y="32"/>
                  </a:lnTo>
                  <a:lnTo>
                    <a:pt x="48" y="36"/>
                  </a:lnTo>
                  <a:lnTo>
                    <a:pt x="51" y="36"/>
                  </a:lnTo>
                  <a:lnTo>
                    <a:pt x="11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09" name="Freeform 442"/>
            <p:cNvSpPr>
              <a:spLocks/>
            </p:cNvSpPr>
            <p:nvPr/>
          </p:nvSpPr>
          <p:spPr bwMode="auto">
            <a:xfrm>
              <a:off x="1934" y="4899"/>
              <a:ext cx="48" cy="17"/>
            </a:xfrm>
            <a:custGeom>
              <a:avLst/>
              <a:gdLst>
                <a:gd name="T0" fmla="*/ 24 w 96"/>
                <a:gd name="T1" fmla="*/ 9 h 34"/>
                <a:gd name="T2" fmla="*/ 24 w 96"/>
                <a:gd name="T3" fmla="*/ 3 h 34"/>
                <a:gd name="T4" fmla="*/ 4 w 96"/>
                <a:gd name="T5" fmla="*/ 1 h 34"/>
                <a:gd name="T6" fmla="*/ 3 w 96"/>
                <a:gd name="T7" fmla="*/ 4 h 34"/>
                <a:gd name="T8" fmla="*/ 5 w 96"/>
                <a:gd name="T9" fmla="*/ 1 h 34"/>
                <a:gd name="T10" fmla="*/ 4 w 96"/>
                <a:gd name="T11" fmla="*/ 0 h 34"/>
                <a:gd name="T12" fmla="*/ 0 w 96"/>
                <a:gd name="T13" fmla="*/ 5 h 34"/>
                <a:gd name="T14" fmla="*/ 2 w 96"/>
                <a:gd name="T15" fmla="*/ 6 h 34"/>
                <a:gd name="T16" fmla="*/ 2 w 96"/>
                <a:gd name="T17" fmla="*/ 6 h 34"/>
                <a:gd name="T18" fmla="*/ 3 w 96"/>
                <a:gd name="T19" fmla="*/ 7 h 34"/>
                <a:gd name="T20" fmla="*/ 24 w 96"/>
                <a:gd name="T21" fmla="*/ 9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6" h="34">
                  <a:moveTo>
                    <a:pt x="94" y="34"/>
                  </a:moveTo>
                  <a:lnTo>
                    <a:pt x="96" y="11"/>
                  </a:lnTo>
                  <a:lnTo>
                    <a:pt x="13" y="2"/>
                  </a:lnTo>
                  <a:lnTo>
                    <a:pt x="11" y="13"/>
                  </a:lnTo>
                  <a:lnTo>
                    <a:pt x="19" y="4"/>
                  </a:lnTo>
                  <a:lnTo>
                    <a:pt x="13" y="0"/>
                  </a:lnTo>
                  <a:lnTo>
                    <a:pt x="0" y="19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11" y="25"/>
                  </a:lnTo>
                  <a:lnTo>
                    <a:pt x="9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10" name="Freeform 443"/>
            <p:cNvSpPr>
              <a:spLocks/>
            </p:cNvSpPr>
            <p:nvPr/>
          </p:nvSpPr>
          <p:spPr bwMode="auto">
            <a:xfrm>
              <a:off x="1880" y="4868"/>
              <a:ext cx="42" cy="30"/>
            </a:xfrm>
            <a:custGeom>
              <a:avLst/>
              <a:gdLst>
                <a:gd name="T0" fmla="*/ 18 w 85"/>
                <a:gd name="T1" fmla="*/ 15 h 60"/>
                <a:gd name="T2" fmla="*/ 21 w 85"/>
                <a:gd name="T3" fmla="*/ 11 h 60"/>
                <a:gd name="T4" fmla="*/ 3 w 85"/>
                <a:gd name="T5" fmla="*/ 0 h 60"/>
                <a:gd name="T6" fmla="*/ 0 w 85"/>
                <a:gd name="T7" fmla="*/ 5 h 60"/>
                <a:gd name="T8" fmla="*/ 18 w 85"/>
                <a:gd name="T9" fmla="*/ 15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60">
                  <a:moveTo>
                    <a:pt x="73" y="60"/>
                  </a:moveTo>
                  <a:lnTo>
                    <a:pt x="85" y="41"/>
                  </a:lnTo>
                  <a:lnTo>
                    <a:pt x="12" y="0"/>
                  </a:lnTo>
                  <a:lnTo>
                    <a:pt x="0" y="20"/>
                  </a:lnTo>
                  <a:lnTo>
                    <a:pt x="73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11" name="Freeform 444"/>
            <p:cNvSpPr>
              <a:spLocks/>
            </p:cNvSpPr>
            <p:nvPr/>
          </p:nvSpPr>
          <p:spPr bwMode="auto">
            <a:xfrm>
              <a:off x="1833" y="4818"/>
              <a:ext cx="37" cy="45"/>
            </a:xfrm>
            <a:custGeom>
              <a:avLst/>
              <a:gdLst>
                <a:gd name="T0" fmla="*/ 15 w 75"/>
                <a:gd name="T1" fmla="*/ 23 h 90"/>
                <a:gd name="T2" fmla="*/ 18 w 75"/>
                <a:gd name="T3" fmla="*/ 18 h 90"/>
                <a:gd name="T4" fmla="*/ 4 w 75"/>
                <a:gd name="T5" fmla="*/ 1 h 90"/>
                <a:gd name="T6" fmla="*/ 3 w 75"/>
                <a:gd name="T7" fmla="*/ 3 h 90"/>
                <a:gd name="T8" fmla="*/ 3 w 75"/>
                <a:gd name="T9" fmla="*/ 6 h 90"/>
                <a:gd name="T10" fmla="*/ 4 w 75"/>
                <a:gd name="T11" fmla="*/ 6 h 90"/>
                <a:gd name="T12" fmla="*/ 4 w 75"/>
                <a:gd name="T13" fmla="*/ 5 h 90"/>
                <a:gd name="T14" fmla="*/ 5 w 75"/>
                <a:gd name="T15" fmla="*/ 3 h 90"/>
                <a:gd name="T16" fmla="*/ 4 w 75"/>
                <a:gd name="T17" fmla="*/ 1 h 90"/>
                <a:gd name="T18" fmla="*/ 3 w 75"/>
                <a:gd name="T19" fmla="*/ 6 h 90"/>
                <a:gd name="T20" fmla="*/ 3 w 75"/>
                <a:gd name="T21" fmla="*/ 6 h 90"/>
                <a:gd name="T22" fmla="*/ 3 w 75"/>
                <a:gd name="T23" fmla="*/ 0 h 90"/>
                <a:gd name="T24" fmla="*/ 3 w 75"/>
                <a:gd name="T25" fmla="*/ 0 h 90"/>
                <a:gd name="T26" fmla="*/ 3 w 75"/>
                <a:gd name="T27" fmla="*/ 0 h 90"/>
                <a:gd name="T28" fmla="*/ 2 w 75"/>
                <a:gd name="T29" fmla="*/ 1 h 90"/>
                <a:gd name="T30" fmla="*/ 1 w 75"/>
                <a:gd name="T31" fmla="*/ 1 h 90"/>
                <a:gd name="T32" fmla="*/ 0 w 75"/>
                <a:gd name="T33" fmla="*/ 3 h 90"/>
                <a:gd name="T34" fmla="*/ 1 w 75"/>
                <a:gd name="T35" fmla="*/ 5 h 90"/>
                <a:gd name="T36" fmla="*/ 1 w 75"/>
                <a:gd name="T37" fmla="*/ 6 h 90"/>
                <a:gd name="T38" fmla="*/ 15 w 75"/>
                <a:gd name="T39" fmla="*/ 23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5" h="90">
                  <a:moveTo>
                    <a:pt x="60" y="90"/>
                  </a:moveTo>
                  <a:lnTo>
                    <a:pt x="75" y="72"/>
                  </a:lnTo>
                  <a:lnTo>
                    <a:pt x="19" y="3"/>
                  </a:lnTo>
                  <a:lnTo>
                    <a:pt x="12" y="11"/>
                  </a:lnTo>
                  <a:lnTo>
                    <a:pt x="12" y="23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23" y="11"/>
                  </a:lnTo>
                  <a:lnTo>
                    <a:pt x="19" y="3"/>
                  </a:lnTo>
                  <a:lnTo>
                    <a:pt x="12" y="23"/>
                  </a:lnTo>
                  <a:lnTo>
                    <a:pt x="14" y="2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11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0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12" name="Freeform 445"/>
            <p:cNvSpPr>
              <a:spLocks/>
            </p:cNvSpPr>
            <p:nvPr/>
          </p:nvSpPr>
          <p:spPr bwMode="auto">
            <a:xfrm>
              <a:off x="1804" y="4759"/>
              <a:ext cx="25" cy="52"/>
            </a:xfrm>
            <a:custGeom>
              <a:avLst/>
              <a:gdLst>
                <a:gd name="T0" fmla="*/ 9 w 50"/>
                <a:gd name="T1" fmla="*/ 26 h 104"/>
                <a:gd name="T2" fmla="*/ 13 w 50"/>
                <a:gd name="T3" fmla="*/ 22 h 104"/>
                <a:gd name="T4" fmla="*/ 12 w 50"/>
                <a:gd name="T5" fmla="*/ 21 h 104"/>
                <a:gd name="T6" fmla="*/ 10 w 50"/>
                <a:gd name="T7" fmla="*/ 23 h 104"/>
                <a:gd name="T8" fmla="*/ 13 w 50"/>
                <a:gd name="T9" fmla="*/ 23 h 104"/>
                <a:gd name="T10" fmla="*/ 6 w 50"/>
                <a:gd name="T11" fmla="*/ 0 h 104"/>
                <a:gd name="T12" fmla="*/ 0 w 50"/>
                <a:gd name="T13" fmla="*/ 2 h 104"/>
                <a:gd name="T14" fmla="*/ 7 w 50"/>
                <a:gd name="T15" fmla="*/ 24 h 104"/>
                <a:gd name="T16" fmla="*/ 8 w 50"/>
                <a:gd name="T17" fmla="*/ 25 h 104"/>
                <a:gd name="T18" fmla="*/ 8 w 50"/>
                <a:gd name="T19" fmla="*/ 25 h 104"/>
                <a:gd name="T20" fmla="*/ 9 w 50"/>
                <a:gd name="T21" fmla="*/ 26 h 1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" h="104">
                  <a:moveTo>
                    <a:pt x="36" y="104"/>
                  </a:moveTo>
                  <a:lnTo>
                    <a:pt x="50" y="87"/>
                  </a:lnTo>
                  <a:lnTo>
                    <a:pt x="46" y="83"/>
                  </a:lnTo>
                  <a:lnTo>
                    <a:pt x="38" y="91"/>
                  </a:lnTo>
                  <a:lnTo>
                    <a:pt x="50" y="89"/>
                  </a:lnTo>
                  <a:lnTo>
                    <a:pt x="21" y="0"/>
                  </a:lnTo>
                  <a:lnTo>
                    <a:pt x="0" y="6"/>
                  </a:lnTo>
                  <a:lnTo>
                    <a:pt x="28" y="95"/>
                  </a:lnTo>
                  <a:lnTo>
                    <a:pt x="30" y="98"/>
                  </a:lnTo>
                  <a:lnTo>
                    <a:pt x="32" y="100"/>
                  </a:lnTo>
                  <a:lnTo>
                    <a:pt x="36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13" name="Freeform 446"/>
            <p:cNvSpPr>
              <a:spLocks/>
            </p:cNvSpPr>
            <p:nvPr/>
          </p:nvSpPr>
          <p:spPr bwMode="auto">
            <a:xfrm>
              <a:off x="1786" y="4682"/>
              <a:ext cx="19" cy="56"/>
            </a:xfrm>
            <a:custGeom>
              <a:avLst/>
              <a:gdLst>
                <a:gd name="T0" fmla="*/ 4 w 39"/>
                <a:gd name="T1" fmla="*/ 28 h 111"/>
                <a:gd name="T2" fmla="*/ 9 w 39"/>
                <a:gd name="T3" fmla="*/ 26 h 111"/>
                <a:gd name="T4" fmla="*/ 6 w 39"/>
                <a:gd name="T5" fmla="*/ 17 h 111"/>
                <a:gd name="T6" fmla="*/ 4 w 39"/>
                <a:gd name="T7" fmla="*/ 18 h 111"/>
                <a:gd name="T8" fmla="*/ 6 w 39"/>
                <a:gd name="T9" fmla="*/ 18 h 111"/>
                <a:gd name="T10" fmla="*/ 5 w 39"/>
                <a:gd name="T11" fmla="*/ 0 h 111"/>
                <a:gd name="T12" fmla="*/ 0 w 39"/>
                <a:gd name="T13" fmla="*/ 1 h 111"/>
                <a:gd name="T14" fmla="*/ 1 w 39"/>
                <a:gd name="T15" fmla="*/ 18 h 111"/>
                <a:gd name="T16" fmla="*/ 1 w 39"/>
                <a:gd name="T17" fmla="*/ 19 h 111"/>
                <a:gd name="T18" fmla="*/ 4 w 39"/>
                <a:gd name="T19" fmla="*/ 28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111">
                  <a:moveTo>
                    <a:pt x="19" y="111"/>
                  </a:moveTo>
                  <a:lnTo>
                    <a:pt x="39" y="104"/>
                  </a:lnTo>
                  <a:lnTo>
                    <a:pt x="25" y="65"/>
                  </a:lnTo>
                  <a:lnTo>
                    <a:pt x="16" y="69"/>
                  </a:lnTo>
                  <a:lnTo>
                    <a:pt x="27" y="69"/>
                  </a:lnTo>
                  <a:lnTo>
                    <a:pt x="23" y="0"/>
                  </a:lnTo>
                  <a:lnTo>
                    <a:pt x="0" y="2"/>
                  </a:lnTo>
                  <a:lnTo>
                    <a:pt x="4" y="71"/>
                  </a:lnTo>
                  <a:lnTo>
                    <a:pt x="6" y="73"/>
                  </a:lnTo>
                  <a:lnTo>
                    <a:pt x="19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14" name="Freeform 447"/>
            <p:cNvSpPr>
              <a:spLocks/>
            </p:cNvSpPr>
            <p:nvPr/>
          </p:nvSpPr>
          <p:spPr bwMode="auto">
            <a:xfrm>
              <a:off x="1780" y="4606"/>
              <a:ext cx="15" cy="48"/>
            </a:xfrm>
            <a:custGeom>
              <a:avLst/>
              <a:gdLst>
                <a:gd name="T0" fmla="*/ 2 w 30"/>
                <a:gd name="T1" fmla="*/ 24 h 96"/>
                <a:gd name="T2" fmla="*/ 8 w 30"/>
                <a:gd name="T3" fmla="*/ 24 h 96"/>
                <a:gd name="T4" fmla="*/ 6 w 30"/>
                <a:gd name="T5" fmla="*/ 3 h 96"/>
                <a:gd name="T6" fmla="*/ 3 w 30"/>
                <a:gd name="T7" fmla="*/ 3 h 96"/>
                <a:gd name="T8" fmla="*/ 3 w 30"/>
                <a:gd name="T9" fmla="*/ 6 h 96"/>
                <a:gd name="T10" fmla="*/ 4 w 30"/>
                <a:gd name="T11" fmla="*/ 6 h 96"/>
                <a:gd name="T12" fmla="*/ 5 w 30"/>
                <a:gd name="T13" fmla="*/ 5 h 96"/>
                <a:gd name="T14" fmla="*/ 6 w 30"/>
                <a:gd name="T15" fmla="*/ 3 h 96"/>
                <a:gd name="T16" fmla="*/ 3 w 30"/>
                <a:gd name="T17" fmla="*/ 6 h 96"/>
                <a:gd name="T18" fmla="*/ 4 w 30"/>
                <a:gd name="T19" fmla="*/ 6 h 96"/>
                <a:gd name="T20" fmla="*/ 4 w 30"/>
                <a:gd name="T21" fmla="*/ 0 h 96"/>
                <a:gd name="T22" fmla="*/ 3 w 30"/>
                <a:gd name="T23" fmla="*/ 0 h 96"/>
                <a:gd name="T24" fmla="*/ 3 w 30"/>
                <a:gd name="T25" fmla="*/ 0 h 96"/>
                <a:gd name="T26" fmla="*/ 2 w 30"/>
                <a:gd name="T27" fmla="*/ 1 h 96"/>
                <a:gd name="T28" fmla="*/ 1 w 30"/>
                <a:gd name="T29" fmla="*/ 1 h 96"/>
                <a:gd name="T30" fmla="*/ 0 w 30"/>
                <a:gd name="T31" fmla="*/ 3 h 96"/>
                <a:gd name="T32" fmla="*/ 0 w 30"/>
                <a:gd name="T33" fmla="*/ 3 h 96"/>
                <a:gd name="T34" fmla="*/ 0 w 30"/>
                <a:gd name="T35" fmla="*/ 4 h 96"/>
                <a:gd name="T36" fmla="*/ 2 w 30"/>
                <a:gd name="T37" fmla="*/ 24 h 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0" h="96">
                  <a:moveTo>
                    <a:pt x="7" y="96"/>
                  </a:moveTo>
                  <a:lnTo>
                    <a:pt x="30" y="94"/>
                  </a:lnTo>
                  <a:lnTo>
                    <a:pt x="23" y="12"/>
                  </a:lnTo>
                  <a:lnTo>
                    <a:pt x="11" y="12"/>
                  </a:lnTo>
                  <a:lnTo>
                    <a:pt x="11" y="23"/>
                  </a:lnTo>
                  <a:lnTo>
                    <a:pt x="15" y="21"/>
                  </a:lnTo>
                  <a:lnTo>
                    <a:pt x="19" y="19"/>
                  </a:lnTo>
                  <a:lnTo>
                    <a:pt x="23" y="12"/>
                  </a:lnTo>
                  <a:lnTo>
                    <a:pt x="11" y="23"/>
                  </a:lnTo>
                  <a:lnTo>
                    <a:pt x="13" y="23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7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15" name="Freeform 448"/>
            <p:cNvSpPr>
              <a:spLocks/>
            </p:cNvSpPr>
            <p:nvPr/>
          </p:nvSpPr>
          <p:spPr bwMode="auto">
            <a:xfrm>
              <a:off x="1655" y="3705"/>
              <a:ext cx="44" cy="30"/>
            </a:xfrm>
            <a:custGeom>
              <a:avLst/>
              <a:gdLst>
                <a:gd name="T0" fmla="*/ 22 w 88"/>
                <a:gd name="T1" fmla="*/ 5 h 62"/>
                <a:gd name="T2" fmla="*/ 20 w 88"/>
                <a:gd name="T3" fmla="*/ 0 h 62"/>
                <a:gd name="T4" fmla="*/ 0 w 88"/>
                <a:gd name="T5" fmla="*/ 10 h 62"/>
                <a:gd name="T6" fmla="*/ 3 w 88"/>
                <a:gd name="T7" fmla="*/ 15 h 62"/>
                <a:gd name="T8" fmla="*/ 22 w 88"/>
                <a:gd name="T9" fmla="*/ 5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62">
                  <a:moveTo>
                    <a:pt x="88" y="21"/>
                  </a:moveTo>
                  <a:lnTo>
                    <a:pt x="79" y="0"/>
                  </a:lnTo>
                  <a:lnTo>
                    <a:pt x="0" y="41"/>
                  </a:lnTo>
                  <a:lnTo>
                    <a:pt x="10" y="62"/>
                  </a:lnTo>
                  <a:lnTo>
                    <a:pt x="8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16" name="Freeform 449"/>
            <p:cNvSpPr>
              <a:spLocks/>
            </p:cNvSpPr>
            <p:nvPr/>
          </p:nvSpPr>
          <p:spPr bwMode="auto">
            <a:xfrm>
              <a:off x="1581" y="3739"/>
              <a:ext cx="51" cy="42"/>
            </a:xfrm>
            <a:custGeom>
              <a:avLst/>
              <a:gdLst>
                <a:gd name="T0" fmla="*/ 26 w 102"/>
                <a:gd name="T1" fmla="*/ 5 h 85"/>
                <a:gd name="T2" fmla="*/ 23 w 102"/>
                <a:gd name="T3" fmla="*/ 0 h 85"/>
                <a:gd name="T4" fmla="*/ 14 w 102"/>
                <a:gd name="T5" fmla="*/ 4 h 85"/>
                <a:gd name="T6" fmla="*/ 13 w 102"/>
                <a:gd name="T7" fmla="*/ 5 h 85"/>
                <a:gd name="T8" fmla="*/ 0 w 102"/>
                <a:gd name="T9" fmla="*/ 17 h 85"/>
                <a:gd name="T10" fmla="*/ 4 w 102"/>
                <a:gd name="T11" fmla="*/ 21 h 85"/>
                <a:gd name="T12" fmla="*/ 17 w 102"/>
                <a:gd name="T13" fmla="*/ 9 h 85"/>
                <a:gd name="T14" fmla="*/ 15 w 102"/>
                <a:gd name="T15" fmla="*/ 6 h 85"/>
                <a:gd name="T16" fmla="*/ 16 w 102"/>
                <a:gd name="T17" fmla="*/ 9 h 85"/>
                <a:gd name="T18" fmla="*/ 26 w 102"/>
                <a:gd name="T19" fmla="*/ 5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2" h="85">
                  <a:moveTo>
                    <a:pt x="102" y="22"/>
                  </a:moveTo>
                  <a:lnTo>
                    <a:pt x="92" y="0"/>
                  </a:lnTo>
                  <a:lnTo>
                    <a:pt x="54" y="18"/>
                  </a:lnTo>
                  <a:lnTo>
                    <a:pt x="52" y="20"/>
                  </a:lnTo>
                  <a:lnTo>
                    <a:pt x="0" y="68"/>
                  </a:lnTo>
                  <a:lnTo>
                    <a:pt x="14" y="85"/>
                  </a:lnTo>
                  <a:lnTo>
                    <a:pt x="66" y="37"/>
                  </a:lnTo>
                  <a:lnTo>
                    <a:pt x="58" y="27"/>
                  </a:lnTo>
                  <a:lnTo>
                    <a:pt x="64" y="39"/>
                  </a:lnTo>
                  <a:lnTo>
                    <a:pt x="102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17" name="Freeform 450"/>
            <p:cNvSpPr>
              <a:spLocks/>
            </p:cNvSpPr>
            <p:nvPr/>
          </p:nvSpPr>
          <p:spPr bwMode="auto">
            <a:xfrm>
              <a:off x="1531" y="3790"/>
              <a:ext cx="37" cy="46"/>
            </a:xfrm>
            <a:custGeom>
              <a:avLst/>
              <a:gdLst>
                <a:gd name="T0" fmla="*/ 19 w 73"/>
                <a:gd name="T1" fmla="*/ 5 h 92"/>
                <a:gd name="T2" fmla="*/ 15 w 73"/>
                <a:gd name="T3" fmla="*/ 0 h 92"/>
                <a:gd name="T4" fmla="*/ 8 w 73"/>
                <a:gd name="T5" fmla="*/ 8 h 92"/>
                <a:gd name="T6" fmla="*/ 7 w 73"/>
                <a:gd name="T7" fmla="*/ 8 h 92"/>
                <a:gd name="T8" fmla="*/ 0 w 73"/>
                <a:gd name="T9" fmla="*/ 20 h 92"/>
                <a:gd name="T10" fmla="*/ 5 w 73"/>
                <a:gd name="T11" fmla="*/ 23 h 92"/>
                <a:gd name="T12" fmla="*/ 12 w 73"/>
                <a:gd name="T13" fmla="*/ 11 h 92"/>
                <a:gd name="T14" fmla="*/ 9 w 73"/>
                <a:gd name="T15" fmla="*/ 10 h 92"/>
                <a:gd name="T16" fmla="*/ 11 w 73"/>
                <a:gd name="T17" fmla="*/ 12 h 92"/>
                <a:gd name="T18" fmla="*/ 19 w 73"/>
                <a:gd name="T19" fmla="*/ 5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3" h="92">
                  <a:moveTo>
                    <a:pt x="73" y="17"/>
                  </a:moveTo>
                  <a:lnTo>
                    <a:pt x="60" y="0"/>
                  </a:lnTo>
                  <a:lnTo>
                    <a:pt x="29" y="29"/>
                  </a:lnTo>
                  <a:lnTo>
                    <a:pt x="27" y="31"/>
                  </a:lnTo>
                  <a:lnTo>
                    <a:pt x="0" y="79"/>
                  </a:lnTo>
                  <a:lnTo>
                    <a:pt x="18" y="92"/>
                  </a:lnTo>
                  <a:lnTo>
                    <a:pt x="45" y="44"/>
                  </a:lnTo>
                  <a:lnTo>
                    <a:pt x="35" y="37"/>
                  </a:lnTo>
                  <a:lnTo>
                    <a:pt x="43" y="46"/>
                  </a:lnTo>
                  <a:lnTo>
                    <a:pt x="7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18" name="Freeform 451"/>
            <p:cNvSpPr>
              <a:spLocks/>
            </p:cNvSpPr>
            <p:nvPr/>
          </p:nvSpPr>
          <p:spPr bwMode="auto">
            <a:xfrm>
              <a:off x="1507" y="3850"/>
              <a:ext cx="21" cy="45"/>
            </a:xfrm>
            <a:custGeom>
              <a:avLst/>
              <a:gdLst>
                <a:gd name="T0" fmla="*/ 10 w 43"/>
                <a:gd name="T1" fmla="*/ 4 h 90"/>
                <a:gd name="T2" fmla="*/ 6 w 43"/>
                <a:gd name="T3" fmla="*/ 0 h 90"/>
                <a:gd name="T4" fmla="*/ 1 w 43"/>
                <a:gd name="T5" fmla="*/ 10 h 90"/>
                <a:gd name="T6" fmla="*/ 0 w 43"/>
                <a:gd name="T7" fmla="*/ 11 h 90"/>
                <a:gd name="T8" fmla="*/ 0 w 43"/>
                <a:gd name="T9" fmla="*/ 23 h 90"/>
                <a:gd name="T10" fmla="*/ 5 w 43"/>
                <a:gd name="T11" fmla="*/ 23 h 90"/>
                <a:gd name="T12" fmla="*/ 6 w 43"/>
                <a:gd name="T13" fmla="*/ 11 h 90"/>
                <a:gd name="T14" fmla="*/ 3 w 43"/>
                <a:gd name="T15" fmla="*/ 11 h 90"/>
                <a:gd name="T16" fmla="*/ 5 w 43"/>
                <a:gd name="T17" fmla="*/ 13 h 90"/>
                <a:gd name="T18" fmla="*/ 10 w 43"/>
                <a:gd name="T19" fmla="*/ 4 h 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90">
                  <a:moveTo>
                    <a:pt x="43" y="14"/>
                  </a:moveTo>
                  <a:lnTo>
                    <a:pt x="25" y="0"/>
                  </a:lnTo>
                  <a:lnTo>
                    <a:pt x="6" y="37"/>
                  </a:lnTo>
                  <a:lnTo>
                    <a:pt x="2" y="42"/>
                  </a:lnTo>
                  <a:lnTo>
                    <a:pt x="0" y="90"/>
                  </a:lnTo>
                  <a:lnTo>
                    <a:pt x="23" y="90"/>
                  </a:lnTo>
                  <a:lnTo>
                    <a:pt x="25" y="42"/>
                  </a:lnTo>
                  <a:lnTo>
                    <a:pt x="14" y="42"/>
                  </a:lnTo>
                  <a:lnTo>
                    <a:pt x="23" y="50"/>
                  </a:lnTo>
                  <a:lnTo>
                    <a:pt x="4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19" name="Freeform 452"/>
            <p:cNvSpPr>
              <a:spLocks/>
            </p:cNvSpPr>
            <p:nvPr/>
          </p:nvSpPr>
          <p:spPr bwMode="auto">
            <a:xfrm>
              <a:off x="1505" y="3916"/>
              <a:ext cx="20" cy="44"/>
            </a:xfrm>
            <a:custGeom>
              <a:avLst/>
              <a:gdLst>
                <a:gd name="T0" fmla="*/ 7 w 40"/>
                <a:gd name="T1" fmla="*/ 1 h 88"/>
                <a:gd name="T2" fmla="*/ 1 w 40"/>
                <a:gd name="T3" fmla="*/ 0 h 88"/>
                <a:gd name="T4" fmla="*/ 0 w 40"/>
                <a:gd name="T5" fmla="*/ 11 h 88"/>
                <a:gd name="T6" fmla="*/ 0 w 40"/>
                <a:gd name="T7" fmla="*/ 11 h 88"/>
                <a:gd name="T8" fmla="*/ 1 w 40"/>
                <a:gd name="T9" fmla="*/ 12 h 88"/>
                <a:gd name="T10" fmla="*/ 6 w 40"/>
                <a:gd name="T11" fmla="*/ 22 h 88"/>
                <a:gd name="T12" fmla="*/ 10 w 40"/>
                <a:gd name="T13" fmla="*/ 19 h 88"/>
                <a:gd name="T14" fmla="*/ 6 w 40"/>
                <a:gd name="T15" fmla="*/ 9 h 88"/>
                <a:gd name="T16" fmla="*/ 3 w 40"/>
                <a:gd name="T17" fmla="*/ 11 h 88"/>
                <a:gd name="T18" fmla="*/ 6 w 40"/>
                <a:gd name="T19" fmla="*/ 11 h 88"/>
                <a:gd name="T20" fmla="*/ 7 w 40"/>
                <a:gd name="T21" fmla="*/ 1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0" h="88">
                  <a:moveTo>
                    <a:pt x="25" y="2"/>
                  </a:moveTo>
                  <a:lnTo>
                    <a:pt x="1" y="0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21" y="88"/>
                  </a:lnTo>
                  <a:lnTo>
                    <a:pt x="40" y="76"/>
                  </a:lnTo>
                  <a:lnTo>
                    <a:pt x="21" y="36"/>
                  </a:lnTo>
                  <a:lnTo>
                    <a:pt x="11" y="42"/>
                  </a:lnTo>
                  <a:lnTo>
                    <a:pt x="23" y="44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20" name="Freeform 453"/>
            <p:cNvSpPr>
              <a:spLocks/>
            </p:cNvSpPr>
            <p:nvPr/>
          </p:nvSpPr>
          <p:spPr bwMode="auto">
            <a:xfrm>
              <a:off x="1524" y="3976"/>
              <a:ext cx="35" cy="45"/>
            </a:xfrm>
            <a:custGeom>
              <a:avLst/>
              <a:gdLst>
                <a:gd name="T0" fmla="*/ 5 w 69"/>
                <a:gd name="T1" fmla="*/ 0 h 90"/>
                <a:gd name="T2" fmla="*/ 0 w 69"/>
                <a:gd name="T3" fmla="*/ 3 h 90"/>
                <a:gd name="T4" fmla="*/ 5 w 69"/>
                <a:gd name="T5" fmla="*/ 14 h 90"/>
                <a:gd name="T6" fmla="*/ 6 w 69"/>
                <a:gd name="T7" fmla="*/ 15 h 90"/>
                <a:gd name="T8" fmla="*/ 14 w 69"/>
                <a:gd name="T9" fmla="*/ 23 h 90"/>
                <a:gd name="T10" fmla="*/ 18 w 69"/>
                <a:gd name="T11" fmla="*/ 19 h 90"/>
                <a:gd name="T12" fmla="*/ 9 w 69"/>
                <a:gd name="T13" fmla="*/ 10 h 90"/>
                <a:gd name="T14" fmla="*/ 8 w 69"/>
                <a:gd name="T15" fmla="*/ 12 h 90"/>
                <a:gd name="T16" fmla="*/ 10 w 69"/>
                <a:gd name="T17" fmla="*/ 11 h 90"/>
                <a:gd name="T18" fmla="*/ 5 w 69"/>
                <a:gd name="T19" fmla="*/ 0 h 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" h="90">
                  <a:moveTo>
                    <a:pt x="19" y="0"/>
                  </a:moveTo>
                  <a:lnTo>
                    <a:pt x="0" y="9"/>
                  </a:lnTo>
                  <a:lnTo>
                    <a:pt x="19" y="53"/>
                  </a:lnTo>
                  <a:lnTo>
                    <a:pt x="23" y="57"/>
                  </a:lnTo>
                  <a:lnTo>
                    <a:pt x="56" y="90"/>
                  </a:lnTo>
                  <a:lnTo>
                    <a:pt x="69" y="73"/>
                  </a:lnTo>
                  <a:lnTo>
                    <a:pt x="36" y="40"/>
                  </a:lnTo>
                  <a:lnTo>
                    <a:pt x="29" y="48"/>
                  </a:lnTo>
                  <a:lnTo>
                    <a:pt x="38" y="4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21" name="Freeform 454"/>
            <p:cNvSpPr>
              <a:spLocks/>
            </p:cNvSpPr>
            <p:nvPr/>
          </p:nvSpPr>
          <p:spPr bwMode="auto">
            <a:xfrm>
              <a:off x="1571" y="4031"/>
              <a:ext cx="49" cy="43"/>
            </a:xfrm>
            <a:custGeom>
              <a:avLst/>
              <a:gdLst>
                <a:gd name="T0" fmla="*/ 4 w 98"/>
                <a:gd name="T1" fmla="*/ 0 h 86"/>
                <a:gd name="T2" fmla="*/ 0 w 98"/>
                <a:gd name="T3" fmla="*/ 5 h 86"/>
                <a:gd name="T4" fmla="*/ 12 w 98"/>
                <a:gd name="T5" fmla="*/ 16 h 86"/>
                <a:gd name="T6" fmla="*/ 12 w 98"/>
                <a:gd name="T7" fmla="*/ 16 h 86"/>
                <a:gd name="T8" fmla="*/ 22 w 98"/>
                <a:gd name="T9" fmla="*/ 22 h 86"/>
                <a:gd name="T10" fmla="*/ 25 w 98"/>
                <a:gd name="T11" fmla="*/ 17 h 86"/>
                <a:gd name="T12" fmla="*/ 15 w 98"/>
                <a:gd name="T13" fmla="*/ 11 h 86"/>
                <a:gd name="T14" fmla="*/ 13 w 98"/>
                <a:gd name="T15" fmla="*/ 14 h 86"/>
                <a:gd name="T16" fmla="*/ 15 w 98"/>
                <a:gd name="T17" fmla="*/ 12 h 86"/>
                <a:gd name="T18" fmla="*/ 4 w 98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86">
                  <a:moveTo>
                    <a:pt x="14" y="0"/>
                  </a:moveTo>
                  <a:lnTo>
                    <a:pt x="0" y="17"/>
                  </a:lnTo>
                  <a:lnTo>
                    <a:pt x="46" y="63"/>
                  </a:lnTo>
                  <a:lnTo>
                    <a:pt x="87" y="86"/>
                  </a:lnTo>
                  <a:lnTo>
                    <a:pt x="98" y="67"/>
                  </a:lnTo>
                  <a:lnTo>
                    <a:pt x="58" y="44"/>
                  </a:lnTo>
                  <a:lnTo>
                    <a:pt x="52" y="54"/>
                  </a:lnTo>
                  <a:lnTo>
                    <a:pt x="60" y="4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22" name="Freeform 455"/>
            <p:cNvSpPr>
              <a:spLocks/>
            </p:cNvSpPr>
            <p:nvPr/>
          </p:nvSpPr>
          <p:spPr bwMode="auto">
            <a:xfrm>
              <a:off x="1641" y="4079"/>
              <a:ext cx="60" cy="37"/>
            </a:xfrm>
            <a:custGeom>
              <a:avLst/>
              <a:gdLst>
                <a:gd name="T0" fmla="*/ 3 w 121"/>
                <a:gd name="T1" fmla="*/ 0 h 75"/>
                <a:gd name="T2" fmla="*/ 0 w 121"/>
                <a:gd name="T3" fmla="*/ 4 h 75"/>
                <a:gd name="T4" fmla="*/ 17 w 121"/>
                <a:gd name="T5" fmla="*/ 14 h 75"/>
                <a:gd name="T6" fmla="*/ 17 w 121"/>
                <a:gd name="T7" fmla="*/ 15 h 75"/>
                <a:gd name="T8" fmla="*/ 28 w 121"/>
                <a:gd name="T9" fmla="*/ 18 h 75"/>
                <a:gd name="T10" fmla="*/ 30 w 121"/>
                <a:gd name="T11" fmla="*/ 13 h 75"/>
                <a:gd name="T12" fmla="*/ 19 w 121"/>
                <a:gd name="T13" fmla="*/ 9 h 75"/>
                <a:gd name="T14" fmla="*/ 18 w 121"/>
                <a:gd name="T15" fmla="*/ 12 h 75"/>
                <a:gd name="T16" fmla="*/ 20 w 121"/>
                <a:gd name="T17" fmla="*/ 9 h 75"/>
                <a:gd name="T18" fmla="*/ 3 w 121"/>
                <a:gd name="T19" fmla="*/ 0 h 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" h="75">
                  <a:moveTo>
                    <a:pt x="12" y="0"/>
                  </a:moveTo>
                  <a:lnTo>
                    <a:pt x="0" y="19"/>
                  </a:lnTo>
                  <a:lnTo>
                    <a:pt x="69" y="58"/>
                  </a:lnTo>
                  <a:lnTo>
                    <a:pt x="71" y="60"/>
                  </a:lnTo>
                  <a:lnTo>
                    <a:pt x="114" y="75"/>
                  </a:lnTo>
                  <a:lnTo>
                    <a:pt x="121" y="54"/>
                  </a:lnTo>
                  <a:lnTo>
                    <a:pt x="79" y="38"/>
                  </a:lnTo>
                  <a:lnTo>
                    <a:pt x="75" y="48"/>
                  </a:lnTo>
                  <a:lnTo>
                    <a:pt x="81" y="3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23" name="Freeform 456"/>
            <p:cNvSpPr>
              <a:spLocks/>
            </p:cNvSpPr>
            <p:nvPr/>
          </p:nvSpPr>
          <p:spPr bwMode="auto">
            <a:xfrm>
              <a:off x="1730" y="4116"/>
              <a:ext cx="50" cy="24"/>
            </a:xfrm>
            <a:custGeom>
              <a:avLst/>
              <a:gdLst>
                <a:gd name="T0" fmla="*/ 2 w 100"/>
                <a:gd name="T1" fmla="*/ 0 h 50"/>
                <a:gd name="T2" fmla="*/ 0 w 100"/>
                <a:gd name="T3" fmla="*/ 5 h 50"/>
                <a:gd name="T4" fmla="*/ 23 w 100"/>
                <a:gd name="T5" fmla="*/ 12 h 50"/>
                <a:gd name="T6" fmla="*/ 25 w 100"/>
                <a:gd name="T7" fmla="*/ 7 h 50"/>
                <a:gd name="T8" fmla="*/ 2 w 100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" h="50">
                  <a:moveTo>
                    <a:pt x="8" y="0"/>
                  </a:moveTo>
                  <a:lnTo>
                    <a:pt x="0" y="21"/>
                  </a:lnTo>
                  <a:lnTo>
                    <a:pt x="92" y="50"/>
                  </a:lnTo>
                  <a:lnTo>
                    <a:pt x="100" y="2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24" name="Freeform 457"/>
            <p:cNvSpPr>
              <a:spLocks/>
            </p:cNvSpPr>
            <p:nvPr/>
          </p:nvSpPr>
          <p:spPr bwMode="auto">
            <a:xfrm>
              <a:off x="1730" y="4588"/>
              <a:ext cx="50" cy="25"/>
            </a:xfrm>
            <a:custGeom>
              <a:avLst/>
              <a:gdLst>
                <a:gd name="T0" fmla="*/ 23 w 100"/>
                <a:gd name="T1" fmla="*/ 13 h 50"/>
                <a:gd name="T2" fmla="*/ 25 w 100"/>
                <a:gd name="T3" fmla="*/ 8 h 50"/>
                <a:gd name="T4" fmla="*/ 2 w 100"/>
                <a:gd name="T5" fmla="*/ 0 h 50"/>
                <a:gd name="T6" fmla="*/ 0 w 100"/>
                <a:gd name="T7" fmla="*/ 6 h 50"/>
                <a:gd name="T8" fmla="*/ 23 w 100"/>
                <a:gd name="T9" fmla="*/ 1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" h="50">
                  <a:moveTo>
                    <a:pt x="92" y="50"/>
                  </a:moveTo>
                  <a:lnTo>
                    <a:pt x="100" y="29"/>
                  </a:lnTo>
                  <a:lnTo>
                    <a:pt x="8" y="0"/>
                  </a:lnTo>
                  <a:lnTo>
                    <a:pt x="0" y="21"/>
                  </a:lnTo>
                  <a:lnTo>
                    <a:pt x="9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25" name="Freeform 458"/>
            <p:cNvSpPr>
              <a:spLocks/>
            </p:cNvSpPr>
            <p:nvPr/>
          </p:nvSpPr>
          <p:spPr bwMode="auto">
            <a:xfrm>
              <a:off x="1641" y="4551"/>
              <a:ext cx="60" cy="37"/>
            </a:xfrm>
            <a:custGeom>
              <a:avLst/>
              <a:gdLst>
                <a:gd name="T0" fmla="*/ 28 w 121"/>
                <a:gd name="T1" fmla="*/ 19 h 73"/>
                <a:gd name="T2" fmla="*/ 30 w 121"/>
                <a:gd name="T3" fmla="*/ 13 h 73"/>
                <a:gd name="T4" fmla="*/ 19 w 121"/>
                <a:gd name="T5" fmla="*/ 10 h 73"/>
                <a:gd name="T6" fmla="*/ 18 w 121"/>
                <a:gd name="T7" fmla="*/ 12 h 73"/>
                <a:gd name="T8" fmla="*/ 20 w 121"/>
                <a:gd name="T9" fmla="*/ 10 h 73"/>
                <a:gd name="T10" fmla="*/ 3 w 121"/>
                <a:gd name="T11" fmla="*/ 0 h 73"/>
                <a:gd name="T12" fmla="*/ 0 w 121"/>
                <a:gd name="T13" fmla="*/ 5 h 73"/>
                <a:gd name="T14" fmla="*/ 17 w 121"/>
                <a:gd name="T15" fmla="*/ 15 h 73"/>
                <a:gd name="T16" fmla="*/ 17 w 121"/>
                <a:gd name="T17" fmla="*/ 15 h 73"/>
                <a:gd name="T18" fmla="*/ 28 w 121"/>
                <a:gd name="T19" fmla="*/ 19 h 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" h="73">
                  <a:moveTo>
                    <a:pt x="114" y="73"/>
                  </a:moveTo>
                  <a:lnTo>
                    <a:pt x="121" y="52"/>
                  </a:lnTo>
                  <a:lnTo>
                    <a:pt x="79" y="38"/>
                  </a:lnTo>
                  <a:lnTo>
                    <a:pt x="75" y="48"/>
                  </a:lnTo>
                  <a:lnTo>
                    <a:pt x="81" y="38"/>
                  </a:lnTo>
                  <a:lnTo>
                    <a:pt x="12" y="0"/>
                  </a:lnTo>
                  <a:lnTo>
                    <a:pt x="0" y="19"/>
                  </a:lnTo>
                  <a:lnTo>
                    <a:pt x="69" y="57"/>
                  </a:lnTo>
                  <a:lnTo>
                    <a:pt x="71" y="59"/>
                  </a:lnTo>
                  <a:lnTo>
                    <a:pt x="114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26" name="Freeform 459"/>
            <p:cNvSpPr>
              <a:spLocks/>
            </p:cNvSpPr>
            <p:nvPr/>
          </p:nvSpPr>
          <p:spPr bwMode="auto">
            <a:xfrm>
              <a:off x="1571" y="4503"/>
              <a:ext cx="49" cy="43"/>
            </a:xfrm>
            <a:custGeom>
              <a:avLst/>
              <a:gdLst>
                <a:gd name="T0" fmla="*/ 22 w 98"/>
                <a:gd name="T1" fmla="*/ 22 h 84"/>
                <a:gd name="T2" fmla="*/ 25 w 98"/>
                <a:gd name="T3" fmla="*/ 17 h 84"/>
                <a:gd name="T4" fmla="*/ 15 w 98"/>
                <a:gd name="T5" fmla="*/ 11 h 84"/>
                <a:gd name="T6" fmla="*/ 13 w 98"/>
                <a:gd name="T7" fmla="*/ 14 h 84"/>
                <a:gd name="T8" fmla="*/ 15 w 98"/>
                <a:gd name="T9" fmla="*/ 12 h 84"/>
                <a:gd name="T10" fmla="*/ 4 w 98"/>
                <a:gd name="T11" fmla="*/ 0 h 84"/>
                <a:gd name="T12" fmla="*/ 0 w 98"/>
                <a:gd name="T13" fmla="*/ 5 h 84"/>
                <a:gd name="T14" fmla="*/ 12 w 98"/>
                <a:gd name="T15" fmla="*/ 16 h 84"/>
                <a:gd name="T16" fmla="*/ 12 w 98"/>
                <a:gd name="T17" fmla="*/ 16 h 84"/>
                <a:gd name="T18" fmla="*/ 22 w 98"/>
                <a:gd name="T19" fmla="*/ 22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84">
                  <a:moveTo>
                    <a:pt x="87" y="84"/>
                  </a:moveTo>
                  <a:lnTo>
                    <a:pt x="98" y="65"/>
                  </a:lnTo>
                  <a:lnTo>
                    <a:pt x="58" y="42"/>
                  </a:lnTo>
                  <a:lnTo>
                    <a:pt x="52" y="52"/>
                  </a:lnTo>
                  <a:lnTo>
                    <a:pt x="60" y="44"/>
                  </a:lnTo>
                  <a:lnTo>
                    <a:pt x="14" y="0"/>
                  </a:lnTo>
                  <a:lnTo>
                    <a:pt x="0" y="17"/>
                  </a:lnTo>
                  <a:lnTo>
                    <a:pt x="46" y="61"/>
                  </a:lnTo>
                  <a:lnTo>
                    <a:pt x="87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27" name="Freeform 460"/>
            <p:cNvSpPr>
              <a:spLocks/>
            </p:cNvSpPr>
            <p:nvPr/>
          </p:nvSpPr>
          <p:spPr bwMode="auto">
            <a:xfrm>
              <a:off x="1524" y="4448"/>
              <a:ext cx="35" cy="46"/>
            </a:xfrm>
            <a:custGeom>
              <a:avLst/>
              <a:gdLst>
                <a:gd name="T0" fmla="*/ 14 w 69"/>
                <a:gd name="T1" fmla="*/ 23 h 93"/>
                <a:gd name="T2" fmla="*/ 18 w 69"/>
                <a:gd name="T3" fmla="*/ 18 h 93"/>
                <a:gd name="T4" fmla="*/ 9 w 69"/>
                <a:gd name="T5" fmla="*/ 10 h 93"/>
                <a:gd name="T6" fmla="*/ 8 w 69"/>
                <a:gd name="T7" fmla="*/ 12 h 93"/>
                <a:gd name="T8" fmla="*/ 10 w 69"/>
                <a:gd name="T9" fmla="*/ 11 h 93"/>
                <a:gd name="T10" fmla="*/ 5 w 69"/>
                <a:gd name="T11" fmla="*/ 0 h 93"/>
                <a:gd name="T12" fmla="*/ 0 w 69"/>
                <a:gd name="T13" fmla="*/ 2 h 93"/>
                <a:gd name="T14" fmla="*/ 5 w 69"/>
                <a:gd name="T15" fmla="*/ 13 h 93"/>
                <a:gd name="T16" fmla="*/ 6 w 69"/>
                <a:gd name="T17" fmla="*/ 15 h 93"/>
                <a:gd name="T18" fmla="*/ 14 w 69"/>
                <a:gd name="T19" fmla="*/ 23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" h="93">
                  <a:moveTo>
                    <a:pt x="56" y="93"/>
                  </a:moveTo>
                  <a:lnTo>
                    <a:pt x="69" y="75"/>
                  </a:lnTo>
                  <a:lnTo>
                    <a:pt x="36" y="43"/>
                  </a:lnTo>
                  <a:lnTo>
                    <a:pt x="29" y="50"/>
                  </a:lnTo>
                  <a:lnTo>
                    <a:pt x="38" y="46"/>
                  </a:lnTo>
                  <a:lnTo>
                    <a:pt x="19" y="0"/>
                  </a:lnTo>
                  <a:lnTo>
                    <a:pt x="0" y="8"/>
                  </a:lnTo>
                  <a:lnTo>
                    <a:pt x="19" y="54"/>
                  </a:lnTo>
                  <a:lnTo>
                    <a:pt x="23" y="60"/>
                  </a:lnTo>
                  <a:lnTo>
                    <a:pt x="56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28" name="Freeform 461"/>
            <p:cNvSpPr>
              <a:spLocks/>
            </p:cNvSpPr>
            <p:nvPr/>
          </p:nvSpPr>
          <p:spPr bwMode="auto">
            <a:xfrm>
              <a:off x="1505" y="4387"/>
              <a:ext cx="19" cy="44"/>
            </a:xfrm>
            <a:custGeom>
              <a:avLst/>
              <a:gdLst>
                <a:gd name="T0" fmla="*/ 5 w 38"/>
                <a:gd name="T1" fmla="*/ 22 h 89"/>
                <a:gd name="T2" fmla="*/ 10 w 38"/>
                <a:gd name="T3" fmla="*/ 20 h 89"/>
                <a:gd name="T4" fmla="*/ 6 w 38"/>
                <a:gd name="T5" fmla="*/ 9 h 89"/>
                <a:gd name="T6" fmla="*/ 3 w 38"/>
                <a:gd name="T7" fmla="*/ 10 h 89"/>
                <a:gd name="T8" fmla="*/ 6 w 38"/>
                <a:gd name="T9" fmla="*/ 11 h 89"/>
                <a:gd name="T10" fmla="*/ 7 w 38"/>
                <a:gd name="T11" fmla="*/ 0 h 89"/>
                <a:gd name="T12" fmla="*/ 1 w 38"/>
                <a:gd name="T13" fmla="*/ 0 h 89"/>
                <a:gd name="T14" fmla="*/ 0 w 38"/>
                <a:gd name="T15" fmla="*/ 10 h 89"/>
                <a:gd name="T16" fmla="*/ 1 w 38"/>
                <a:gd name="T17" fmla="*/ 11 h 89"/>
                <a:gd name="T18" fmla="*/ 5 w 38"/>
                <a:gd name="T19" fmla="*/ 22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89">
                  <a:moveTo>
                    <a:pt x="19" y="89"/>
                  </a:moveTo>
                  <a:lnTo>
                    <a:pt x="38" y="81"/>
                  </a:lnTo>
                  <a:lnTo>
                    <a:pt x="21" y="39"/>
                  </a:lnTo>
                  <a:lnTo>
                    <a:pt x="11" y="43"/>
                  </a:lnTo>
                  <a:lnTo>
                    <a:pt x="23" y="45"/>
                  </a:lnTo>
                  <a:lnTo>
                    <a:pt x="25" y="2"/>
                  </a:lnTo>
                  <a:lnTo>
                    <a:pt x="1" y="0"/>
                  </a:lnTo>
                  <a:lnTo>
                    <a:pt x="0" y="43"/>
                  </a:lnTo>
                  <a:lnTo>
                    <a:pt x="1" y="47"/>
                  </a:lnTo>
                  <a:lnTo>
                    <a:pt x="19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29" name="Freeform 462"/>
            <p:cNvSpPr>
              <a:spLocks/>
            </p:cNvSpPr>
            <p:nvPr/>
          </p:nvSpPr>
          <p:spPr bwMode="auto">
            <a:xfrm>
              <a:off x="1507" y="4322"/>
              <a:ext cx="21" cy="44"/>
            </a:xfrm>
            <a:custGeom>
              <a:avLst/>
              <a:gdLst>
                <a:gd name="T0" fmla="*/ 0 w 43"/>
                <a:gd name="T1" fmla="*/ 22 h 88"/>
                <a:gd name="T2" fmla="*/ 5 w 43"/>
                <a:gd name="T3" fmla="*/ 22 h 88"/>
                <a:gd name="T4" fmla="*/ 6 w 43"/>
                <a:gd name="T5" fmla="*/ 11 h 88"/>
                <a:gd name="T6" fmla="*/ 3 w 43"/>
                <a:gd name="T7" fmla="*/ 11 h 88"/>
                <a:gd name="T8" fmla="*/ 5 w 43"/>
                <a:gd name="T9" fmla="*/ 13 h 88"/>
                <a:gd name="T10" fmla="*/ 10 w 43"/>
                <a:gd name="T11" fmla="*/ 4 h 88"/>
                <a:gd name="T12" fmla="*/ 6 w 43"/>
                <a:gd name="T13" fmla="*/ 0 h 88"/>
                <a:gd name="T14" fmla="*/ 1 w 43"/>
                <a:gd name="T15" fmla="*/ 9 h 88"/>
                <a:gd name="T16" fmla="*/ 0 w 43"/>
                <a:gd name="T17" fmla="*/ 11 h 88"/>
                <a:gd name="T18" fmla="*/ 0 w 43"/>
                <a:gd name="T19" fmla="*/ 11 h 88"/>
                <a:gd name="T20" fmla="*/ 0 w 43"/>
                <a:gd name="T21" fmla="*/ 22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88">
                  <a:moveTo>
                    <a:pt x="0" y="88"/>
                  </a:moveTo>
                  <a:lnTo>
                    <a:pt x="23" y="88"/>
                  </a:lnTo>
                  <a:lnTo>
                    <a:pt x="25" y="42"/>
                  </a:lnTo>
                  <a:lnTo>
                    <a:pt x="14" y="42"/>
                  </a:lnTo>
                  <a:lnTo>
                    <a:pt x="23" y="50"/>
                  </a:lnTo>
                  <a:lnTo>
                    <a:pt x="43" y="13"/>
                  </a:lnTo>
                  <a:lnTo>
                    <a:pt x="25" y="0"/>
                  </a:lnTo>
                  <a:lnTo>
                    <a:pt x="6" y="36"/>
                  </a:lnTo>
                  <a:lnTo>
                    <a:pt x="2" y="42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30" name="Freeform 463"/>
            <p:cNvSpPr>
              <a:spLocks/>
            </p:cNvSpPr>
            <p:nvPr/>
          </p:nvSpPr>
          <p:spPr bwMode="auto">
            <a:xfrm>
              <a:off x="1531" y="4262"/>
              <a:ext cx="37" cy="46"/>
            </a:xfrm>
            <a:custGeom>
              <a:avLst/>
              <a:gdLst>
                <a:gd name="T0" fmla="*/ 0 w 73"/>
                <a:gd name="T1" fmla="*/ 20 h 92"/>
                <a:gd name="T2" fmla="*/ 5 w 73"/>
                <a:gd name="T3" fmla="*/ 23 h 92"/>
                <a:gd name="T4" fmla="*/ 12 w 73"/>
                <a:gd name="T5" fmla="*/ 11 h 92"/>
                <a:gd name="T6" fmla="*/ 9 w 73"/>
                <a:gd name="T7" fmla="*/ 9 h 92"/>
                <a:gd name="T8" fmla="*/ 11 w 73"/>
                <a:gd name="T9" fmla="*/ 11 h 92"/>
                <a:gd name="T10" fmla="*/ 19 w 73"/>
                <a:gd name="T11" fmla="*/ 5 h 92"/>
                <a:gd name="T12" fmla="*/ 15 w 73"/>
                <a:gd name="T13" fmla="*/ 0 h 92"/>
                <a:gd name="T14" fmla="*/ 8 w 73"/>
                <a:gd name="T15" fmla="*/ 7 h 92"/>
                <a:gd name="T16" fmla="*/ 7 w 73"/>
                <a:gd name="T17" fmla="*/ 8 h 92"/>
                <a:gd name="T18" fmla="*/ 0 w 73"/>
                <a:gd name="T19" fmla="*/ 20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3" h="92">
                  <a:moveTo>
                    <a:pt x="0" y="79"/>
                  </a:moveTo>
                  <a:lnTo>
                    <a:pt x="18" y="92"/>
                  </a:lnTo>
                  <a:lnTo>
                    <a:pt x="45" y="42"/>
                  </a:lnTo>
                  <a:lnTo>
                    <a:pt x="35" y="34"/>
                  </a:lnTo>
                  <a:lnTo>
                    <a:pt x="43" y="44"/>
                  </a:lnTo>
                  <a:lnTo>
                    <a:pt x="73" y="17"/>
                  </a:lnTo>
                  <a:lnTo>
                    <a:pt x="60" y="0"/>
                  </a:lnTo>
                  <a:lnTo>
                    <a:pt x="29" y="27"/>
                  </a:lnTo>
                  <a:lnTo>
                    <a:pt x="27" y="2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31" name="Freeform 464"/>
            <p:cNvSpPr>
              <a:spLocks/>
            </p:cNvSpPr>
            <p:nvPr/>
          </p:nvSpPr>
          <p:spPr bwMode="auto">
            <a:xfrm>
              <a:off x="1581" y="4211"/>
              <a:ext cx="51" cy="42"/>
            </a:xfrm>
            <a:custGeom>
              <a:avLst/>
              <a:gdLst>
                <a:gd name="T0" fmla="*/ 0 w 102"/>
                <a:gd name="T1" fmla="*/ 16 h 85"/>
                <a:gd name="T2" fmla="*/ 4 w 102"/>
                <a:gd name="T3" fmla="*/ 21 h 85"/>
                <a:gd name="T4" fmla="*/ 17 w 102"/>
                <a:gd name="T5" fmla="*/ 9 h 85"/>
                <a:gd name="T6" fmla="*/ 15 w 102"/>
                <a:gd name="T7" fmla="*/ 7 h 85"/>
                <a:gd name="T8" fmla="*/ 16 w 102"/>
                <a:gd name="T9" fmla="*/ 10 h 85"/>
                <a:gd name="T10" fmla="*/ 26 w 102"/>
                <a:gd name="T11" fmla="*/ 5 h 85"/>
                <a:gd name="T12" fmla="*/ 23 w 102"/>
                <a:gd name="T13" fmla="*/ 0 h 85"/>
                <a:gd name="T14" fmla="*/ 14 w 102"/>
                <a:gd name="T15" fmla="*/ 4 h 85"/>
                <a:gd name="T16" fmla="*/ 13 w 102"/>
                <a:gd name="T17" fmla="*/ 5 h 85"/>
                <a:gd name="T18" fmla="*/ 0 w 102"/>
                <a:gd name="T19" fmla="*/ 16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2" h="85">
                  <a:moveTo>
                    <a:pt x="0" y="67"/>
                  </a:moveTo>
                  <a:lnTo>
                    <a:pt x="14" y="85"/>
                  </a:lnTo>
                  <a:lnTo>
                    <a:pt x="66" y="39"/>
                  </a:lnTo>
                  <a:lnTo>
                    <a:pt x="58" y="29"/>
                  </a:lnTo>
                  <a:lnTo>
                    <a:pt x="64" y="40"/>
                  </a:lnTo>
                  <a:lnTo>
                    <a:pt x="102" y="21"/>
                  </a:lnTo>
                  <a:lnTo>
                    <a:pt x="92" y="0"/>
                  </a:lnTo>
                  <a:lnTo>
                    <a:pt x="54" y="19"/>
                  </a:lnTo>
                  <a:lnTo>
                    <a:pt x="52" y="21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32" name="Freeform 465"/>
            <p:cNvSpPr>
              <a:spLocks/>
            </p:cNvSpPr>
            <p:nvPr/>
          </p:nvSpPr>
          <p:spPr bwMode="auto">
            <a:xfrm>
              <a:off x="1655" y="4177"/>
              <a:ext cx="44" cy="31"/>
            </a:xfrm>
            <a:custGeom>
              <a:avLst/>
              <a:gdLst>
                <a:gd name="T0" fmla="*/ 0 w 88"/>
                <a:gd name="T1" fmla="*/ 10 h 61"/>
                <a:gd name="T2" fmla="*/ 3 w 88"/>
                <a:gd name="T3" fmla="*/ 16 h 61"/>
                <a:gd name="T4" fmla="*/ 22 w 88"/>
                <a:gd name="T5" fmla="*/ 6 h 61"/>
                <a:gd name="T6" fmla="*/ 20 w 88"/>
                <a:gd name="T7" fmla="*/ 0 h 61"/>
                <a:gd name="T8" fmla="*/ 0 w 88"/>
                <a:gd name="T9" fmla="*/ 1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61">
                  <a:moveTo>
                    <a:pt x="0" y="40"/>
                  </a:moveTo>
                  <a:lnTo>
                    <a:pt x="10" y="61"/>
                  </a:lnTo>
                  <a:lnTo>
                    <a:pt x="88" y="21"/>
                  </a:lnTo>
                  <a:lnTo>
                    <a:pt x="79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33" name="Freeform 466"/>
            <p:cNvSpPr>
              <a:spLocks/>
            </p:cNvSpPr>
            <p:nvPr/>
          </p:nvSpPr>
          <p:spPr bwMode="auto">
            <a:xfrm>
              <a:off x="2897" y="5341"/>
              <a:ext cx="29" cy="32"/>
            </a:xfrm>
            <a:custGeom>
              <a:avLst/>
              <a:gdLst>
                <a:gd name="T0" fmla="*/ 9 w 57"/>
                <a:gd name="T1" fmla="*/ 12 h 63"/>
                <a:gd name="T2" fmla="*/ 15 w 57"/>
                <a:gd name="T3" fmla="*/ 10 h 63"/>
                <a:gd name="T4" fmla="*/ 13 w 57"/>
                <a:gd name="T5" fmla="*/ 6 h 63"/>
                <a:gd name="T6" fmla="*/ 12 w 57"/>
                <a:gd name="T7" fmla="*/ 5 h 63"/>
                <a:gd name="T8" fmla="*/ 12 w 57"/>
                <a:gd name="T9" fmla="*/ 5 h 63"/>
                <a:gd name="T10" fmla="*/ 9 w 57"/>
                <a:gd name="T11" fmla="*/ 2 h 63"/>
                <a:gd name="T12" fmla="*/ 8 w 57"/>
                <a:gd name="T13" fmla="*/ 1 h 63"/>
                <a:gd name="T14" fmla="*/ 8 w 57"/>
                <a:gd name="T15" fmla="*/ 1 h 63"/>
                <a:gd name="T16" fmla="*/ 5 w 57"/>
                <a:gd name="T17" fmla="*/ 0 h 63"/>
                <a:gd name="T18" fmla="*/ 5 w 57"/>
                <a:gd name="T19" fmla="*/ 0 h 63"/>
                <a:gd name="T20" fmla="*/ 4 w 57"/>
                <a:gd name="T21" fmla="*/ 1 h 63"/>
                <a:gd name="T22" fmla="*/ 3 w 57"/>
                <a:gd name="T23" fmla="*/ 1 h 63"/>
                <a:gd name="T24" fmla="*/ 3 w 57"/>
                <a:gd name="T25" fmla="*/ 2 h 63"/>
                <a:gd name="T26" fmla="*/ 1 w 57"/>
                <a:gd name="T27" fmla="*/ 5 h 63"/>
                <a:gd name="T28" fmla="*/ 0 w 57"/>
                <a:gd name="T29" fmla="*/ 6 h 63"/>
                <a:gd name="T30" fmla="*/ 1 w 57"/>
                <a:gd name="T31" fmla="*/ 7 h 63"/>
                <a:gd name="T32" fmla="*/ 2 w 57"/>
                <a:gd name="T33" fmla="*/ 11 h 63"/>
                <a:gd name="T34" fmla="*/ 3 w 57"/>
                <a:gd name="T35" fmla="*/ 12 h 63"/>
                <a:gd name="T36" fmla="*/ 3 w 57"/>
                <a:gd name="T37" fmla="*/ 12 h 63"/>
                <a:gd name="T38" fmla="*/ 6 w 57"/>
                <a:gd name="T39" fmla="*/ 16 h 63"/>
                <a:gd name="T40" fmla="*/ 7 w 57"/>
                <a:gd name="T41" fmla="*/ 16 h 63"/>
                <a:gd name="T42" fmla="*/ 7 w 57"/>
                <a:gd name="T43" fmla="*/ 16 h 63"/>
                <a:gd name="T44" fmla="*/ 10 w 57"/>
                <a:gd name="T45" fmla="*/ 16 h 63"/>
                <a:gd name="T46" fmla="*/ 10 w 57"/>
                <a:gd name="T47" fmla="*/ 16 h 63"/>
                <a:gd name="T48" fmla="*/ 11 w 57"/>
                <a:gd name="T49" fmla="*/ 16 h 63"/>
                <a:gd name="T50" fmla="*/ 12 w 57"/>
                <a:gd name="T51" fmla="*/ 15 h 63"/>
                <a:gd name="T52" fmla="*/ 13 w 57"/>
                <a:gd name="T53" fmla="*/ 15 h 63"/>
                <a:gd name="T54" fmla="*/ 14 w 57"/>
                <a:gd name="T55" fmla="*/ 13 h 63"/>
                <a:gd name="T56" fmla="*/ 10 w 57"/>
                <a:gd name="T57" fmla="*/ 9 h 63"/>
                <a:gd name="T58" fmla="*/ 8 w 57"/>
                <a:gd name="T59" fmla="*/ 11 h 63"/>
                <a:gd name="T60" fmla="*/ 10 w 57"/>
                <a:gd name="T61" fmla="*/ 10 h 63"/>
                <a:gd name="T62" fmla="*/ 9 w 57"/>
                <a:gd name="T63" fmla="*/ 11 h 63"/>
                <a:gd name="T64" fmla="*/ 8 w 57"/>
                <a:gd name="T65" fmla="*/ 11 h 63"/>
                <a:gd name="T66" fmla="*/ 10 w 57"/>
                <a:gd name="T67" fmla="*/ 13 h 63"/>
                <a:gd name="T68" fmla="*/ 10 w 57"/>
                <a:gd name="T69" fmla="*/ 10 h 63"/>
                <a:gd name="T70" fmla="*/ 7 w 57"/>
                <a:gd name="T71" fmla="*/ 10 h 63"/>
                <a:gd name="T72" fmla="*/ 8 w 57"/>
                <a:gd name="T73" fmla="*/ 11 h 63"/>
                <a:gd name="T74" fmla="*/ 7 w 57"/>
                <a:gd name="T75" fmla="*/ 13 h 63"/>
                <a:gd name="T76" fmla="*/ 9 w 57"/>
                <a:gd name="T77" fmla="*/ 11 h 63"/>
                <a:gd name="T78" fmla="*/ 7 w 57"/>
                <a:gd name="T79" fmla="*/ 8 h 63"/>
                <a:gd name="T80" fmla="*/ 5 w 57"/>
                <a:gd name="T81" fmla="*/ 10 h 63"/>
                <a:gd name="T82" fmla="*/ 7 w 57"/>
                <a:gd name="T83" fmla="*/ 9 h 63"/>
                <a:gd name="T84" fmla="*/ 6 w 57"/>
                <a:gd name="T85" fmla="*/ 5 h 63"/>
                <a:gd name="T86" fmla="*/ 3 w 57"/>
                <a:gd name="T87" fmla="*/ 6 h 63"/>
                <a:gd name="T88" fmla="*/ 6 w 57"/>
                <a:gd name="T89" fmla="*/ 8 h 63"/>
                <a:gd name="T90" fmla="*/ 7 w 57"/>
                <a:gd name="T91" fmla="*/ 5 h 63"/>
                <a:gd name="T92" fmla="*/ 5 w 57"/>
                <a:gd name="T93" fmla="*/ 6 h 63"/>
                <a:gd name="T94" fmla="*/ 6 w 57"/>
                <a:gd name="T95" fmla="*/ 6 h 63"/>
                <a:gd name="T96" fmla="*/ 7 w 57"/>
                <a:gd name="T97" fmla="*/ 5 h 63"/>
                <a:gd name="T98" fmla="*/ 5 w 57"/>
                <a:gd name="T99" fmla="*/ 3 h 63"/>
                <a:gd name="T100" fmla="*/ 4 w 57"/>
                <a:gd name="T101" fmla="*/ 6 h 63"/>
                <a:gd name="T102" fmla="*/ 7 w 57"/>
                <a:gd name="T103" fmla="*/ 7 h 63"/>
                <a:gd name="T104" fmla="*/ 7 w 57"/>
                <a:gd name="T105" fmla="*/ 6 h 63"/>
                <a:gd name="T106" fmla="*/ 7 w 57"/>
                <a:gd name="T107" fmla="*/ 4 h 63"/>
                <a:gd name="T108" fmla="*/ 6 w 57"/>
                <a:gd name="T109" fmla="*/ 6 h 63"/>
                <a:gd name="T110" fmla="*/ 9 w 57"/>
                <a:gd name="T111" fmla="*/ 9 h 63"/>
                <a:gd name="T112" fmla="*/ 10 w 57"/>
                <a:gd name="T113" fmla="*/ 7 h 63"/>
                <a:gd name="T114" fmla="*/ 8 w 57"/>
                <a:gd name="T115" fmla="*/ 8 h 63"/>
                <a:gd name="T116" fmla="*/ 9 w 57"/>
                <a:gd name="T117" fmla="*/ 12 h 6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7" h="63">
                  <a:moveTo>
                    <a:pt x="36" y="46"/>
                  </a:moveTo>
                  <a:lnTo>
                    <a:pt x="57" y="38"/>
                  </a:lnTo>
                  <a:lnTo>
                    <a:pt x="51" y="21"/>
                  </a:lnTo>
                  <a:lnTo>
                    <a:pt x="48" y="17"/>
                  </a:lnTo>
                  <a:lnTo>
                    <a:pt x="36" y="6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9" y="6"/>
                  </a:lnTo>
                  <a:lnTo>
                    <a:pt x="3" y="17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7" y="42"/>
                  </a:lnTo>
                  <a:lnTo>
                    <a:pt x="9" y="46"/>
                  </a:lnTo>
                  <a:lnTo>
                    <a:pt x="9" y="48"/>
                  </a:lnTo>
                  <a:lnTo>
                    <a:pt x="21" y="61"/>
                  </a:lnTo>
                  <a:lnTo>
                    <a:pt x="25" y="61"/>
                  </a:lnTo>
                  <a:lnTo>
                    <a:pt x="28" y="63"/>
                  </a:lnTo>
                  <a:lnTo>
                    <a:pt x="40" y="63"/>
                  </a:lnTo>
                  <a:lnTo>
                    <a:pt x="44" y="61"/>
                  </a:lnTo>
                  <a:lnTo>
                    <a:pt x="48" y="59"/>
                  </a:lnTo>
                  <a:lnTo>
                    <a:pt x="49" y="59"/>
                  </a:lnTo>
                  <a:lnTo>
                    <a:pt x="55" y="50"/>
                  </a:lnTo>
                  <a:lnTo>
                    <a:pt x="38" y="35"/>
                  </a:lnTo>
                  <a:lnTo>
                    <a:pt x="32" y="44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40" y="52"/>
                  </a:lnTo>
                  <a:lnTo>
                    <a:pt x="40" y="40"/>
                  </a:lnTo>
                  <a:lnTo>
                    <a:pt x="28" y="40"/>
                  </a:lnTo>
                  <a:lnTo>
                    <a:pt x="32" y="42"/>
                  </a:lnTo>
                  <a:lnTo>
                    <a:pt x="28" y="52"/>
                  </a:lnTo>
                  <a:lnTo>
                    <a:pt x="36" y="44"/>
                  </a:lnTo>
                  <a:lnTo>
                    <a:pt x="25" y="31"/>
                  </a:lnTo>
                  <a:lnTo>
                    <a:pt x="17" y="38"/>
                  </a:lnTo>
                  <a:lnTo>
                    <a:pt x="26" y="35"/>
                  </a:lnTo>
                  <a:lnTo>
                    <a:pt x="21" y="19"/>
                  </a:lnTo>
                  <a:lnTo>
                    <a:pt x="11" y="23"/>
                  </a:lnTo>
                  <a:lnTo>
                    <a:pt x="21" y="29"/>
                  </a:lnTo>
                  <a:lnTo>
                    <a:pt x="26" y="17"/>
                  </a:lnTo>
                  <a:lnTo>
                    <a:pt x="17" y="23"/>
                  </a:lnTo>
                  <a:lnTo>
                    <a:pt x="21" y="21"/>
                  </a:lnTo>
                  <a:lnTo>
                    <a:pt x="25" y="19"/>
                  </a:lnTo>
                  <a:lnTo>
                    <a:pt x="17" y="11"/>
                  </a:lnTo>
                  <a:lnTo>
                    <a:pt x="15" y="23"/>
                  </a:lnTo>
                  <a:lnTo>
                    <a:pt x="26" y="25"/>
                  </a:lnTo>
                  <a:lnTo>
                    <a:pt x="25" y="23"/>
                  </a:lnTo>
                  <a:lnTo>
                    <a:pt x="28" y="13"/>
                  </a:lnTo>
                  <a:lnTo>
                    <a:pt x="23" y="23"/>
                  </a:lnTo>
                  <a:lnTo>
                    <a:pt x="34" y="35"/>
                  </a:lnTo>
                  <a:lnTo>
                    <a:pt x="40" y="25"/>
                  </a:lnTo>
                  <a:lnTo>
                    <a:pt x="30" y="29"/>
                  </a:lnTo>
                  <a:lnTo>
                    <a:pt x="36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34" name="Freeform 467"/>
            <p:cNvSpPr>
              <a:spLocks/>
            </p:cNvSpPr>
            <p:nvPr/>
          </p:nvSpPr>
          <p:spPr bwMode="auto">
            <a:xfrm>
              <a:off x="2909" y="5329"/>
              <a:ext cx="47" cy="42"/>
            </a:xfrm>
            <a:custGeom>
              <a:avLst/>
              <a:gdLst>
                <a:gd name="T0" fmla="*/ 0 w 94"/>
                <a:gd name="T1" fmla="*/ 17 h 84"/>
                <a:gd name="T2" fmla="*/ 4 w 94"/>
                <a:gd name="T3" fmla="*/ 21 h 84"/>
                <a:gd name="T4" fmla="*/ 24 w 94"/>
                <a:gd name="T5" fmla="*/ 5 h 84"/>
                <a:gd name="T6" fmla="*/ 20 w 94"/>
                <a:gd name="T7" fmla="*/ 0 h 84"/>
                <a:gd name="T8" fmla="*/ 0 w 94"/>
                <a:gd name="T9" fmla="*/ 17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84">
                  <a:moveTo>
                    <a:pt x="0" y="65"/>
                  </a:moveTo>
                  <a:lnTo>
                    <a:pt x="13" y="84"/>
                  </a:lnTo>
                  <a:lnTo>
                    <a:pt x="94" y="19"/>
                  </a:lnTo>
                  <a:lnTo>
                    <a:pt x="8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35" name="Freeform 468"/>
            <p:cNvSpPr>
              <a:spLocks/>
            </p:cNvSpPr>
            <p:nvPr/>
          </p:nvSpPr>
          <p:spPr bwMode="auto">
            <a:xfrm>
              <a:off x="2901" y="5329"/>
              <a:ext cx="53" cy="30"/>
            </a:xfrm>
            <a:custGeom>
              <a:avLst/>
              <a:gdLst>
                <a:gd name="T0" fmla="*/ 0 w 106"/>
                <a:gd name="T1" fmla="*/ 10 h 60"/>
                <a:gd name="T2" fmla="*/ 2 w 106"/>
                <a:gd name="T3" fmla="*/ 15 h 60"/>
                <a:gd name="T4" fmla="*/ 27 w 106"/>
                <a:gd name="T5" fmla="*/ 6 h 60"/>
                <a:gd name="T6" fmla="*/ 25 w 106"/>
                <a:gd name="T7" fmla="*/ 0 h 60"/>
                <a:gd name="T8" fmla="*/ 0 w 106"/>
                <a:gd name="T9" fmla="*/ 1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" h="60">
                  <a:moveTo>
                    <a:pt x="0" y="38"/>
                  </a:moveTo>
                  <a:lnTo>
                    <a:pt x="8" y="60"/>
                  </a:lnTo>
                  <a:lnTo>
                    <a:pt x="106" y="21"/>
                  </a:lnTo>
                  <a:lnTo>
                    <a:pt x="9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36" name="Freeform 469"/>
            <p:cNvSpPr>
              <a:spLocks/>
            </p:cNvSpPr>
            <p:nvPr/>
          </p:nvSpPr>
          <p:spPr bwMode="auto">
            <a:xfrm>
              <a:off x="2910" y="5329"/>
              <a:ext cx="44" cy="25"/>
            </a:xfrm>
            <a:custGeom>
              <a:avLst/>
              <a:gdLst>
                <a:gd name="T0" fmla="*/ 0 w 88"/>
                <a:gd name="T1" fmla="*/ 8 h 50"/>
                <a:gd name="T2" fmla="*/ 2 w 88"/>
                <a:gd name="T3" fmla="*/ 13 h 50"/>
                <a:gd name="T4" fmla="*/ 22 w 88"/>
                <a:gd name="T5" fmla="*/ 6 h 50"/>
                <a:gd name="T6" fmla="*/ 20 w 88"/>
                <a:gd name="T7" fmla="*/ 0 h 50"/>
                <a:gd name="T8" fmla="*/ 0 w 88"/>
                <a:gd name="T9" fmla="*/ 8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50">
                  <a:moveTo>
                    <a:pt x="0" y="29"/>
                  </a:moveTo>
                  <a:lnTo>
                    <a:pt x="7" y="50"/>
                  </a:lnTo>
                  <a:lnTo>
                    <a:pt x="88" y="21"/>
                  </a:lnTo>
                  <a:lnTo>
                    <a:pt x="8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37" name="Freeform 470"/>
            <p:cNvSpPr>
              <a:spLocks/>
            </p:cNvSpPr>
            <p:nvPr/>
          </p:nvSpPr>
          <p:spPr bwMode="auto">
            <a:xfrm>
              <a:off x="2916" y="5329"/>
              <a:ext cx="40" cy="37"/>
            </a:xfrm>
            <a:custGeom>
              <a:avLst/>
              <a:gdLst>
                <a:gd name="T0" fmla="*/ 0 w 79"/>
                <a:gd name="T1" fmla="*/ 14 h 75"/>
                <a:gd name="T2" fmla="*/ 4 w 79"/>
                <a:gd name="T3" fmla="*/ 18 h 75"/>
                <a:gd name="T4" fmla="*/ 20 w 79"/>
                <a:gd name="T5" fmla="*/ 4 h 75"/>
                <a:gd name="T6" fmla="*/ 17 w 79"/>
                <a:gd name="T7" fmla="*/ 0 h 75"/>
                <a:gd name="T8" fmla="*/ 0 w 79"/>
                <a:gd name="T9" fmla="*/ 14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75">
                  <a:moveTo>
                    <a:pt x="0" y="56"/>
                  </a:moveTo>
                  <a:lnTo>
                    <a:pt x="13" y="75"/>
                  </a:lnTo>
                  <a:lnTo>
                    <a:pt x="79" y="19"/>
                  </a:lnTo>
                  <a:lnTo>
                    <a:pt x="65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38" name="Freeform 471"/>
            <p:cNvSpPr>
              <a:spLocks/>
            </p:cNvSpPr>
            <p:nvPr/>
          </p:nvSpPr>
          <p:spPr bwMode="auto">
            <a:xfrm>
              <a:off x="2100" y="4879"/>
              <a:ext cx="26" cy="31"/>
            </a:xfrm>
            <a:custGeom>
              <a:avLst/>
              <a:gdLst>
                <a:gd name="T0" fmla="*/ 0 w 54"/>
                <a:gd name="T1" fmla="*/ 5 h 64"/>
                <a:gd name="T2" fmla="*/ 5 w 54"/>
                <a:gd name="T3" fmla="*/ 6 h 64"/>
                <a:gd name="T4" fmla="*/ 6 w 54"/>
                <a:gd name="T5" fmla="*/ 4 h 64"/>
                <a:gd name="T6" fmla="*/ 3 w 54"/>
                <a:gd name="T7" fmla="*/ 3 h 64"/>
                <a:gd name="T8" fmla="*/ 3 w 54"/>
                <a:gd name="T9" fmla="*/ 6 h 64"/>
                <a:gd name="T10" fmla="*/ 4 w 54"/>
                <a:gd name="T11" fmla="*/ 5 h 64"/>
                <a:gd name="T12" fmla="*/ 5 w 54"/>
                <a:gd name="T13" fmla="*/ 5 h 64"/>
                <a:gd name="T14" fmla="*/ 3 w 54"/>
                <a:gd name="T15" fmla="*/ 6 h 64"/>
                <a:gd name="T16" fmla="*/ 5 w 54"/>
                <a:gd name="T17" fmla="*/ 6 h 64"/>
                <a:gd name="T18" fmla="*/ 6 w 54"/>
                <a:gd name="T19" fmla="*/ 3 h 64"/>
                <a:gd name="T20" fmla="*/ 5 w 54"/>
                <a:gd name="T21" fmla="*/ 6 h 64"/>
                <a:gd name="T22" fmla="*/ 4 w 54"/>
                <a:gd name="T23" fmla="*/ 6 h 64"/>
                <a:gd name="T24" fmla="*/ 7 w 54"/>
                <a:gd name="T25" fmla="*/ 8 h 64"/>
                <a:gd name="T26" fmla="*/ 9 w 54"/>
                <a:gd name="T27" fmla="*/ 6 h 64"/>
                <a:gd name="T28" fmla="*/ 6 w 54"/>
                <a:gd name="T29" fmla="*/ 7 h 64"/>
                <a:gd name="T30" fmla="*/ 8 w 54"/>
                <a:gd name="T31" fmla="*/ 11 h 64"/>
                <a:gd name="T32" fmla="*/ 10 w 54"/>
                <a:gd name="T33" fmla="*/ 10 h 64"/>
                <a:gd name="T34" fmla="*/ 7 w 54"/>
                <a:gd name="T35" fmla="*/ 10 h 64"/>
                <a:gd name="T36" fmla="*/ 8 w 54"/>
                <a:gd name="T37" fmla="*/ 8 h 64"/>
                <a:gd name="T38" fmla="*/ 7 w 54"/>
                <a:gd name="T39" fmla="*/ 11 h 64"/>
                <a:gd name="T40" fmla="*/ 9 w 54"/>
                <a:gd name="T41" fmla="*/ 12 h 64"/>
                <a:gd name="T42" fmla="*/ 9 w 54"/>
                <a:gd name="T43" fmla="*/ 10 h 64"/>
                <a:gd name="T44" fmla="*/ 8 w 54"/>
                <a:gd name="T45" fmla="*/ 10 h 64"/>
                <a:gd name="T46" fmla="*/ 7 w 54"/>
                <a:gd name="T47" fmla="*/ 11 h 64"/>
                <a:gd name="T48" fmla="*/ 9 w 54"/>
                <a:gd name="T49" fmla="*/ 10 h 64"/>
                <a:gd name="T50" fmla="*/ 6 w 54"/>
                <a:gd name="T51" fmla="*/ 10 h 64"/>
                <a:gd name="T52" fmla="*/ 6 w 54"/>
                <a:gd name="T53" fmla="*/ 12 h 64"/>
                <a:gd name="T54" fmla="*/ 7 w 54"/>
                <a:gd name="T55" fmla="*/ 10 h 64"/>
                <a:gd name="T56" fmla="*/ 8 w 54"/>
                <a:gd name="T57" fmla="*/ 11 h 64"/>
                <a:gd name="T58" fmla="*/ 5 w 54"/>
                <a:gd name="T59" fmla="*/ 7 h 64"/>
                <a:gd name="T60" fmla="*/ 3 w 54"/>
                <a:gd name="T61" fmla="*/ 9 h 64"/>
                <a:gd name="T62" fmla="*/ 6 w 54"/>
                <a:gd name="T63" fmla="*/ 9 h 64"/>
                <a:gd name="T64" fmla="*/ 5 w 54"/>
                <a:gd name="T65" fmla="*/ 5 h 64"/>
                <a:gd name="T66" fmla="*/ 0 w 54"/>
                <a:gd name="T67" fmla="*/ 6 h 64"/>
                <a:gd name="T68" fmla="*/ 1 w 54"/>
                <a:gd name="T69" fmla="*/ 10 h 64"/>
                <a:gd name="T70" fmla="*/ 1 w 54"/>
                <a:gd name="T71" fmla="*/ 11 h 64"/>
                <a:gd name="T72" fmla="*/ 1 w 54"/>
                <a:gd name="T73" fmla="*/ 11 h 64"/>
                <a:gd name="T74" fmla="*/ 4 w 54"/>
                <a:gd name="T75" fmla="*/ 15 h 64"/>
                <a:gd name="T76" fmla="*/ 5 w 54"/>
                <a:gd name="T77" fmla="*/ 15 h 64"/>
                <a:gd name="T78" fmla="*/ 6 w 54"/>
                <a:gd name="T79" fmla="*/ 15 h 64"/>
                <a:gd name="T80" fmla="*/ 9 w 54"/>
                <a:gd name="T81" fmla="*/ 15 h 64"/>
                <a:gd name="T82" fmla="*/ 9 w 54"/>
                <a:gd name="T83" fmla="*/ 15 h 64"/>
                <a:gd name="T84" fmla="*/ 9 w 54"/>
                <a:gd name="T85" fmla="*/ 15 h 64"/>
                <a:gd name="T86" fmla="*/ 10 w 54"/>
                <a:gd name="T87" fmla="*/ 14 h 64"/>
                <a:gd name="T88" fmla="*/ 11 w 54"/>
                <a:gd name="T89" fmla="*/ 14 h 64"/>
                <a:gd name="T90" fmla="*/ 12 w 54"/>
                <a:gd name="T91" fmla="*/ 12 h 64"/>
                <a:gd name="T92" fmla="*/ 13 w 54"/>
                <a:gd name="T93" fmla="*/ 10 h 64"/>
                <a:gd name="T94" fmla="*/ 13 w 54"/>
                <a:gd name="T95" fmla="*/ 10 h 64"/>
                <a:gd name="T96" fmla="*/ 13 w 54"/>
                <a:gd name="T97" fmla="*/ 9 h 64"/>
                <a:gd name="T98" fmla="*/ 11 w 54"/>
                <a:gd name="T99" fmla="*/ 5 h 64"/>
                <a:gd name="T100" fmla="*/ 10 w 54"/>
                <a:gd name="T101" fmla="*/ 4 h 64"/>
                <a:gd name="T102" fmla="*/ 10 w 54"/>
                <a:gd name="T103" fmla="*/ 4 h 64"/>
                <a:gd name="T104" fmla="*/ 8 w 54"/>
                <a:gd name="T105" fmla="*/ 1 h 64"/>
                <a:gd name="T106" fmla="*/ 7 w 54"/>
                <a:gd name="T107" fmla="*/ 1 h 64"/>
                <a:gd name="T108" fmla="*/ 6 w 54"/>
                <a:gd name="T109" fmla="*/ 0 h 64"/>
                <a:gd name="T110" fmla="*/ 3 w 54"/>
                <a:gd name="T111" fmla="*/ 0 h 64"/>
                <a:gd name="T112" fmla="*/ 3 w 54"/>
                <a:gd name="T113" fmla="*/ 0 h 64"/>
                <a:gd name="T114" fmla="*/ 2 w 54"/>
                <a:gd name="T115" fmla="*/ 0 h 64"/>
                <a:gd name="T116" fmla="*/ 1 w 54"/>
                <a:gd name="T117" fmla="*/ 1 h 64"/>
                <a:gd name="T118" fmla="*/ 0 w 54"/>
                <a:gd name="T119" fmla="*/ 3 h 64"/>
                <a:gd name="T120" fmla="*/ 1 w 54"/>
                <a:gd name="T121" fmla="*/ 2 h 64"/>
                <a:gd name="T122" fmla="*/ 0 w 54"/>
                <a:gd name="T123" fmla="*/ 5 h 6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4" h="64">
                  <a:moveTo>
                    <a:pt x="0" y="20"/>
                  </a:moveTo>
                  <a:lnTo>
                    <a:pt x="21" y="27"/>
                  </a:lnTo>
                  <a:lnTo>
                    <a:pt x="25" y="16"/>
                  </a:lnTo>
                  <a:lnTo>
                    <a:pt x="13" y="12"/>
                  </a:lnTo>
                  <a:lnTo>
                    <a:pt x="13" y="24"/>
                  </a:lnTo>
                  <a:lnTo>
                    <a:pt x="17" y="22"/>
                  </a:lnTo>
                  <a:lnTo>
                    <a:pt x="21" y="20"/>
                  </a:lnTo>
                  <a:lnTo>
                    <a:pt x="12" y="24"/>
                  </a:lnTo>
                  <a:lnTo>
                    <a:pt x="23" y="25"/>
                  </a:lnTo>
                  <a:lnTo>
                    <a:pt x="25" y="14"/>
                  </a:lnTo>
                  <a:lnTo>
                    <a:pt x="21" y="24"/>
                  </a:lnTo>
                  <a:lnTo>
                    <a:pt x="19" y="24"/>
                  </a:lnTo>
                  <a:lnTo>
                    <a:pt x="31" y="35"/>
                  </a:lnTo>
                  <a:lnTo>
                    <a:pt x="37" y="25"/>
                  </a:lnTo>
                  <a:lnTo>
                    <a:pt x="27" y="29"/>
                  </a:lnTo>
                  <a:lnTo>
                    <a:pt x="33" y="47"/>
                  </a:lnTo>
                  <a:lnTo>
                    <a:pt x="42" y="43"/>
                  </a:lnTo>
                  <a:lnTo>
                    <a:pt x="31" y="43"/>
                  </a:lnTo>
                  <a:lnTo>
                    <a:pt x="35" y="35"/>
                  </a:lnTo>
                  <a:lnTo>
                    <a:pt x="29" y="45"/>
                  </a:lnTo>
                  <a:lnTo>
                    <a:pt x="37" y="52"/>
                  </a:lnTo>
                  <a:lnTo>
                    <a:pt x="37" y="41"/>
                  </a:lnTo>
                  <a:lnTo>
                    <a:pt x="33" y="43"/>
                  </a:lnTo>
                  <a:lnTo>
                    <a:pt x="29" y="45"/>
                  </a:lnTo>
                  <a:lnTo>
                    <a:pt x="37" y="41"/>
                  </a:lnTo>
                  <a:lnTo>
                    <a:pt x="25" y="41"/>
                  </a:lnTo>
                  <a:lnTo>
                    <a:pt x="25" y="52"/>
                  </a:lnTo>
                  <a:lnTo>
                    <a:pt x="29" y="43"/>
                  </a:lnTo>
                  <a:lnTo>
                    <a:pt x="33" y="45"/>
                  </a:lnTo>
                  <a:lnTo>
                    <a:pt x="21" y="31"/>
                  </a:lnTo>
                  <a:lnTo>
                    <a:pt x="13" y="39"/>
                  </a:lnTo>
                  <a:lnTo>
                    <a:pt x="25" y="37"/>
                  </a:lnTo>
                  <a:lnTo>
                    <a:pt x="21" y="22"/>
                  </a:lnTo>
                  <a:lnTo>
                    <a:pt x="0" y="27"/>
                  </a:lnTo>
                  <a:lnTo>
                    <a:pt x="4" y="43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17" y="62"/>
                  </a:lnTo>
                  <a:lnTo>
                    <a:pt x="21" y="62"/>
                  </a:lnTo>
                  <a:lnTo>
                    <a:pt x="25" y="64"/>
                  </a:lnTo>
                  <a:lnTo>
                    <a:pt x="37" y="64"/>
                  </a:lnTo>
                  <a:lnTo>
                    <a:pt x="40" y="62"/>
                  </a:lnTo>
                  <a:lnTo>
                    <a:pt x="44" y="60"/>
                  </a:lnTo>
                  <a:lnTo>
                    <a:pt x="46" y="60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4" y="39"/>
                  </a:lnTo>
                  <a:lnTo>
                    <a:pt x="48" y="22"/>
                  </a:lnTo>
                  <a:lnTo>
                    <a:pt x="44" y="18"/>
                  </a:lnTo>
                  <a:lnTo>
                    <a:pt x="33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12"/>
                  </a:lnTo>
                  <a:lnTo>
                    <a:pt x="4" y="8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39" name="Freeform 472"/>
            <p:cNvSpPr>
              <a:spLocks/>
            </p:cNvSpPr>
            <p:nvPr/>
          </p:nvSpPr>
          <p:spPr bwMode="auto">
            <a:xfrm>
              <a:off x="2109" y="4866"/>
              <a:ext cx="48" cy="43"/>
            </a:xfrm>
            <a:custGeom>
              <a:avLst/>
              <a:gdLst>
                <a:gd name="T0" fmla="*/ 0 w 96"/>
                <a:gd name="T1" fmla="*/ 17 h 86"/>
                <a:gd name="T2" fmla="*/ 4 w 96"/>
                <a:gd name="T3" fmla="*/ 22 h 86"/>
                <a:gd name="T4" fmla="*/ 24 w 96"/>
                <a:gd name="T5" fmla="*/ 5 h 86"/>
                <a:gd name="T6" fmla="*/ 21 w 96"/>
                <a:gd name="T7" fmla="*/ 0 h 86"/>
                <a:gd name="T8" fmla="*/ 0 w 96"/>
                <a:gd name="T9" fmla="*/ 17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" h="86">
                  <a:moveTo>
                    <a:pt x="0" y="67"/>
                  </a:moveTo>
                  <a:lnTo>
                    <a:pt x="14" y="86"/>
                  </a:lnTo>
                  <a:lnTo>
                    <a:pt x="96" y="19"/>
                  </a:lnTo>
                  <a:lnTo>
                    <a:pt x="83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40" name="Freeform 473"/>
            <p:cNvSpPr>
              <a:spLocks/>
            </p:cNvSpPr>
            <p:nvPr/>
          </p:nvSpPr>
          <p:spPr bwMode="auto">
            <a:xfrm>
              <a:off x="2118" y="4867"/>
              <a:ext cx="39" cy="38"/>
            </a:xfrm>
            <a:custGeom>
              <a:avLst/>
              <a:gdLst>
                <a:gd name="T0" fmla="*/ 0 w 78"/>
                <a:gd name="T1" fmla="*/ 15 h 75"/>
                <a:gd name="T2" fmla="*/ 4 w 78"/>
                <a:gd name="T3" fmla="*/ 19 h 75"/>
                <a:gd name="T4" fmla="*/ 20 w 78"/>
                <a:gd name="T5" fmla="*/ 5 h 75"/>
                <a:gd name="T6" fmla="*/ 17 w 78"/>
                <a:gd name="T7" fmla="*/ 0 h 75"/>
                <a:gd name="T8" fmla="*/ 0 w 78"/>
                <a:gd name="T9" fmla="*/ 15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75">
                  <a:moveTo>
                    <a:pt x="0" y="58"/>
                  </a:moveTo>
                  <a:lnTo>
                    <a:pt x="13" y="75"/>
                  </a:lnTo>
                  <a:lnTo>
                    <a:pt x="78" y="18"/>
                  </a:lnTo>
                  <a:lnTo>
                    <a:pt x="6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41" name="Freeform 474"/>
            <p:cNvSpPr>
              <a:spLocks/>
            </p:cNvSpPr>
            <p:nvPr/>
          </p:nvSpPr>
          <p:spPr bwMode="auto">
            <a:xfrm>
              <a:off x="2110" y="4866"/>
              <a:ext cx="45" cy="25"/>
            </a:xfrm>
            <a:custGeom>
              <a:avLst/>
              <a:gdLst>
                <a:gd name="T0" fmla="*/ 0 w 90"/>
                <a:gd name="T1" fmla="*/ 7 h 49"/>
                <a:gd name="T2" fmla="*/ 2 w 90"/>
                <a:gd name="T3" fmla="*/ 13 h 49"/>
                <a:gd name="T4" fmla="*/ 23 w 90"/>
                <a:gd name="T5" fmla="*/ 6 h 49"/>
                <a:gd name="T6" fmla="*/ 21 w 90"/>
                <a:gd name="T7" fmla="*/ 0 h 49"/>
                <a:gd name="T8" fmla="*/ 0 w 90"/>
                <a:gd name="T9" fmla="*/ 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49">
                  <a:moveTo>
                    <a:pt x="0" y="28"/>
                  </a:moveTo>
                  <a:lnTo>
                    <a:pt x="8" y="49"/>
                  </a:lnTo>
                  <a:lnTo>
                    <a:pt x="90" y="21"/>
                  </a:lnTo>
                  <a:lnTo>
                    <a:pt x="83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42" name="Freeform 475"/>
            <p:cNvSpPr>
              <a:spLocks/>
            </p:cNvSpPr>
            <p:nvPr/>
          </p:nvSpPr>
          <p:spPr bwMode="auto">
            <a:xfrm>
              <a:off x="2102" y="4866"/>
              <a:ext cx="53" cy="30"/>
            </a:xfrm>
            <a:custGeom>
              <a:avLst/>
              <a:gdLst>
                <a:gd name="T0" fmla="*/ 0 w 105"/>
                <a:gd name="T1" fmla="*/ 10 h 59"/>
                <a:gd name="T2" fmla="*/ 2 w 105"/>
                <a:gd name="T3" fmla="*/ 15 h 59"/>
                <a:gd name="T4" fmla="*/ 27 w 105"/>
                <a:gd name="T5" fmla="*/ 6 h 59"/>
                <a:gd name="T6" fmla="*/ 25 w 105"/>
                <a:gd name="T7" fmla="*/ 0 h 59"/>
                <a:gd name="T8" fmla="*/ 0 w 105"/>
                <a:gd name="T9" fmla="*/ 1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" h="59">
                  <a:moveTo>
                    <a:pt x="0" y="38"/>
                  </a:moveTo>
                  <a:lnTo>
                    <a:pt x="7" y="59"/>
                  </a:lnTo>
                  <a:lnTo>
                    <a:pt x="105" y="21"/>
                  </a:lnTo>
                  <a:lnTo>
                    <a:pt x="9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43" name="Freeform 476"/>
            <p:cNvSpPr>
              <a:spLocks/>
            </p:cNvSpPr>
            <p:nvPr/>
          </p:nvSpPr>
          <p:spPr bwMode="auto">
            <a:xfrm>
              <a:off x="1682" y="3694"/>
              <a:ext cx="28" cy="32"/>
            </a:xfrm>
            <a:custGeom>
              <a:avLst/>
              <a:gdLst>
                <a:gd name="T0" fmla="*/ 9 w 56"/>
                <a:gd name="T1" fmla="*/ 11 h 64"/>
                <a:gd name="T2" fmla="*/ 14 w 56"/>
                <a:gd name="T3" fmla="*/ 10 h 64"/>
                <a:gd name="T4" fmla="*/ 13 w 56"/>
                <a:gd name="T5" fmla="*/ 6 h 64"/>
                <a:gd name="T6" fmla="*/ 12 w 56"/>
                <a:gd name="T7" fmla="*/ 5 h 64"/>
                <a:gd name="T8" fmla="*/ 12 w 56"/>
                <a:gd name="T9" fmla="*/ 5 h 64"/>
                <a:gd name="T10" fmla="*/ 9 w 56"/>
                <a:gd name="T11" fmla="*/ 1 h 64"/>
                <a:gd name="T12" fmla="*/ 8 w 56"/>
                <a:gd name="T13" fmla="*/ 1 h 64"/>
                <a:gd name="T14" fmla="*/ 8 w 56"/>
                <a:gd name="T15" fmla="*/ 0 h 64"/>
                <a:gd name="T16" fmla="*/ 5 w 56"/>
                <a:gd name="T17" fmla="*/ 0 h 64"/>
                <a:gd name="T18" fmla="*/ 5 w 56"/>
                <a:gd name="T19" fmla="*/ 0 h 64"/>
                <a:gd name="T20" fmla="*/ 4 w 56"/>
                <a:gd name="T21" fmla="*/ 1 h 64"/>
                <a:gd name="T22" fmla="*/ 3 w 56"/>
                <a:gd name="T23" fmla="*/ 1 h 64"/>
                <a:gd name="T24" fmla="*/ 3 w 56"/>
                <a:gd name="T25" fmla="*/ 1 h 64"/>
                <a:gd name="T26" fmla="*/ 1 w 56"/>
                <a:gd name="T27" fmla="*/ 4 h 64"/>
                <a:gd name="T28" fmla="*/ 0 w 56"/>
                <a:gd name="T29" fmla="*/ 6 h 64"/>
                <a:gd name="T30" fmla="*/ 1 w 56"/>
                <a:gd name="T31" fmla="*/ 7 h 64"/>
                <a:gd name="T32" fmla="*/ 2 w 56"/>
                <a:gd name="T33" fmla="*/ 11 h 64"/>
                <a:gd name="T34" fmla="*/ 3 w 56"/>
                <a:gd name="T35" fmla="*/ 12 h 64"/>
                <a:gd name="T36" fmla="*/ 3 w 56"/>
                <a:gd name="T37" fmla="*/ 12 h 64"/>
                <a:gd name="T38" fmla="*/ 6 w 56"/>
                <a:gd name="T39" fmla="*/ 15 h 64"/>
                <a:gd name="T40" fmla="*/ 7 w 56"/>
                <a:gd name="T41" fmla="*/ 15 h 64"/>
                <a:gd name="T42" fmla="*/ 7 w 56"/>
                <a:gd name="T43" fmla="*/ 16 h 64"/>
                <a:gd name="T44" fmla="*/ 10 w 56"/>
                <a:gd name="T45" fmla="*/ 16 h 64"/>
                <a:gd name="T46" fmla="*/ 10 w 56"/>
                <a:gd name="T47" fmla="*/ 16 h 64"/>
                <a:gd name="T48" fmla="*/ 11 w 56"/>
                <a:gd name="T49" fmla="*/ 16 h 64"/>
                <a:gd name="T50" fmla="*/ 12 w 56"/>
                <a:gd name="T51" fmla="*/ 15 h 64"/>
                <a:gd name="T52" fmla="*/ 13 w 56"/>
                <a:gd name="T53" fmla="*/ 14 h 64"/>
                <a:gd name="T54" fmla="*/ 14 w 56"/>
                <a:gd name="T55" fmla="*/ 11 h 64"/>
                <a:gd name="T56" fmla="*/ 9 w 56"/>
                <a:gd name="T57" fmla="*/ 10 h 64"/>
                <a:gd name="T58" fmla="*/ 8 w 56"/>
                <a:gd name="T59" fmla="*/ 12 h 64"/>
                <a:gd name="T60" fmla="*/ 10 w 56"/>
                <a:gd name="T61" fmla="*/ 10 h 64"/>
                <a:gd name="T62" fmla="*/ 9 w 56"/>
                <a:gd name="T63" fmla="*/ 11 h 64"/>
                <a:gd name="T64" fmla="*/ 8 w 56"/>
                <a:gd name="T65" fmla="*/ 11 h 64"/>
                <a:gd name="T66" fmla="*/ 8 w 56"/>
                <a:gd name="T67" fmla="*/ 13 h 64"/>
                <a:gd name="T68" fmla="*/ 10 w 56"/>
                <a:gd name="T69" fmla="*/ 13 h 64"/>
                <a:gd name="T70" fmla="*/ 11 w 56"/>
                <a:gd name="T71" fmla="*/ 10 h 64"/>
                <a:gd name="T72" fmla="*/ 8 w 56"/>
                <a:gd name="T73" fmla="*/ 10 h 64"/>
                <a:gd name="T74" fmla="*/ 8 w 56"/>
                <a:gd name="T75" fmla="*/ 10 h 64"/>
                <a:gd name="T76" fmla="*/ 8 w 56"/>
                <a:gd name="T77" fmla="*/ 13 h 64"/>
                <a:gd name="T78" fmla="*/ 9 w 56"/>
                <a:gd name="T79" fmla="*/ 11 h 64"/>
                <a:gd name="T80" fmla="*/ 7 w 56"/>
                <a:gd name="T81" fmla="*/ 8 h 64"/>
                <a:gd name="T82" fmla="*/ 5 w 56"/>
                <a:gd name="T83" fmla="*/ 10 h 64"/>
                <a:gd name="T84" fmla="*/ 8 w 56"/>
                <a:gd name="T85" fmla="*/ 9 h 64"/>
                <a:gd name="T86" fmla="*/ 6 w 56"/>
                <a:gd name="T87" fmla="*/ 5 h 64"/>
                <a:gd name="T88" fmla="*/ 3 w 56"/>
                <a:gd name="T89" fmla="*/ 6 h 64"/>
                <a:gd name="T90" fmla="*/ 6 w 56"/>
                <a:gd name="T91" fmla="*/ 8 h 64"/>
                <a:gd name="T92" fmla="*/ 7 w 56"/>
                <a:gd name="T93" fmla="*/ 5 h 64"/>
                <a:gd name="T94" fmla="*/ 5 w 56"/>
                <a:gd name="T95" fmla="*/ 6 h 64"/>
                <a:gd name="T96" fmla="*/ 6 w 56"/>
                <a:gd name="T97" fmla="*/ 6 h 64"/>
                <a:gd name="T98" fmla="*/ 7 w 56"/>
                <a:gd name="T99" fmla="*/ 5 h 64"/>
                <a:gd name="T100" fmla="*/ 5 w 56"/>
                <a:gd name="T101" fmla="*/ 3 h 64"/>
                <a:gd name="T102" fmla="*/ 5 w 56"/>
                <a:gd name="T103" fmla="*/ 6 h 64"/>
                <a:gd name="T104" fmla="*/ 8 w 56"/>
                <a:gd name="T105" fmla="*/ 6 h 64"/>
                <a:gd name="T106" fmla="*/ 7 w 56"/>
                <a:gd name="T107" fmla="*/ 6 h 64"/>
                <a:gd name="T108" fmla="*/ 8 w 56"/>
                <a:gd name="T109" fmla="*/ 3 h 64"/>
                <a:gd name="T110" fmla="*/ 6 w 56"/>
                <a:gd name="T111" fmla="*/ 6 h 64"/>
                <a:gd name="T112" fmla="*/ 8 w 56"/>
                <a:gd name="T113" fmla="*/ 9 h 64"/>
                <a:gd name="T114" fmla="*/ 10 w 56"/>
                <a:gd name="T115" fmla="*/ 7 h 64"/>
                <a:gd name="T116" fmla="*/ 8 w 56"/>
                <a:gd name="T117" fmla="*/ 8 h 64"/>
                <a:gd name="T118" fmla="*/ 9 w 56"/>
                <a:gd name="T119" fmla="*/ 11 h 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6" h="64">
                  <a:moveTo>
                    <a:pt x="34" y="44"/>
                  </a:moveTo>
                  <a:lnTo>
                    <a:pt x="56" y="39"/>
                  </a:lnTo>
                  <a:lnTo>
                    <a:pt x="52" y="23"/>
                  </a:lnTo>
                  <a:lnTo>
                    <a:pt x="48" y="17"/>
                  </a:lnTo>
                  <a:lnTo>
                    <a:pt x="36" y="4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14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8" y="42"/>
                  </a:lnTo>
                  <a:lnTo>
                    <a:pt x="9" y="46"/>
                  </a:lnTo>
                  <a:lnTo>
                    <a:pt x="11" y="48"/>
                  </a:lnTo>
                  <a:lnTo>
                    <a:pt x="23" y="60"/>
                  </a:lnTo>
                  <a:lnTo>
                    <a:pt x="25" y="60"/>
                  </a:lnTo>
                  <a:lnTo>
                    <a:pt x="27" y="62"/>
                  </a:lnTo>
                  <a:lnTo>
                    <a:pt x="38" y="64"/>
                  </a:lnTo>
                  <a:lnTo>
                    <a:pt x="40" y="64"/>
                  </a:lnTo>
                  <a:lnTo>
                    <a:pt x="44" y="62"/>
                  </a:lnTo>
                  <a:lnTo>
                    <a:pt x="48" y="60"/>
                  </a:lnTo>
                  <a:lnTo>
                    <a:pt x="52" y="56"/>
                  </a:lnTo>
                  <a:lnTo>
                    <a:pt x="56" y="44"/>
                  </a:lnTo>
                  <a:lnTo>
                    <a:pt x="34" y="37"/>
                  </a:lnTo>
                  <a:lnTo>
                    <a:pt x="31" y="4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9" y="52"/>
                  </a:lnTo>
                  <a:lnTo>
                    <a:pt x="40" y="52"/>
                  </a:lnTo>
                  <a:lnTo>
                    <a:pt x="42" y="40"/>
                  </a:lnTo>
                  <a:lnTo>
                    <a:pt x="31" y="39"/>
                  </a:lnTo>
                  <a:lnTo>
                    <a:pt x="32" y="40"/>
                  </a:lnTo>
                  <a:lnTo>
                    <a:pt x="29" y="50"/>
                  </a:lnTo>
                  <a:lnTo>
                    <a:pt x="36" y="42"/>
                  </a:lnTo>
                  <a:lnTo>
                    <a:pt x="25" y="31"/>
                  </a:lnTo>
                  <a:lnTo>
                    <a:pt x="17" y="39"/>
                  </a:lnTo>
                  <a:lnTo>
                    <a:pt x="29" y="35"/>
                  </a:lnTo>
                  <a:lnTo>
                    <a:pt x="23" y="17"/>
                  </a:lnTo>
                  <a:lnTo>
                    <a:pt x="11" y="21"/>
                  </a:lnTo>
                  <a:lnTo>
                    <a:pt x="21" y="29"/>
                  </a:lnTo>
                  <a:lnTo>
                    <a:pt x="27" y="19"/>
                  </a:lnTo>
                  <a:lnTo>
                    <a:pt x="17" y="23"/>
                  </a:lnTo>
                  <a:lnTo>
                    <a:pt x="21" y="21"/>
                  </a:lnTo>
                  <a:lnTo>
                    <a:pt x="25" y="19"/>
                  </a:lnTo>
                  <a:lnTo>
                    <a:pt x="17" y="12"/>
                  </a:lnTo>
                  <a:lnTo>
                    <a:pt x="17" y="23"/>
                  </a:lnTo>
                  <a:lnTo>
                    <a:pt x="29" y="23"/>
                  </a:lnTo>
                  <a:lnTo>
                    <a:pt x="25" y="21"/>
                  </a:lnTo>
                  <a:lnTo>
                    <a:pt x="29" y="12"/>
                  </a:lnTo>
                  <a:lnTo>
                    <a:pt x="21" y="21"/>
                  </a:lnTo>
                  <a:lnTo>
                    <a:pt x="32" y="35"/>
                  </a:lnTo>
                  <a:lnTo>
                    <a:pt x="40" y="25"/>
                  </a:lnTo>
                  <a:lnTo>
                    <a:pt x="31" y="29"/>
                  </a:lnTo>
                  <a:lnTo>
                    <a:pt x="34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44" name="Freeform 477"/>
            <p:cNvSpPr>
              <a:spLocks/>
            </p:cNvSpPr>
            <p:nvPr/>
          </p:nvSpPr>
          <p:spPr bwMode="auto">
            <a:xfrm>
              <a:off x="1686" y="3681"/>
              <a:ext cx="53" cy="29"/>
            </a:xfrm>
            <a:custGeom>
              <a:avLst/>
              <a:gdLst>
                <a:gd name="T0" fmla="*/ 0 w 105"/>
                <a:gd name="T1" fmla="*/ 9 h 60"/>
                <a:gd name="T2" fmla="*/ 2 w 105"/>
                <a:gd name="T3" fmla="*/ 14 h 60"/>
                <a:gd name="T4" fmla="*/ 27 w 105"/>
                <a:gd name="T5" fmla="*/ 5 h 60"/>
                <a:gd name="T6" fmla="*/ 26 w 105"/>
                <a:gd name="T7" fmla="*/ 3 h 60"/>
                <a:gd name="T8" fmla="*/ 26 w 105"/>
                <a:gd name="T9" fmla="*/ 5 h 60"/>
                <a:gd name="T10" fmla="*/ 26 w 105"/>
                <a:gd name="T11" fmla="*/ 5 h 60"/>
                <a:gd name="T12" fmla="*/ 26 w 105"/>
                <a:gd name="T13" fmla="*/ 0 h 60"/>
                <a:gd name="T14" fmla="*/ 26 w 105"/>
                <a:gd name="T15" fmla="*/ 0 h 60"/>
                <a:gd name="T16" fmla="*/ 26 w 105"/>
                <a:gd name="T17" fmla="*/ 0 h 60"/>
                <a:gd name="T18" fmla="*/ 25 w 105"/>
                <a:gd name="T19" fmla="*/ 0 h 60"/>
                <a:gd name="T20" fmla="*/ 0 w 105"/>
                <a:gd name="T21" fmla="*/ 9 h 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5" h="60">
                  <a:moveTo>
                    <a:pt x="0" y="39"/>
                  </a:moveTo>
                  <a:lnTo>
                    <a:pt x="7" y="60"/>
                  </a:lnTo>
                  <a:lnTo>
                    <a:pt x="105" y="23"/>
                  </a:lnTo>
                  <a:lnTo>
                    <a:pt x="101" y="12"/>
                  </a:lnTo>
                  <a:lnTo>
                    <a:pt x="101" y="23"/>
                  </a:lnTo>
                  <a:lnTo>
                    <a:pt x="103" y="23"/>
                  </a:lnTo>
                  <a:lnTo>
                    <a:pt x="103" y="0"/>
                  </a:lnTo>
                  <a:lnTo>
                    <a:pt x="101" y="0"/>
                  </a:lnTo>
                  <a:lnTo>
                    <a:pt x="97" y="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45" name="Freeform 478"/>
            <p:cNvSpPr>
              <a:spLocks/>
            </p:cNvSpPr>
            <p:nvPr/>
          </p:nvSpPr>
          <p:spPr bwMode="auto">
            <a:xfrm>
              <a:off x="1694" y="3681"/>
              <a:ext cx="45" cy="26"/>
            </a:xfrm>
            <a:custGeom>
              <a:avLst/>
              <a:gdLst>
                <a:gd name="T0" fmla="*/ 0 w 88"/>
                <a:gd name="T1" fmla="*/ 8 h 52"/>
                <a:gd name="T2" fmla="*/ 2 w 88"/>
                <a:gd name="T3" fmla="*/ 13 h 52"/>
                <a:gd name="T4" fmla="*/ 23 w 88"/>
                <a:gd name="T5" fmla="*/ 6 h 52"/>
                <a:gd name="T6" fmla="*/ 22 w 88"/>
                <a:gd name="T7" fmla="*/ 3 h 52"/>
                <a:gd name="T8" fmla="*/ 22 w 88"/>
                <a:gd name="T9" fmla="*/ 6 h 52"/>
                <a:gd name="T10" fmla="*/ 23 w 88"/>
                <a:gd name="T11" fmla="*/ 6 h 52"/>
                <a:gd name="T12" fmla="*/ 23 w 88"/>
                <a:gd name="T13" fmla="*/ 0 h 52"/>
                <a:gd name="T14" fmla="*/ 22 w 88"/>
                <a:gd name="T15" fmla="*/ 0 h 52"/>
                <a:gd name="T16" fmla="*/ 22 w 88"/>
                <a:gd name="T17" fmla="*/ 0 h 52"/>
                <a:gd name="T18" fmla="*/ 21 w 88"/>
                <a:gd name="T19" fmla="*/ 1 h 52"/>
                <a:gd name="T20" fmla="*/ 0 w 88"/>
                <a:gd name="T21" fmla="*/ 8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8" h="52">
                  <a:moveTo>
                    <a:pt x="0" y="31"/>
                  </a:moveTo>
                  <a:lnTo>
                    <a:pt x="7" y="52"/>
                  </a:lnTo>
                  <a:lnTo>
                    <a:pt x="88" y="23"/>
                  </a:lnTo>
                  <a:lnTo>
                    <a:pt x="84" y="12"/>
                  </a:lnTo>
                  <a:lnTo>
                    <a:pt x="84" y="23"/>
                  </a:lnTo>
                  <a:lnTo>
                    <a:pt x="86" y="23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0" y="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46" name="Freeform 479"/>
            <p:cNvSpPr>
              <a:spLocks/>
            </p:cNvSpPr>
            <p:nvPr/>
          </p:nvSpPr>
          <p:spPr bwMode="auto">
            <a:xfrm>
              <a:off x="1701" y="3681"/>
              <a:ext cx="39" cy="38"/>
            </a:xfrm>
            <a:custGeom>
              <a:avLst/>
              <a:gdLst>
                <a:gd name="T0" fmla="*/ 0 w 79"/>
                <a:gd name="T1" fmla="*/ 14 h 77"/>
                <a:gd name="T2" fmla="*/ 3 w 79"/>
                <a:gd name="T3" fmla="*/ 19 h 77"/>
                <a:gd name="T4" fmla="*/ 19 w 79"/>
                <a:gd name="T5" fmla="*/ 5 h 77"/>
                <a:gd name="T6" fmla="*/ 17 w 79"/>
                <a:gd name="T7" fmla="*/ 3 h 77"/>
                <a:gd name="T8" fmla="*/ 17 w 79"/>
                <a:gd name="T9" fmla="*/ 5 h 77"/>
                <a:gd name="T10" fmla="*/ 18 w 79"/>
                <a:gd name="T11" fmla="*/ 5 h 77"/>
                <a:gd name="T12" fmla="*/ 17 w 79"/>
                <a:gd name="T13" fmla="*/ 5 h 77"/>
                <a:gd name="T14" fmla="*/ 18 w 79"/>
                <a:gd name="T15" fmla="*/ 5 h 77"/>
                <a:gd name="T16" fmla="*/ 18 w 79"/>
                <a:gd name="T17" fmla="*/ 0 h 77"/>
                <a:gd name="T18" fmla="*/ 17 w 79"/>
                <a:gd name="T19" fmla="*/ 0 h 77"/>
                <a:gd name="T20" fmla="*/ 17 w 79"/>
                <a:gd name="T21" fmla="*/ 0 h 77"/>
                <a:gd name="T22" fmla="*/ 16 w 79"/>
                <a:gd name="T23" fmla="*/ 0 h 77"/>
                <a:gd name="T24" fmla="*/ 16 w 79"/>
                <a:gd name="T25" fmla="*/ 0 h 77"/>
                <a:gd name="T26" fmla="*/ 0 w 79"/>
                <a:gd name="T27" fmla="*/ 14 h 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77">
                  <a:moveTo>
                    <a:pt x="0" y="58"/>
                  </a:moveTo>
                  <a:lnTo>
                    <a:pt x="14" y="77"/>
                  </a:lnTo>
                  <a:lnTo>
                    <a:pt x="79" y="21"/>
                  </a:lnTo>
                  <a:lnTo>
                    <a:pt x="71" y="12"/>
                  </a:lnTo>
                  <a:lnTo>
                    <a:pt x="71" y="23"/>
                  </a:lnTo>
                  <a:lnTo>
                    <a:pt x="75" y="21"/>
                  </a:lnTo>
                  <a:lnTo>
                    <a:pt x="71" y="23"/>
                  </a:lnTo>
                  <a:lnTo>
                    <a:pt x="73" y="23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7" y="2"/>
                  </a:lnTo>
                  <a:lnTo>
                    <a:pt x="66" y="2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47" name="Freeform 480"/>
            <p:cNvSpPr>
              <a:spLocks/>
            </p:cNvSpPr>
            <p:nvPr/>
          </p:nvSpPr>
          <p:spPr bwMode="auto">
            <a:xfrm>
              <a:off x="1693" y="3681"/>
              <a:ext cx="47" cy="43"/>
            </a:xfrm>
            <a:custGeom>
              <a:avLst/>
              <a:gdLst>
                <a:gd name="T0" fmla="*/ 0 w 94"/>
                <a:gd name="T1" fmla="*/ 16 h 87"/>
                <a:gd name="T2" fmla="*/ 4 w 94"/>
                <a:gd name="T3" fmla="*/ 21 h 87"/>
                <a:gd name="T4" fmla="*/ 24 w 94"/>
                <a:gd name="T5" fmla="*/ 5 h 87"/>
                <a:gd name="T6" fmla="*/ 22 w 94"/>
                <a:gd name="T7" fmla="*/ 3 h 87"/>
                <a:gd name="T8" fmla="*/ 22 w 94"/>
                <a:gd name="T9" fmla="*/ 5 h 87"/>
                <a:gd name="T10" fmla="*/ 23 w 94"/>
                <a:gd name="T11" fmla="*/ 5 h 87"/>
                <a:gd name="T12" fmla="*/ 22 w 94"/>
                <a:gd name="T13" fmla="*/ 5 h 87"/>
                <a:gd name="T14" fmla="*/ 22 w 94"/>
                <a:gd name="T15" fmla="*/ 5 h 87"/>
                <a:gd name="T16" fmla="*/ 22 w 94"/>
                <a:gd name="T17" fmla="*/ 0 h 87"/>
                <a:gd name="T18" fmla="*/ 22 w 94"/>
                <a:gd name="T19" fmla="*/ 0 h 87"/>
                <a:gd name="T20" fmla="*/ 22 w 94"/>
                <a:gd name="T21" fmla="*/ 0 h 87"/>
                <a:gd name="T22" fmla="*/ 21 w 94"/>
                <a:gd name="T23" fmla="*/ 0 h 87"/>
                <a:gd name="T24" fmla="*/ 21 w 94"/>
                <a:gd name="T25" fmla="*/ 0 h 87"/>
                <a:gd name="T26" fmla="*/ 0 w 94"/>
                <a:gd name="T27" fmla="*/ 16 h 8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4" h="87">
                  <a:moveTo>
                    <a:pt x="0" y="67"/>
                  </a:moveTo>
                  <a:lnTo>
                    <a:pt x="13" y="87"/>
                  </a:lnTo>
                  <a:lnTo>
                    <a:pt x="94" y="21"/>
                  </a:lnTo>
                  <a:lnTo>
                    <a:pt x="86" y="12"/>
                  </a:lnTo>
                  <a:lnTo>
                    <a:pt x="86" y="23"/>
                  </a:lnTo>
                  <a:lnTo>
                    <a:pt x="90" y="21"/>
                  </a:lnTo>
                  <a:lnTo>
                    <a:pt x="86" y="23"/>
                  </a:lnTo>
                  <a:lnTo>
                    <a:pt x="88" y="23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2" y="2"/>
                  </a:lnTo>
                  <a:lnTo>
                    <a:pt x="81" y="2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48" name="Freeform 481"/>
            <p:cNvSpPr>
              <a:spLocks/>
            </p:cNvSpPr>
            <p:nvPr/>
          </p:nvSpPr>
          <p:spPr bwMode="auto">
            <a:xfrm>
              <a:off x="1683" y="4166"/>
              <a:ext cx="27" cy="32"/>
            </a:xfrm>
            <a:custGeom>
              <a:avLst/>
              <a:gdLst>
                <a:gd name="T0" fmla="*/ 1 w 54"/>
                <a:gd name="T1" fmla="*/ 4 h 63"/>
                <a:gd name="T2" fmla="*/ 5 w 54"/>
                <a:gd name="T3" fmla="*/ 8 h 63"/>
                <a:gd name="T4" fmla="*/ 7 w 54"/>
                <a:gd name="T5" fmla="*/ 5 h 63"/>
                <a:gd name="T6" fmla="*/ 4 w 54"/>
                <a:gd name="T7" fmla="*/ 3 h 63"/>
                <a:gd name="T8" fmla="*/ 4 w 54"/>
                <a:gd name="T9" fmla="*/ 6 h 63"/>
                <a:gd name="T10" fmla="*/ 5 w 54"/>
                <a:gd name="T11" fmla="*/ 6 h 63"/>
                <a:gd name="T12" fmla="*/ 6 w 54"/>
                <a:gd name="T13" fmla="*/ 5 h 63"/>
                <a:gd name="T14" fmla="*/ 4 w 54"/>
                <a:gd name="T15" fmla="*/ 6 h 63"/>
                <a:gd name="T16" fmla="*/ 7 w 54"/>
                <a:gd name="T17" fmla="*/ 6 h 63"/>
                <a:gd name="T18" fmla="*/ 7 w 54"/>
                <a:gd name="T19" fmla="*/ 3 h 63"/>
                <a:gd name="T20" fmla="*/ 6 w 54"/>
                <a:gd name="T21" fmla="*/ 6 h 63"/>
                <a:gd name="T22" fmla="*/ 5 w 54"/>
                <a:gd name="T23" fmla="*/ 6 h 63"/>
                <a:gd name="T24" fmla="*/ 8 w 54"/>
                <a:gd name="T25" fmla="*/ 9 h 63"/>
                <a:gd name="T26" fmla="*/ 10 w 54"/>
                <a:gd name="T27" fmla="*/ 7 h 63"/>
                <a:gd name="T28" fmla="*/ 8 w 54"/>
                <a:gd name="T29" fmla="*/ 8 h 63"/>
                <a:gd name="T30" fmla="*/ 8 w 54"/>
                <a:gd name="T31" fmla="*/ 11 h 63"/>
                <a:gd name="T32" fmla="*/ 11 w 54"/>
                <a:gd name="T33" fmla="*/ 10 h 63"/>
                <a:gd name="T34" fmla="*/ 8 w 54"/>
                <a:gd name="T35" fmla="*/ 9 h 63"/>
                <a:gd name="T36" fmla="*/ 8 w 54"/>
                <a:gd name="T37" fmla="*/ 12 h 63"/>
                <a:gd name="T38" fmla="*/ 10 w 54"/>
                <a:gd name="T39" fmla="*/ 13 h 63"/>
                <a:gd name="T40" fmla="*/ 10 w 54"/>
                <a:gd name="T41" fmla="*/ 10 h 63"/>
                <a:gd name="T42" fmla="*/ 9 w 54"/>
                <a:gd name="T43" fmla="*/ 11 h 63"/>
                <a:gd name="T44" fmla="*/ 8 w 54"/>
                <a:gd name="T45" fmla="*/ 11 h 63"/>
                <a:gd name="T46" fmla="*/ 10 w 54"/>
                <a:gd name="T47" fmla="*/ 10 h 63"/>
                <a:gd name="T48" fmla="*/ 8 w 54"/>
                <a:gd name="T49" fmla="*/ 10 h 63"/>
                <a:gd name="T50" fmla="*/ 7 w 54"/>
                <a:gd name="T51" fmla="*/ 13 h 63"/>
                <a:gd name="T52" fmla="*/ 8 w 54"/>
                <a:gd name="T53" fmla="*/ 10 h 63"/>
                <a:gd name="T54" fmla="*/ 9 w 54"/>
                <a:gd name="T55" fmla="*/ 11 h 63"/>
                <a:gd name="T56" fmla="*/ 6 w 54"/>
                <a:gd name="T57" fmla="*/ 8 h 63"/>
                <a:gd name="T58" fmla="*/ 4 w 54"/>
                <a:gd name="T59" fmla="*/ 10 h 63"/>
                <a:gd name="T60" fmla="*/ 7 w 54"/>
                <a:gd name="T61" fmla="*/ 9 h 63"/>
                <a:gd name="T62" fmla="*/ 6 w 54"/>
                <a:gd name="T63" fmla="*/ 5 h 63"/>
                <a:gd name="T64" fmla="*/ 0 w 54"/>
                <a:gd name="T65" fmla="*/ 7 h 63"/>
                <a:gd name="T66" fmla="*/ 2 w 54"/>
                <a:gd name="T67" fmla="*/ 11 h 63"/>
                <a:gd name="T68" fmla="*/ 2 w 54"/>
                <a:gd name="T69" fmla="*/ 12 h 63"/>
                <a:gd name="T70" fmla="*/ 3 w 54"/>
                <a:gd name="T71" fmla="*/ 12 h 63"/>
                <a:gd name="T72" fmla="*/ 6 w 54"/>
                <a:gd name="T73" fmla="*/ 15 h 63"/>
                <a:gd name="T74" fmla="*/ 6 w 54"/>
                <a:gd name="T75" fmla="*/ 15 h 63"/>
                <a:gd name="T76" fmla="*/ 7 w 54"/>
                <a:gd name="T77" fmla="*/ 16 h 63"/>
                <a:gd name="T78" fmla="*/ 9 w 54"/>
                <a:gd name="T79" fmla="*/ 16 h 63"/>
                <a:gd name="T80" fmla="*/ 10 w 54"/>
                <a:gd name="T81" fmla="*/ 16 h 63"/>
                <a:gd name="T82" fmla="*/ 11 w 54"/>
                <a:gd name="T83" fmla="*/ 16 h 63"/>
                <a:gd name="T84" fmla="*/ 12 w 54"/>
                <a:gd name="T85" fmla="*/ 15 h 63"/>
                <a:gd name="T86" fmla="*/ 13 w 54"/>
                <a:gd name="T87" fmla="*/ 13 h 63"/>
                <a:gd name="T88" fmla="*/ 13 w 54"/>
                <a:gd name="T89" fmla="*/ 14 h 63"/>
                <a:gd name="T90" fmla="*/ 14 w 54"/>
                <a:gd name="T91" fmla="*/ 11 h 63"/>
                <a:gd name="T92" fmla="*/ 14 w 54"/>
                <a:gd name="T93" fmla="*/ 10 h 63"/>
                <a:gd name="T94" fmla="*/ 13 w 54"/>
                <a:gd name="T95" fmla="*/ 6 h 63"/>
                <a:gd name="T96" fmla="*/ 12 w 54"/>
                <a:gd name="T97" fmla="*/ 5 h 63"/>
                <a:gd name="T98" fmla="*/ 12 w 54"/>
                <a:gd name="T99" fmla="*/ 5 h 63"/>
                <a:gd name="T100" fmla="*/ 9 w 54"/>
                <a:gd name="T101" fmla="*/ 1 h 63"/>
                <a:gd name="T102" fmla="*/ 8 w 54"/>
                <a:gd name="T103" fmla="*/ 1 h 63"/>
                <a:gd name="T104" fmla="*/ 7 w 54"/>
                <a:gd name="T105" fmla="*/ 0 h 63"/>
                <a:gd name="T106" fmla="*/ 4 w 54"/>
                <a:gd name="T107" fmla="*/ 0 h 63"/>
                <a:gd name="T108" fmla="*/ 4 w 54"/>
                <a:gd name="T109" fmla="*/ 0 h 63"/>
                <a:gd name="T110" fmla="*/ 3 w 54"/>
                <a:gd name="T111" fmla="*/ 1 h 63"/>
                <a:gd name="T112" fmla="*/ 2 w 54"/>
                <a:gd name="T113" fmla="*/ 1 h 63"/>
                <a:gd name="T114" fmla="*/ 2 w 54"/>
                <a:gd name="T115" fmla="*/ 1 h 63"/>
                <a:gd name="T116" fmla="*/ 1 w 54"/>
                <a:gd name="T117" fmla="*/ 4 h 6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4" h="63">
                  <a:moveTo>
                    <a:pt x="2" y="13"/>
                  </a:moveTo>
                  <a:lnTo>
                    <a:pt x="19" y="29"/>
                  </a:lnTo>
                  <a:lnTo>
                    <a:pt x="25" y="19"/>
                  </a:lnTo>
                  <a:lnTo>
                    <a:pt x="15" y="11"/>
                  </a:lnTo>
                  <a:lnTo>
                    <a:pt x="15" y="23"/>
                  </a:lnTo>
                  <a:lnTo>
                    <a:pt x="19" y="21"/>
                  </a:lnTo>
                  <a:lnTo>
                    <a:pt x="23" y="19"/>
                  </a:lnTo>
                  <a:lnTo>
                    <a:pt x="15" y="23"/>
                  </a:lnTo>
                  <a:lnTo>
                    <a:pt x="27" y="23"/>
                  </a:lnTo>
                  <a:lnTo>
                    <a:pt x="27" y="11"/>
                  </a:lnTo>
                  <a:lnTo>
                    <a:pt x="23" y="21"/>
                  </a:lnTo>
                  <a:lnTo>
                    <a:pt x="19" y="21"/>
                  </a:lnTo>
                  <a:lnTo>
                    <a:pt x="30" y="34"/>
                  </a:lnTo>
                  <a:lnTo>
                    <a:pt x="38" y="25"/>
                  </a:lnTo>
                  <a:lnTo>
                    <a:pt x="29" y="29"/>
                  </a:lnTo>
                  <a:lnTo>
                    <a:pt x="32" y="44"/>
                  </a:lnTo>
                  <a:lnTo>
                    <a:pt x="42" y="40"/>
                  </a:lnTo>
                  <a:lnTo>
                    <a:pt x="32" y="36"/>
                  </a:lnTo>
                  <a:lnTo>
                    <a:pt x="29" y="48"/>
                  </a:lnTo>
                  <a:lnTo>
                    <a:pt x="38" y="52"/>
                  </a:lnTo>
                  <a:lnTo>
                    <a:pt x="38" y="40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40" y="40"/>
                  </a:lnTo>
                  <a:lnTo>
                    <a:pt x="29" y="38"/>
                  </a:lnTo>
                  <a:lnTo>
                    <a:pt x="27" y="50"/>
                  </a:lnTo>
                  <a:lnTo>
                    <a:pt x="30" y="40"/>
                  </a:lnTo>
                  <a:lnTo>
                    <a:pt x="34" y="42"/>
                  </a:lnTo>
                  <a:lnTo>
                    <a:pt x="23" y="31"/>
                  </a:lnTo>
                  <a:lnTo>
                    <a:pt x="15" y="38"/>
                  </a:lnTo>
                  <a:lnTo>
                    <a:pt x="27" y="34"/>
                  </a:lnTo>
                  <a:lnTo>
                    <a:pt x="21" y="17"/>
                  </a:lnTo>
                  <a:lnTo>
                    <a:pt x="0" y="25"/>
                  </a:lnTo>
                  <a:lnTo>
                    <a:pt x="6" y="42"/>
                  </a:lnTo>
                  <a:lnTo>
                    <a:pt x="7" y="46"/>
                  </a:lnTo>
                  <a:lnTo>
                    <a:pt x="9" y="48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5" y="61"/>
                  </a:lnTo>
                  <a:lnTo>
                    <a:pt x="36" y="63"/>
                  </a:lnTo>
                  <a:lnTo>
                    <a:pt x="38" y="63"/>
                  </a:lnTo>
                  <a:lnTo>
                    <a:pt x="42" y="61"/>
                  </a:lnTo>
                  <a:lnTo>
                    <a:pt x="46" y="59"/>
                  </a:lnTo>
                  <a:lnTo>
                    <a:pt x="50" y="52"/>
                  </a:lnTo>
                  <a:lnTo>
                    <a:pt x="50" y="56"/>
                  </a:lnTo>
                  <a:lnTo>
                    <a:pt x="54" y="44"/>
                  </a:lnTo>
                  <a:lnTo>
                    <a:pt x="54" y="38"/>
                  </a:lnTo>
                  <a:lnTo>
                    <a:pt x="50" y="23"/>
                  </a:lnTo>
                  <a:lnTo>
                    <a:pt x="46" y="17"/>
                  </a:lnTo>
                  <a:lnTo>
                    <a:pt x="34" y="4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7" y="4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49" name="Freeform 482"/>
            <p:cNvSpPr>
              <a:spLocks/>
            </p:cNvSpPr>
            <p:nvPr/>
          </p:nvSpPr>
          <p:spPr bwMode="auto">
            <a:xfrm>
              <a:off x="1686" y="4153"/>
              <a:ext cx="53" cy="30"/>
            </a:xfrm>
            <a:custGeom>
              <a:avLst/>
              <a:gdLst>
                <a:gd name="T0" fmla="*/ 0 w 105"/>
                <a:gd name="T1" fmla="*/ 10 h 59"/>
                <a:gd name="T2" fmla="*/ 2 w 105"/>
                <a:gd name="T3" fmla="*/ 15 h 59"/>
                <a:gd name="T4" fmla="*/ 27 w 105"/>
                <a:gd name="T5" fmla="*/ 6 h 59"/>
                <a:gd name="T6" fmla="*/ 26 w 105"/>
                <a:gd name="T7" fmla="*/ 3 h 59"/>
                <a:gd name="T8" fmla="*/ 26 w 105"/>
                <a:gd name="T9" fmla="*/ 6 h 59"/>
                <a:gd name="T10" fmla="*/ 26 w 105"/>
                <a:gd name="T11" fmla="*/ 6 h 59"/>
                <a:gd name="T12" fmla="*/ 26 w 105"/>
                <a:gd name="T13" fmla="*/ 0 h 59"/>
                <a:gd name="T14" fmla="*/ 26 w 105"/>
                <a:gd name="T15" fmla="*/ 0 h 59"/>
                <a:gd name="T16" fmla="*/ 26 w 105"/>
                <a:gd name="T17" fmla="*/ 0 h 59"/>
                <a:gd name="T18" fmla="*/ 25 w 105"/>
                <a:gd name="T19" fmla="*/ 1 h 59"/>
                <a:gd name="T20" fmla="*/ 0 w 105"/>
                <a:gd name="T21" fmla="*/ 10 h 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5" h="59">
                  <a:moveTo>
                    <a:pt x="0" y="38"/>
                  </a:moveTo>
                  <a:lnTo>
                    <a:pt x="7" y="59"/>
                  </a:lnTo>
                  <a:lnTo>
                    <a:pt x="105" y="23"/>
                  </a:lnTo>
                  <a:lnTo>
                    <a:pt x="101" y="11"/>
                  </a:lnTo>
                  <a:lnTo>
                    <a:pt x="101" y="23"/>
                  </a:lnTo>
                  <a:lnTo>
                    <a:pt x="103" y="23"/>
                  </a:lnTo>
                  <a:lnTo>
                    <a:pt x="103" y="0"/>
                  </a:lnTo>
                  <a:lnTo>
                    <a:pt x="101" y="0"/>
                  </a:lnTo>
                  <a:lnTo>
                    <a:pt x="97" y="2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50" name="Freeform 483"/>
            <p:cNvSpPr>
              <a:spLocks/>
            </p:cNvSpPr>
            <p:nvPr/>
          </p:nvSpPr>
          <p:spPr bwMode="auto">
            <a:xfrm>
              <a:off x="1693" y="4153"/>
              <a:ext cx="47" cy="43"/>
            </a:xfrm>
            <a:custGeom>
              <a:avLst/>
              <a:gdLst>
                <a:gd name="T0" fmla="*/ 0 w 94"/>
                <a:gd name="T1" fmla="*/ 17 h 86"/>
                <a:gd name="T2" fmla="*/ 4 w 94"/>
                <a:gd name="T3" fmla="*/ 22 h 86"/>
                <a:gd name="T4" fmla="*/ 24 w 94"/>
                <a:gd name="T5" fmla="*/ 6 h 86"/>
                <a:gd name="T6" fmla="*/ 22 w 94"/>
                <a:gd name="T7" fmla="*/ 3 h 86"/>
                <a:gd name="T8" fmla="*/ 22 w 94"/>
                <a:gd name="T9" fmla="*/ 6 h 86"/>
                <a:gd name="T10" fmla="*/ 23 w 94"/>
                <a:gd name="T11" fmla="*/ 6 h 86"/>
                <a:gd name="T12" fmla="*/ 22 w 94"/>
                <a:gd name="T13" fmla="*/ 6 h 86"/>
                <a:gd name="T14" fmla="*/ 22 w 94"/>
                <a:gd name="T15" fmla="*/ 6 h 86"/>
                <a:gd name="T16" fmla="*/ 22 w 94"/>
                <a:gd name="T17" fmla="*/ 0 h 86"/>
                <a:gd name="T18" fmla="*/ 22 w 94"/>
                <a:gd name="T19" fmla="*/ 0 h 86"/>
                <a:gd name="T20" fmla="*/ 22 w 94"/>
                <a:gd name="T21" fmla="*/ 0 h 86"/>
                <a:gd name="T22" fmla="*/ 21 w 94"/>
                <a:gd name="T23" fmla="*/ 1 h 86"/>
                <a:gd name="T24" fmla="*/ 21 w 94"/>
                <a:gd name="T25" fmla="*/ 1 h 86"/>
                <a:gd name="T26" fmla="*/ 0 w 94"/>
                <a:gd name="T27" fmla="*/ 17 h 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4" h="86">
                  <a:moveTo>
                    <a:pt x="0" y="67"/>
                  </a:moveTo>
                  <a:lnTo>
                    <a:pt x="13" y="86"/>
                  </a:lnTo>
                  <a:lnTo>
                    <a:pt x="94" y="21"/>
                  </a:lnTo>
                  <a:lnTo>
                    <a:pt x="86" y="11"/>
                  </a:lnTo>
                  <a:lnTo>
                    <a:pt x="86" y="23"/>
                  </a:lnTo>
                  <a:lnTo>
                    <a:pt x="90" y="21"/>
                  </a:lnTo>
                  <a:lnTo>
                    <a:pt x="86" y="23"/>
                  </a:lnTo>
                  <a:lnTo>
                    <a:pt x="88" y="23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2" y="2"/>
                  </a:lnTo>
                  <a:lnTo>
                    <a:pt x="81" y="2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51" name="Freeform 484"/>
            <p:cNvSpPr>
              <a:spLocks/>
            </p:cNvSpPr>
            <p:nvPr/>
          </p:nvSpPr>
          <p:spPr bwMode="auto">
            <a:xfrm>
              <a:off x="1701" y="4153"/>
              <a:ext cx="39" cy="38"/>
            </a:xfrm>
            <a:custGeom>
              <a:avLst/>
              <a:gdLst>
                <a:gd name="T0" fmla="*/ 0 w 79"/>
                <a:gd name="T1" fmla="*/ 14 h 77"/>
                <a:gd name="T2" fmla="*/ 3 w 79"/>
                <a:gd name="T3" fmla="*/ 19 h 77"/>
                <a:gd name="T4" fmla="*/ 19 w 79"/>
                <a:gd name="T5" fmla="*/ 5 h 77"/>
                <a:gd name="T6" fmla="*/ 17 w 79"/>
                <a:gd name="T7" fmla="*/ 2 h 77"/>
                <a:gd name="T8" fmla="*/ 17 w 79"/>
                <a:gd name="T9" fmla="*/ 5 h 77"/>
                <a:gd name="T10" fmla="*/ 18 w 79"/>
                <a:gd name="T11" fmla="*/ 5 h 77"/>
                <a:gd name="T12" fmla="*/ 17 w 79"/>
                <a:gd name="T13" fmla="*/ 5 h 77"/>
                <a:gd name="T14" fmla="*/ 18 w 79"/>
                <a:gd name="T15" fmla="*/ 5 h 77"/>
                <a:gd name="T16" fmla="*/ 18 w 79"/>
                <a:gd name="T17" fmla="*/ 0 h 77"/>
                <a:gd name="T18" fmla="*/ 17 w 79"/>
                <a:gd name="T19" fmla="*/ 0 h 77"/>
                <a:gd name="T20" fmla="*/ 17 w 79"/>
                <a:gd name="T21" fmla="*/ 0 h 77"/>
                <a:gd name="T22" fmla="*/ 16 w 79"/>
                <a:gd name="T23" fmla="*/ 0 h 77"/>
                <a:gd name="T24" fmla="*/ 16 w 79"/>
                <a:gd name="T25" fmla="*/ 0 h 77"/>
                <a:gd name="T26" fmla="*/ 0 w 79"/>
                <a:gd name="T27" fmla="*/ 14 h 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77">
                  <a:moveTo>
                    <a:pt x="0" y="58"/>
                  </a:moveTo>
                  <a:lnTo>
                    <a:pt x="14" y="77"/>
                  </a:lnTo>
                  <a:lnTo>
                    <a:pt x="79" y="21"/>
                  </a:lnTo>
                  <a:lnTo>
                    <a:pt x="71" y="11"/>
                  </a:lnTo>
                  <a:lnTo>
                    <a:pt x="71" y="23"/>
                  </a:lnTo>
                  <a:lnTo>
                    <a:pt x="75" y="21"/>
                  </a:lnTo>
                  <a:lnTo>
                    <a:pt x="71" y="23"/>
                  </a:lnTo>
                  <a:lnTo>
                    <a:pt x="73" y="23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7" y="2"/>
                  </a:lnTo>
                  <a:lnTo>
                    <a:pt x="66" y="2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52" name="Freeform 485"/>
            <p:cNvSpPr>
              <a:spLocks/>
            </p:cNvSpPr>
            <p:nvPr/>
          </p:nvSpPr>
          <p:spPr bwMode="auto">
            <a:xfrm>
              <a:off x="1694" y="4153"/>
              <a:ext cx="45" cy="25"/>
            </a:xfrm>
            <a:custGeom>
              <a:avLst/>
              <a:gdLst>
                <a:gd name="T0" fmla="*/ 0 w 88"/>
                <a:gd name="T1" fmla="*/ 8 h 50"/>
                <a:gd name="T2" fmla="*/ 2 w 88"/>
                <a:gd name="T3" fmla="*/ 13 h 50"/>
                <a:gd name="T4" fmla="*/ 23 w 88"/>
                <a:gd name="T5" fmla="*/ 6 h 50"/>
                <a:gd name="T6" fmla="*/ 22 w 88"/>
                <a:gd name="T7" fmla="*/ 3 h 50"/>
                <a:gd name="T8" fmla="*/ 22 w 88"/>
                <a:gd name="T9" fmla="*/ 6 h 50"/>
                <a:gd name="T10" fmla="*/ 23 w 88"/>
                <a:gd name="T11" fmla="*/ 6 h 50"/>
                <a:gd name="T12" fmla="*/ 23 w 88"/>
                <a:gd name="T13" fmla="*/ 0 h 50"/>
                <a:gd name="T14" fmla="*/ 22 w 88"/>
                <a:gd name="T15" fmla="*/ 0 h 50"/>
                <a:gd name="T16" fmla="*/ 22 w 88"/>
                <a:gd name="T17" fmla="*/ 0 h 50"/>
                <a:gd name="T18" fmla="*/ 21 w 88"/>
                <a:gd name="T19" fmla="*/ 1 h 50"/>
                <a:gd name="T20" fmla="*/ 0 w 88"/>
                <a:gd name="T21" fmla="*/ 8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8" h="50">
                  <a:moveTo>
                    <a:pt x="0" y="29"/>
                  </a:moveTo>
                  <a:lnTo>
                    <a:pt x="7" y="50"/>
                  </a:lnTo>
                  <a:lnTo>
                    <a:pt x="88" y="23"/>
                  </a:lnTo>
                  <a:lnTo>
                    <a:pt x="84" y="11"/>
                  </a:lnTo>
                  <a:lnTo>
                    <a:pt x="84" y="23"/>
                  </a:lnTo>
                  <a:lnTo>
                    <a:pt x="86" y="23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0" y="2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7674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6vist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341438"/>
            <a:ext cx="42545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 descr="6vistas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1196975"/>
            <a:ext cx="2859088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7" descr="6vistase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1" y="3862388"/>
            <a:ext cx="285432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1992313" y="404813"/>
            <a:ext cx="81343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s-ES_tradnl" altLang="es-MX" sz="2800" b="1">
                <a:solidFill>
                  <a:srgbClr val="FF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PRIMER CUADRANTE (SISTEMA EUROPEO)</a:t>
            </a:r>
          </a:p>
        </p:txBody>
      </p:sp>
    </p:spTree>
    <p:extLst>
      <p:ext uri="{BB962C8B-B14F-4D97-AF65-F5344CB8AC3E}">
        <p14:creationId xmlns:p14="http://schemas.microsoft.com/office/powerpoint/2010/main" val="91632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4"/>
          <p:cNvGrpSpPr>
            <a:grpSpLocks/>
          </p:cNvGrpSpPr>
          <p:nvPr/>
        </p:nvGrpSpPr>
        <p:grpSpPr bwMode="auto">
          <a:xfrm>
            <a:off x="2063751" y="836613"/>
            <a:ext cx="3527425" cy="3167062"/>
            <a:chOff x="1200" y="1104"/>
            <a:chExt cx="2031" cy="2132"/>
          </a:xfrm>
        </p:grpSpPr>
        <p:sp>
          <p:nvSpPr>
            <p:cNvPr id="7234" name="Freeform 5"/>
            <p:cNvSpPr>
              <a:spLocks/>
            </p:cNvSpPr>
            <p:nvPr/>
          </p:nvSpPr>
          <p:spPr bwMode="auto">
            <a:xfrm>
              <a:off x="2214" y="2141"/>
              <a:ext cx="1" cy="155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77 h 311"/>
                <a:gd name="T4" fmla="*/ 0 w 1"/>
                <a:gd name="T5" fmla="*/ 77 h 3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311">
                  <a:moveTo>
                    <a:pt x="0" y="0"/>
                  </a:moveTo>
                  <a:lnTo>
                    <a:pt x="0" y="31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35" name="Freeform 6"/>
            <p:cNvSpPr>
              <a:spLocks/>
            </p:cNvSpPr>
            <p:nvPr/>
          </p:nvSpPr>
          <p:spPr bwMode="auto">
            <a:xfrm>
              <a:off x="2288" y="2094"/>
              <a:ext cx="1" cy="155"/>
            </a:xfrm>
            <a:custGeom>
              <a:avLst/>
              <a:gdLst>
                <a:gd name="T0" fmla="*/ 0 w 2"/>
                <a:gd name="T1" fmla="*/ 0 h 311"/>
                <a:gd name="T2" fmla="*/ 0 w 2"/>
                <a:gd name="T3" fmla="*/ 77 h 311"/>
                <a:gd name="T4" fmla="*/ 1 w 2"/>
                <a:gd name="T5" fmla="*/ 77 h 3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11">
                  <a:moveTo>
                    <a:pt x="0" y="0"/>
                  </a:moveTo>
                  <a:lnTo>
                    <a:pt x="0" y="311"/>
                  </a:lnTo>
                  <a:lnTo>
                    <a:pt x="2" y="31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36" name="Freeform 7"/>
            <p:cNvSpPr>
              <a:spLocks/>
            </p:cNvSpPr>
            <p:nvPr/>
          </p:nvSpPr>
          <p:spPr bwMode="auto">
            <a:xfrm>
              <a:off x="2139" y="1998"/>
              <a:ext cx="291" cy="345"/>
            </a:xfrm>
            <a:custGeom>
              <a:avLst/>
              <a:gdLst>
                <a:gd name="T0" fmla="*/ 0 w 582"/>
                <a:gd name="T1" fmla="*/ 172 h 691"/>
                <a:gd name="T2" fmla="*/ 0 w 582"/>
                <a:gd name="T3" fmla="*/ 95 h 691"/>
                <a:gd name="T4" fmla="*/ 38 w 582"/>
                <a:gd name="T5" fmla="*/ 71 h 691"/>
                <a:gd name="T6" fmla="*/ 109 w 582"/>
                <a:gd name="T7" fmla="*/ 120 h 691"/>
                <a:gd name="T8" fmla="*/ 146 w 582"/>
                <a:gd name="T9" fmla="*/ 97 h 691"/>
                <a:gd name="T10" fmla="*/ 75 w 582"/>
                <a:gd name="T11" fmla="*/ 48 h 691"/>
                <a:gd name="T12" fmla="*/ 112 w 582"/>
                <a:gd name="T13" fmla="*/ 24 h 691"/>
                <a:gd name="T14" fmla="*/ 77 w 582"/>
                <a:gd name="T15" fmla="*/ 0 h 691"/>
                <a:gd name="T16" fmla="*/ 77 w 582"/>
                <a:gd name="T17" fmla="*/ 0 h 6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2" h="691">
                  <a:moveTo>
                    <a:pt x="0" y="691"/>
                  </a:moveTo>
                  <a:lnTo>
                    <a:pt x="0" y="380"/>
                  </a:lnTo>
                  <a:lnTo>
                    <a:pt x="150" y="286"/>
                  </a:lnTo>
                  <a:lnTo>
                    <a:pt x="434" y="483"/>
                  </a:lnTo>
                  <a:lnTo>
                    <a:pt x="582" y="389"/>
                  </a:lnTo>
                  <a:lnTo>
                    <a:pt x="298" y="192"/>
                  </a:lnTo>
                  <a:lnTo>
                    <a:pt x="447" y="98"/>
                  </a:lnTo>
                  <a:lnTo>
                    <a:pt x="30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37" name="Freeform 8"/>
            <p:cNvSpPr>
              <a:spLocks/>
            </p:cNvSpPr>
            <p:nvPr/>
          </p:nvSpPr>
          <p:spPr bwMode="auto">
            <a:xfrm>
              <a:off x="2068" y="2139"/>
              <a:ext cx="71" cy="49"/>
            </a:xfrm>
            <a:custGeom>
              <a:avLst/>
              <a:gdLst>
                <a:gd name="T0" fmla="*/ 36 w 142"/>
                <a:gd name="T1" fmla="*/ 25 h 98"/>
                <a:gd name="T2" fmla="*/ 0 w 142"/>
                <a:gd name="T3" fmla="*/ 0 h 98"/>
                <a:gd name="T4" fmla="*/ 0 w 142"/>
                <a:gd name="T5" fmla="*/ 0 h 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2" h="98">
                  <a:moveTo>
                    <a:pt x="142" y="98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38" name="Freeform 9"/>
            <p:cNvSpPr>
              <a:spLocks/>
            </p:cNvSpPr>
            <p:nvPr/>
          </p:nvSpPr>
          <p:spPr bwMode="auto">
            <a:xfrm>
              <a:off x="2150" y="1977"/>
              <a:ext cx="142" cy="21"/>
            </a:xfrm>
            <a:custGeom>
              <a:avLst/>
              <a:gdLst>
                <a:gd name="T0" fmla="*/ 71 w 284"/>
                <a:gd name="T1" fmla="*/ 10 h 43"/>
                <a:gd name="T2" fmla="*/ 0 w 284"/>
                <a:gd name="T3" fmla="*/ 0 h 43"/>
                <a:gd name="T4" fmla="*/ 0 w 284"/>
                <a:gd name="T5" fmla="*/ 0 h 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4" h="43">
                  <a:moveTo>
                    <a:pt x="284" y="4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39" name="Freeform 10"/>
            <p:cNvSpPr>
              <a:spLocks/>
            </p:cNvSpPr>
            <p:nvPr/>
          </p:nvSpPr>
          <p:spPr bwMode="auto">
            <a:xfrm>
              <a:off x="1926" y="2117"/>
              <a:ext cx="142" cy="22"/>
            </a:xfrm>
            <a:custGeom>
              <a:avLst/>
              <a:gdLst>
                <a:gd name="T0" fmla="*/ 71 w 284"/>
                <a:gd name="T1" fmla="*/ 11 h 44"/>
                <a:gd name="T2" fmla="*/ 0 w 284"/>
                <a:gd name="T3" fmla="*/ 0 h 44"/>
                <a:gd name="T4" fmla="*/ 0 w 284"/>
                <a:gd name="T5" fmla="*/ 0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4" h="44">
                  <a:moveTo>
                    <a:pt x="284" y="4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40" name="Freeform 11"/>
            <p:cNvSpPr>
              <a:spLocks/>
            </p:cNvSpPr>
            <p:nvPr/>
          </p:nvSpPr>
          <p:spPr bwMode="auto">
            <a:xfrm>
              <a:off x="2068" y="1998"/>
              <a:ext cx="224" cy="141"/>
            </a:xfrm>
            <a:custGeom>
              <a:avLst/>
              <a:gdLst>
                <a:gd name="T0" fmla="*/ 0 w 447"/>
                <a:gd name="T1" fmla="*/ 71 h 282"/>
                <a:gd name="T2" fmla="*/ 112 w 447"/>
                <a:gd name="T3" fmla="*/ 0 h 282"/>
                <a:gd name="T4" fmla="*/ 112 w 447"/>
                <a:gd name="T5" fmla="*/ 0 h 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7" h="282">
                  <a:moveTo>
                    <a:pt x="0" y="282"/>
                  </a:moveTo>
                  <a:lnTo>
                    <a:pt x="44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41" name="Freeform 12"/>
            <p:cNvSpPr>
              <a:spLocks/>
            </p:cNvSpPr>
            <p:nvPr/>
          </p:nvSpPr>
          <p:spPr bwMode="auto">
            <a:xfrm>
              <a:off x="2150" y="1977"/>
              <a:ext cx="1" cy="77"/>
            </a:xfrm>
            <a:custGeom>
              <a:avLst/>
              <a:gdLst>
                <a:gd name="T0" fmla="*/ 0 w 1"/>
                <a:gd name="T1" fmla="*/ 0 h 156"/>
                <a:gd name="T2" fmla="*/ 0 w 1"/>
                <a:gd name="T3" fmla="*/ 38 h 156"/>
                <a:gd name="T4" fmla="*/ 0 w 1"/>
                <a:gd name="T5" fmla="*/ 38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56">
                  <a:moveTo>
                    <a:pt x="0" y="0"/>
                  </a:moveTo>
                  <a:lnTo>
                    <a:pt x="0" y="15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42" name="Freeform 13"/>
            <p:cNvSpPr>
              <a:spLocks/>
            </p:cNvSpPr>
            <p:nvPr/>
          </p:nvSpPr>
          <p:spPr bwMode="auto">
            <a:xfrm>
              <a:off x="1926" y="2117"/>
              <a:ext cx="1" cy="79"/>
            </a:xfrm>
            <a:custGeom>
              <a:avLst/>
              <a:gdLst>
                <a:gd name="T0" fmla="*/ 0 w 1"/>
                <a:gd name="T1" fmla="*/ 0 h 157"/>
                <a:gd name="T2" fmla="*/ 0 w 1"/>
                <a:gd name="T3" fmla="*/ 40 h 157"/>
                <a:gd name="T4" fmla="*/ 0 w 1"/>
                <a:gd name="T5" fmla="*/ 40 h 1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57">
                  <a:moveTo>
                    <a:pt x="0" y="0"/>
                  </a:moveTo>
                  <a:lnTo>
                    <a:pt x="0" y="15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43" name="Freeform 14"/>
            <p:cNvSpPr>
              <a:spLocks/>
            </p:cNvSpPr>
            <p:nvPr/>
          </p:nvSpPr>
          <p:spPr bwMode="auto">
            <a:xfrm>
              <a:off x="1926" y="1977"/>
              <a:ext cx="224" cy="140"/>
            </a:xfrm>
            <a:custGeom>
              <a:avLst/>
              <a:gdLst>
                <a:gd name="T0" fmla="*/ 0 w 447"/>
                <a:gd name="T1" fmla="*/ 70 h 281"/>
                <a:gd name="T2" fmla="*/ 112 w 447"/>
                <a:gd name="T3" fmla="*/ 0 h 281"/>
                <a:gd name="T4" fmla="*/ 112 w 447"/>
                <a:gd name="T5" fmla="*/ 0 h 2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7" h="281">
                  <a:moveTo>
                    <a:pt x="0" y="281"/>
                  </a:moveTo>
                  <a:lnTo>
                    <a:pt x="44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44" name="Freeform 15"/>
            <p:cNvSpPr>
              <a:spLocks/>
            </p:cNvSpPr>
            <p:nvPr/>
          </p:nvSpPr>
          <p:spPr bwMode="auto">
            <a:xfrm>
              <a:off x="2139" y="2296"/>
              <a:ext cx="75" cy="47"/>
            </a:xfrm>
            <a:custGeom>
              <a:avLst/>
              <a:gdLst>
                <a:gd name="T0" fmla="*/ 38 w 150"/>
                <a:gd name="T1" fmla="*/ 0 h 94"/>
                <a:gd name="T2" fmla="*/ 0 w 150"/>
                <a:gd name="T3" fmla="*/ 24 h 94"/>
                <a:gd name="T4" fmla="*/ 0 w 150"/>
                <a:gd name="T5" fmla="*/ 24 h 9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94">
                  <a:moveTo>
                    <a:pt x="150" y="0"/>
                  </a:moveTo>
                  <a:lnTo>
                    <a:pt x="0" y="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45" name="Freeform 16"/>
            <p:cNvSpPr>
              <a:spLocks/>
            </p:cNvSpPr>
            <p:nvPr/>
          </p:nvSpPr>
          <p:spPr bwMode="auto">
            <a:xfrm>
              <a:off x="1926" y="2196"/>
              <a:ext cx="213" cy="147"/>
            </a:xfrm>
            <a:custGeom>
              <a:avLst/>
              <a:gdLst>
                <a:gd name="T0" fmla="*/ 0 w 426"/>
                <a:gd name="T1" fmla="*/ 0 h 296"/>
                <a:gd name="T2" fmla="*/ 107 w 426"/>
                <a:gd name="T3" fmla="*/ 73 h 296"/>
                <a:gd name="T4" fmla="*/ 107 w 426"/>
                <a:gd name="T5" fmla="*/ 73 h 2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6" h="296">
                  <a:moveTo>
                    <a:pt x="0" y="0"/>
                  </a:moveTo>
                  <a:lnTo>
                    <a:pt x="426" y="2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46" name="Freeform 17"/>
            <p:cNvSpPr>
              <a:spLocks/>
            </p:cNvSpPr>
            <p:nvPr/>
          </p:nvSpPr>
          <p:spPr bwMode="auto">
            <a:xfrm>
              <a:off x="1926" y="2054"/>
              <a:ext cx="504" cy="293"/>
            </a:xfrm>
            <a:custGeom>
              <a:avLst/>
              <a:gdLst>
                <a:gd name="T0" fmla="*/ 0 w 1008"/>
                <a:gd name="T1" fmla="*/ 71 h 585"/>
                <a:gd name="T2" fmla="*/ 112 w 1008"/>
                <a:gd name="T3" fmla="*/ 0 h 585"/>
                <a:gd name="T4" fmla="*/ 219 w 1008"/>
                <a:gd name="T5" fmla="*/ 74 h 585"/>
                <a:gd name="T6" fmla="*/ 181 w 1008"/>
                <a:gd name="T7" fmla="*/ 98 h 585"/>
                <a:gd name="T8" fmla="*/ 252 w 1008"/>
                <a:gd name="T9" fmla="*/ 147 h 585"/>
                <a:gd name="T10" fmla="*/ 252 w 1008"/>
                <a:gd name="T11" fmla="*/ 147 h 5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8" h="585">
                  <a:moveTo>
                    <a:pt x="0" y="282"/>
                  </a:moveTo>
                  <a:lnTo>
                    <a:pt x="447" y="0"/>
                  </a:lnTo>
                  <a:lnTo>
                    <a:pt x="873" y="296"/>
                  </a:lnTo>
                  <a:lnTo>
                    <a:pt x="724" y="390"/>
                  </a:lnTo>
                  <a:lnTo>
                    <a:pt x="1008" y="58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47" name="Freeform 18"/>
            <p:cNvSpPr>
              <a:spLocks/>
            </p:cNvSpPr>
            <p:nvPr/>
          </p:nvSpPr>
          <p:spPr bwMode="auto">
            <a:xfrm>
              <a:off x="2214" y="2296"/>
              <a:ext cx="142" cy="99"/>
            </a:xfrm>
            <a:custGeom>
              <a:avLst/>
              <a:gdLst>
                <a:gd name="T0" fmla="*/ 71 w 284"/>
                <a:gd name="T1" fmla="*/ 50 h 197"/>
                <a:gd name="T2" fmla="*/ 0 w 284"/>
                <a:gd name="T3" fmla="*/ 0 h 197"/>
                <a:gd name="T4" fmla="*/ 0 w 284"/>
                <a:gd name="T5" fmla="*/ 0 h 1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4" h="197">
                  <a:moveTo>
                    <a:pt x="284" y="19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48" name="Freeform 19"/>
            <p:cNvSpPr>
              <a:spLocks/>
            </p:cNvSpPr>
            <p:nvPr/>
          </p:nvSpPr>
          <p:spPr bwMode="auto">
            <a:xfrm>
              <a:off x="2356" y="2193"/>
              <a:ext cx="74" cy="202"/>
            </a:xfrm>
            <a:custGeom>
              <a:avLst/>
              <a:gdLst>
                <a:gd name="T0" fmla="*/ 0 w 148"/>
                <a:gd name="T1" fmla="*/ 23 h 405"/>
                <a:gd name="T2" fmla="*/ 0 w 148"/>
                <a:gd name="T3" fmla="*/ 101 h 405"/>
                <a:gd name="T4" fmla="*/ 37 w 148"/>
                <a:gd name="T5" fmla="*/ 77 h 405"/>
                <a:gd name="T6" fmla="*/ 37 w 148"/>
                <a:gd name="T7" fmla="*/ 0 h 405"/>
                <a:gd name="T8" fmla="*/ 37 w 148"/>
                <a:gd name="T9" fmla="*/ 0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" h="405">
                  <a:moveTo>
                    <a:pt x="0" y="94"/>
                  </a:moveTo>
                  <a:lnTo>
                    <a:pt x="0" y="405"/>
                  </a:lnTo>
                  <a:lnTo>
                    <a:pt x="148" y="311"/>
                  </a:lnTo>
                  <a:lnTo>
                    <a:pt x="14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49" name="Freeform 20"/>
            <p:cNvSpPr>
              <a:spLocks/>
            </p:cNvSpPr>
            <p:nvPr/>
          </p:nvSpPr>
          <p:spPr bwMode="auto">
            <a:xfrm>
              <a:off x="2363" y="2047"/>
              <a:ext cx="1" cy="155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77 h 311"/>
                <a:gd name="T4" fmla="*/ 0 w 1"/>
                <a:gd name="T5" fmla="*/ 77 h 3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311">
                  <a:moveTo>
                    <a:pt x="0" y="0"/>
                  </a:moveTo>
                  <a:lnTo>
                    <a:pt x="0" y="31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50" name="Freeform 21"/>
            <p:cNvSpPr>
              <a:spLocks/>
            </p:cNvSpPr>
            <p:nvPr/>
          </p:nvSpPr>
          <p:spPr bwMode="auto">
            <a:xfrm>
              <a:off x="2021" y="1709"/>
              <a:ext cx="1" cy="171"/>
            </a:xfrm>
            <a:custGeom>
              <a:avLst/>
              <a:gdLst>
                <a:gd name="T0" fmla="*/ 0 w 2"/>
                <a:gd name="T1" fmla="*/ 86 h 341"/>
                <a:gd name="T2" fmla="*/ 0 w 2"/>
                <a:gd name="T3" fmla="*/ 0 h 341"/>
                <a:gd name="T4" fmla="*/ 1 w 2"/>
                <a:gd name="T5" fmla="*/ 0 h 3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41">
                  <a:moveTo>
                    <a:pt x="0" y="341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51" name="Freeform 22"/>
            <p:cNvSpPr>
              <a:spLocks/>
            </p:cNvSpPr>
            <p:nvPr/>
          </p:nvSpPr>
          <p:spPr bwMode="auto">
            <a:xfrm>
              <a:off x="2021" y="1630"/>
              <a:ext cx="1" cy="40"/>
            </a:xfrm>
            <a:custGeom>
              <a:avLst/>
              <a:gdLst>
                <a:gd name="T0" fmla="*/ 0 w 2"/>
                <a:gd name="T1" fmla="*/ 20 h 79"/>
                <a:gd name="T2" fmla="*/ 0 w 2"/>
                <a:gd name="T3" fmla="*/ 0 h 79"/>
                <a:gd name="T4" fmla="*/ 1 w 2"/>
                <a:gd name="T5" fmla="*/ 0 h 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79">
                  <a:moveTo>
                    <a:pt x="0" y="79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52" name="Freeform 23"/>
            <p:cNvSpPr>
              <a:spLocks/>
            </p:cNvSpPr>
            <p:nvPr/>
          </p:nvSpPr>
          <p:spPr bwMode="auto">
            <a:xfrm>
              <a:off x="2021" y="1394"/>
              <a:ext cx="1" cy="197"/>
            </a:xfrm>
            <a:custGeom>
              <a:avLst/>
              <a:gdLst>
                <a:gd name="T0" fmla="*/ 0 w 2"/>
                <a:gd name="T1" fmla="*/ 99 h 394"/>
                <a:gd name="T2" fmla="*/ 0 w 2"/>
                <a:gd name="T3" fmla="*/ 0 h 394"/>
                <a:gd name="T4" fmla="*/ 1 w 2"/>
                <a:gd name="T5" fmla="*/ 0 h 39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94">
                  <a:moveTo>
                    <a:pt x="0" y="394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53" name="Freeform 24"/>
            <p:cNvSpPr>
              <a:spLocks/>
            </p:cNvSpPr>
            <p:nvPr/>
          </p:nvSpPr>
          <p:spPr bwMode="auto">
            <a:xfrm>
              <a:off x="2021" y="1315"/>
              <a:ext cx="1" cy="40"/>
            </a:xfrm>
            <a:custGeom>
              <a:avLst/>
              <a:gdLst>
                <a:gd name="T0" fmla="*/ 0 w 2"/>
                <a:gd name="T1" fmla="*/ 21 h 78"/>
                <a:gd name="T2" fmla="*/ 0 w 2"/>
                <a:gd name="T3" fmla="*/ 0 h 78"/>
                <a:gd name="T4" fmla="*/ 1 w 2"/>
                <a:gd name="T5" fmla="*/ 0 h 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78">
                  <a:moveTo>
                    <a:pt x="0" y="78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54" name="Freeform 25"/>
            <p:cNvSpPr>
              <a:spLocks/>
            </p:cNvSpPr>
            <p:nvPr/>
          </p:nvSpPr>
          <p:spPr bwMode="auto">
            <a:xfrm>
              <a:off x="2021" y="1104"/>
              <a:ext cx="1" cy="172"/>
            </a:xfrm>
            <a:custGeom>
              <a:avLst/>
              <a:gdLst>
                <a:gd name="T0" fmla="*/ 0 w 2"/>
                <a:gd name="T1" fmla="*/ 86 h 344"/>
                <a:gd name="T2" fmla="*/ 0 w 2"/>
                <a:gd name="T3" fmla="*/ 0 h 344"/>
                <a:gd name="T4" fmla="*/ 1 w 2"/>
                <a:gd name="T5" fmla="*/ 0 h 3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44">
                  <a:moveTo>
                    <a:pt x="0" y="344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55" name="Freeform 26"/>
            <p:cNvSpPr>
              <a:spLocks/>
            </p:cNvSpPr>
            <p:nvPr/>
          </p:nvSpPr>
          <p:spPr bwMode="auto">
            <a:xfrm>
              <a:off x="3230" y="1943"/>
              <a:ext cx="1" cy="172"/>
            </a:xfrm>
            <a:custGeom>
              <a:avLst/>
              <a:gdLst>
                <a:gd name="T0" fmla="*/ 0 w 2"/>
                <a:gd name="T1" fmla="*/ 0 h 344"/>
                <a:gd name="T2" fmla="*/ 0 w 2"/>
                <a:gd name="T3" fmla="*/ 86 h 344"/>
                <a:gd name="T4" fmla="*/ 1 w 2"/>
                <a:gd name="T5" fmla="*/ 86 h 3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44">
                  <a:moveTo>
                    <a:pt x="0" y="0"/>
                  </a:moveTo>
                  <a:lnTo>
                    <a:pt x="0" y="344"/>
                  </a:lnTo>
                  <a:lnTo>
                    <a:pt x="2" y="3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56" name="Freeform 27"/>
            <p:cNvSpPr>
              <a:spLocks/>
            </p:cNvSpPr>
            <p:nvPr/>
          </p:nvSpPr>
          <p:spPr bwMode="auto">
            <a:xfrm>
              <a:off x="3230" y="2153"/>
              <a:ext cx="1" cy="41"/>
            </a:xfrm>
            <a:custGeom>
              <a:avLst/>
              <a:gdLst>
                <a:gd name="T0" fmla="*/ 0 w 2"/>
                <a:gd name="T1" fmla="*/ 0 h 80"/>
                <a:gd name="T2" fmla="*/ 0 w 2"/>
                <a:gd name="T3" fmla="*/ 21 h 80"/>
                <a:gd name="T4" fmla="*/ 1 w 2"/>
                <a:gd name="T5" fmla="*/ 21 h 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80">
                  <a:moveTo>
                    <a:pt x="0" y="0"/>
                  </a:moveTo>
                  <a:lnTo>
                    <a:pt x="0" y="80"/>
                  </a:lnTo>
                  <a:lnTo>
                    <a:pt x="2" y="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57" name="Freeform 28"/>
            <p:cNvSpPr>
              <a:spLocks/>
            </p:cNvSpPr>
            <p:nvPr/>
          </p:nvSpPr>
          <p:spPr bwMode="auto">
            <a:xfrm>
              <a:off x="3230" y="2232"/>
              <a:ext cx="1" cy="198"/>
            </a:xfrm>
            <a:custGeom>
              <a:avLst/>
              <a:gdLst>
                <a:gd name="T0" fmla="*/ 0 w 2"/>
                <a:gd name="T1" fmla="*/ 0 h 396"/>
                <a:gd name="T2" fmla="*/ 0 w 2"/>
                <a:gd name="T3" fmla="*/ 99 h 396"/>
                <a:gd name="T4" fmla="*/ 1 w 2"/>
                <a:gd name="T5" fmla="*/ 99 h 3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96">
                  <a:moveTo>
                    <a:pt x="0" y="0"/>
                  </a:moveTo>
                  <a:lnTo>
                    <a:pt x="0" y="396"/>
                  </a:lnTo>
                  <a:lnTo>
                    <a:pt x="2" y="3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58" name="Freeform 29"/>
            <p:cNvSpPr>
              <a:spLocks/>
            </p:cNvSpPr>
            <p:nvPr/>
          </p:nvSpPr>
          <p:spPr bwMode="auto">
            <a:xfrm>
              <a:off x="3230" y="2469"/>
              <a:ext cx="1" cy="39"/>
            </a:xfrm>
            <a:custGeom>
              <a:avLst/>
              <a:gdLst>
                <a:gd name="T0" fmla="*/ 0 w 2"/>
                <a:gd name="T1" fmla="*/ 0 h 79"/>
                <a:gd name="T2" fmla="*/ 0 w 2"/>
                <a:gd name="T3" fmla="*/ 19 h 79"/>
                <a:gd name="T4" fmla="*/ 1 w 2"/>
                <a:gd name="T5" fmla="*/ 19 h 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79">
                  <a:moveTo>
                    <a:pt x="0" y="0"/>
                  </a:moveTo>
                  <a:lnTo>
                    <a:pt x="0" y="79"/>
                  </a:lnTo>
                  <a:lnTo>
                    <a:pt x="2" y="7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59" name="Freeform 30"/>
            <p:cNvSpPr>
              <a:spLocks/>
            </p:cNvSpPr>
            <p:nvPr/>
          </p:nvSpPr>
          <p:spPr bwMode="auto">
            <a:xfrm>
              <a:off x="3230" y="2548"/>
              <a:ext cx="1" cy="171"/>
            </a:xfrm>
            <a:custGeom>
              <a:avLst/>
              <a:gdLst>
                <a:gd name="T0" fmla="*/ 0 w 2"/>
                <a:gd name="T1" fmla="*/ 0 h 341"/>
                <a:gd name="T2" fmla="*/ 0 w 2"/>
                <a:gd name="T3" fmla="*/ 86 h 341"/>
                <a:gd name="T4" fmla="*/ 1 w 2"/>
                <a:gd name="T5" fmla="*/ 86 h 3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41">
                  <a:moveTo>
                    <a:pt x="0" y="0"/>
                  </a:moveTo>
                  <a:lnTo>
                    <a:pt x="0" y="341"/>
                  </a:lnTo>
                  <a:lnTo>
                    <a:pt x="2" y="34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60" name="Freeform 31"/>
            <p:cNvSpPr>
              <a:spLocks/>
            </p:cNvSpPr>
            <p:nvPr/>
          </p:nvSpPr>
          <p:spPr bwMode="auto">
            <a:xfrm>
              <a:off x="1819" y="1104"/>
              <a:ext cx="202" cy="128"/>
            </a:xfrm>
            <a:custGeom>
              <a:avLst/>
              <a:gdLst>
                <a:gd name="T0" fmla="*/ 101 w 403"/>
                <a:gd name="T1" fmla="*/ 0 h 256"/>
                <a:gd name="T2" fmla="*/ 0 w 403"/>
                <a:gd name="T3" fmla="*/ 64 h 256"/>
                <a:gd name="T4" fmla="*/ 0 w 403"/>
                <a:gd name="T5" fmla="*/ 64 h 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3" h="256">
                  <a:moveTo>
                    <a:pt x="403" y="0"/>
                  </a:moveTo>
                  <a:lnTo>
                    <a:pt x="0" y="25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61" name="Freeform 32"/>
            <p:cNvSpPr>
              <a:spLocks/>
            </p:cNvSpPr>
            <p:nvPr/>
          </p:nvSpPr>
          <p:spPr bwMode="auto">
            <a:xfrm>
              <a:off x="1744" y="1256"/>
              <a:ext cx="38" cy="24"/>
            </a:xfrm>
            <a:custGeom>
              <a:avLst/>
              <a:gdLst>
                <a:gd name="T0" fmla="*/ 19 w 77"/>
                <a:gd name="T1" fmla="*/ 0 h 48"/>
                <a:gd name="T2" fmla="*/ 0 w 77"/>
                <a:gd name="T3" fmla="*/ 12 h 48"/>
                <a:gd name="T4" fmla="*/ 0 w 77"/>
                <a:gd name="T5" fmla="*/ 12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62" name="Freeform 33"/>
            <p:cNvSpPr>
              <a:spLocks/>
            </p:cNvSpPr>
            <p:nvPr/>
          </p:nvSpPr>
          <p:spPr bwMode="auto">
            <a:xfrm>
              <a:off x="1516" y="1304"/>
              <a:ext cx="189" cy="119"/>
            </a:xfrm>
            <a:custGeom>
              <a:avLst/>
              <a:gdLst>
                <a:gd name="T0" fmla="*/ 95 w 378"/>
                <a:gd name="T1" fmla="*/ 0 h 238"/>
                <a:gd name="T2" fmla="*/ 0 w 378"/>
                <a:gd name="T3" fmla="*/ 60 h 238"/>
                <a:gd name="T4" fmla="*/ 1 w 378"/>
                <a:gd name="T5" fmla="*/ 60 h 2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" h="238">
                  <a:moveTo>
                    <a:pt x="378" y="0"/>
                  </a:moveTo>
                  <a:lnTo>
                    <a:pt x="0" y="238"/>
                  </a:lnTo>
                  <a:lnTo>
                    <a:pt x="2" y="23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63" name="Freeform 34"/>
            <p:cNvSpPr>
              <a:spLocks/>
            </p:cNvSpPr>
            <p:nvPr/>
          </p:nvSpPr>
          <p:spPr bwMode="auto">
            <a:xfrm>
              <a:off x="1440" y="1447"/>
              <a:ext cx="39" cy="24"/>
            </a:xfrm>
            <a:custGeom>
              <a:avLst/>
              <a:gdLst>
                <a:gd name="T0" fmla="*/ 20 w 77"/>
                <a:gd name="T1" fmla="*/ 0 h 48"/>
                <a:gd name="T2" fmla="*/ 0 w 77"/>
                <a:gd name="T3" fmla="*/ 12 h 48"/>
                <a:gd name="T4" fmla="*/ 0 w 77"/>
                <a:gd name="T5" fmla="*/ 12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64" name="Freeform 35"/>
            <p:cNvSpPr>
              <a:spLocks/>
            </p:cNvSpPr>
            <p:nvPr/>
          </p:nvSpPr>
          <p:spPr bwMode="auto">
            <a:xfrm>
              <a:off x="1200" y="1495"/>
              <a:ext cx="203" cy="127"/>
            </a:xfrm>
            <a:custGeom>
              <a:avLst/>
              <a:gdLst>
                <a:gd name="T0" fmla="*/ 102 w 405"/>
                <a:gd name="T1" fmla="*/ 0 h 253"/>
                <a:gd name="T2" fmla="*/ 0 w 405"/>
                <a:gd name="T3" fmla="*/ 64 h 253"/>
                <a:gd name="T4" fmla="*/ 0 w 405"/>
                <a:gd name="T5" fmla="*/ 64 h 2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5" h="253">
                  <a:moveTo>
                    <a:pt x="405" y="0"/>
                  </a:moveTo>
                  <a:lnTo>
                    <a:pt x="0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65" name="Freeform 36"/>
            <p:cNvSpPr>
              <a:spLocks/>
            </p:cNvSpPr>
            <p:nvPr/>
          </p:nvSpPr>
          <p:spPr bwMode="auto">
            <a:xfrm>
              <a:off x="2409" y="2333"/>
              <a:ext cx="202" cy="127"/>
            </a:xfrm>
            <a:custGeom>
              <a:avLst/>
              <a:gdLst>
                <a:gd name="T0" fmla="*/ 0 w 405"/>
                <a:gd name="T1" fmla="*/ 63 h 255"/>
                <a:gd name="T2" fmla="*/ 101 w 405"/>
                <a:gd name="T3" fmla="*/ 0 h 255"/>
                <a:gd name="T4" fmla="*/ 101 w 405"/>
                <a:gd name="T5" fmla="*/ 0 h 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5" h="255">
                  <a:moveTo>
                    <a:pt x="0" y="255"/>
                  </a:moveTo>
                  <a:lnTo>
                    <a:pt x="40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66" name="Freeform 37"/>
            <p:cNvSpPr>
              <a:spLocks/>
            </p:cNvSpPr>
            <p:nvPr/>
          </p:nvSpPr>
          <p:spPr bwMode="auto">
            <a:xfrm>
              <a:off x="2649" y="2286"/>
              <a:ext cx="38" cy="23"/>
            </a:xfrm>
            <a:custGeom>
              <a:avLst/>
              <a:gdLst>
                <a:gd name="T0" fmla="*/ 0 w 76"/>
                <a:gd name="T1" fmla="*/ 12 h 46"/>
                <a:gd name="T2" fmla="*/ 19 w 76"/>
                <a:gd name="T3" fmla="*/ 0 h 46"/>
                <a:gd name="T4" fmla="*/ 19 w 76"/>
                <a:gd name="T5" fmla="*/ 0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46">
                  <a:moveTo>
                    <a:pt x="0" y="46"/>
                  </a:moveTo>
                  <a:lnTo>
                    <a:pt x="7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67" name="Freeform 38"/>
            <p:cNvSpPr>
              <a:spLocks/>
            </p:cNvSpPr>
            <p:nvPr/>
          </p:nvSpPr>
          <p:spPr bwMode="auto">
            <a:xfrm>
              <a:off x="2725" y="2142"/>
              <a:ext cx="190" cy="120"/>
            </a:xfrm>
            <a:custGeom>
              <a:avLst/>
              <a:gdLst>
                <a:gd name="T0" fmla="*/ 0 w 380"/>
                <a:gd name="T1" fmla="*/ 60 h 240"/>
                <a:gd name="T2" fmla="*/ 95 w 380"/>
                <a:gd name="T3" fmla="*/ 0 h 240"/>
                <a:gd name="T4" fmla="*/ 95 w 38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0" h="240">
                  <a:moveTo>
                    <a:pt x="0" y="240"/>
                  </a:moveTo>
                  <a:lnTo>
                    <a:pt x="379" y="0"/>
                  </a:lnTo>
                  <a:lnTo>
                    <a:pt x="38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68" name="Freeform 39"/>
            <p:cNvSpPr>
              <a:spLocks/>
            </p:cNvSpPr>
            <p:nvPr/>
          </p:nvSpPr>
          <p:spPr bwMode="auto">
            <a:xfrm>
              <a:off x="2952" y="2095"/>
              <a:ext cx="39" cy="23"/>
            </a:xfrm>
            <a:custGeom>
              <a:avLst/>
              <a:gdLst>
                <a:gd name="T0" fmla="*/ 0 w 77"/>
                <a:gd name="T1" fmla="*/ 12 h 46"/>
                <a:gd name="T2" fmla="*/ 20 w 77"/>
                <a:gd name="T3" fmla="*/ 0 h 46"/>
                <a:gd name="T4" fmla="*/ 20 w 77"/>
                <a:gd name="T5" fmla="*/ 0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46">
                  <a:moveTo>
                    <a:pt x="0" y="46"/>
                  </a:moveTo>
                  <a:lnTo>
                    <a:pt x="7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69" name="Freeform 40"/>
            <p:cNvSpPr>
              <a:spLocks/>
            </p:cNvSpPr>
            <p:nvPr/>
          </p:nvSpPr>
          <p:spPr bwMode="auto">
            <a:xfrm>
              <a:off x="3028" y="1862"/>
              <a:ext cx="202" cy="209"/>
            </a:xfrm>
            <a:custGeom>
              <a:avLst/>
              <a:gdLst>
                <a:gd name="T0" fmla="*/ 0 w 403"/>
                <a:gd name="T1" fmla="*/ 105 h 417"/>
                <a:gd name="T2" fmla="*/ 101 w 403"/>
                <a:gd name="T3" fmla="*/ 41 h 417"/>
                <a:gd name="T4" fmla="*/ 43 w 403"/>
                <a:gd name="T5" fmla="*/ 0 h 417"/>
                <a:gd name="T6" fmla="*/ 43 w 403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3" h="417">
                  <a:moveTo>
                    <a:pt x="0" y="417"/>
                  </a:moveTo>
                  <a:lnTo>
                    <a:pt x="403" y="161"/>
                  </a:lnTo>
                  <a:lnTo>
                    <a:pt x="17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70" name="Freeform 41"/>
            <p:cNvSpPr>
              <a:spLocks/>
            </p:cNvSpPr>
            <p:nvPr/>
          </p:nvSpPr>
          <p:spPr bwMode="auto">
            <a:xfrm>
              <a:off x="3040" y="1813"/>
              <a:ext cx="37" cy="25"/>
            </a:xfrm>
            <a:custGeom>
              <a:avLst/>
              <a:gdLst>
                <a:gd name="T0" fmla="*/ 19 w 73"/>
                <a:gd name="T1" fmla="*/ 13 h 50"/>
                <a:gd name="T2" fmla="*/ 0 w 73"/>
                <a:gd name="T3" fmla="*/ 0 h 50"/>
                <a:gd name="T4" fmla="*/ 1 w 73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" h="50">
                  <a:moveTo>
                    <a:pt x="73" y="5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71" name="Freeform 42"/>
            <p:cNvSpPr>
              <a:spLocks/>
            </p:cNvSpPr>
            <p:nvPr/>
          </p:nvSpPr>
          <p:spPr bwMode="auto">
            <a:xfrm>
              <a:off x="2824" y="1662"/>
              <a:ext cx="181" cy="125"/>
            </a:xfrm>
            <a:custGeom>
              <a:avLst/>
              <a:gdLst>
                <a:gd name="T0" fmla="*/ 91 w 361"/>
                <a:gd name="T1" fmla="*/ 63 h 249"/>
                <a:gd name="T2" fmla="*/ 0 w 361"/>
                <a:gd name="T3" fmla="*/ 0 h 249"/>
                <a:gd name="T4" fmla="*/ 0 w 361"/>
                <a:gd name="T5" fmla="*/ 0 h 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1" h="249">
                  <a:moveTo>
                    <a:pt x="361" y="24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72" name="Freeform 43"/>
            <p:cNvSpPr>
              <a:spLocks/>
            </p:cNvSpPr>
            <p:nvPr/>
          </p:nvSpPr>
          <p:spPr bwMode="auto">
            <a:xfrm>
              <a:off x="2752" y="1612"/>
              <a:ext cx="36" cy="25"/>
            </a:xfrm>
            <a:custGeom>
              <a:avLst/>
              <a:gdLst>
                <a:gd name="T0" fmla="*/ 18 w 73"/>
                <a:gd name="T1" fmla="*/ 13 h 50"/>
                <a:gd name="T2" fmla="*/ 0 w 73"/>
                <a:gd name="T3" fmla="*/ 0 h 50"/>
                <a:gd name="T4" fmla="*/ 0 w 73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" h="50">
                  <a:moveTo>
                    <a:pt x="73" y="5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73" name="Freeform 44"/>
            <p:cNvSpPr>
              <a:spLocks/>
            </p:cNvSpPr>
            <p:nvPr/>
          </p:nvSpPr>
          <p:spPr bwMode="auto">
            <a:xfrm>
              <a:off x="2536" y="1461"/>
              <a:ext cx="180" cy="126"/>
            </a:xfrm>
            <a:custGeom>
              <a:avLst/>
              <a:gdLst>
                <a:gd name="T0" fmla="*/ 90 w 361"/>
                <a:gd name="T1" fmla="*/ 63 h 252"/>
                <a:gd name="T2" fmla="*/ 0 w 361"/>
                <a:gd name="T3" fmla="*/ 0 h 252"/>
                <a:gd name="T4" fmla="*/ 0 w 361"/>
                <a:gd name="T5" fmla="*/ 0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1" h="252">
                  <a:moveTo>
                    <a:pt x="361" y="25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74" name="Freeform 45"/>
            <p:cNvSpPr>
              <a:spLocks/>
            </p:cNvSpPr>
            <p:nvPr/>
          </p:nvSpPr>
          <p:spPr bwMode="auto">
            <a:xfrm>
              <a:off x="2464" y="1411"/>
              <a:ext cx="35" cy="25"/>
            </a:xfrm>
            <a:custGeom>
              <a:avLst/>
              <a:gdLst>
                <a:gd name="T0" fmla="*/ 17 w 71"/>
                <a:gd name="T1" fmla="*/ 13 h 50"/>
                <a:gd name="T2" fmla="*/ 0 w 71"/>
                <a:gd name="T3" fmla="*/ 0 h 50"/>
                <a:gd name="T4" fmla="*/ 0 w 71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" h="50">
                  <a:moveTo>
                    <a:pt x="71" y="5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75" name="Freeform 46"/>
            <p:cNvSpPr>
              <a:spLocks/>
            </p:cNvSpPr>
            <p:nvPr/>
          </p:nvSpPr>
          <p:spPr bwMode="auto">
            <a:xfrm>
              <a:off x="2247" y="1261"/>
              <a:ext cx="180" cy="125"/>
            </a:xfrm>
            <a:custGeom>
              <a:avLst/>
              <a:gdLst>
                <a:gd name="T0" fmla="*/ 90 w 361"/>
                <a:gd name="T1" fmla="*/ 62 h 252"/>
                <a:gd name="T2" fmla="*/ 0 w 361"/>
                <a:gd name="T3" fmla="*/ 0 h 252"/>
                <a:gd name="T4" fmla="*/ 0 w 361"/>
                <a:gd name="T5" fmla="*/ 0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1" h="252">
                  <a:moveTo>
                    <a:pt x="361" y="25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76" name="Freeform 47"/>
            <p:cNvSpPr>
              <a:spLocks/>
            </p:cNvSpPr>
            <p:nvPr/>
          </p:nvSpPr>
          <p:spPr bwMode="auto">
            <a:xfrm>
              <a:off x="2174" y="1211"/>
              <a:ext cx="36" cy="25"/>
            </a:xfrm>
            <a:custGeom>
              <a:avLst/>
              <a:gdLst>
                <a:gd name="T0" fmla="*/ 18 w 73"/>
                <a:gd name="T1" fmla="*/ 13 h 50"/>
                <a:gd name="T2" fmla="*/ 0 w 73"/>
                <a:gd name="T3" fmla="*/ 0 h 50"/>
                <a:gd name="T4" fmla="*/ 0 w 73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" h="50">
                  <a:moveTo>
                    <a:pt x="73" y="5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77" name="Freeform 48"/>
            <p:cNvSpPr>
              <a:spLocks/>
            </p:cNvSpPr>
            <p:nvPr/>
          </p:nvSpPr>
          <p:spPr bwMode="auto">
            <a:xfrm>
              <a:off x="2021" y="1104"/>
              <a:ext cx="117" cy="82"/>
            </a:xfrm>
            <a:custGeom>
              <a:avLst/>
              <a:gdLst>
                <a:gd name="T0" fmla="*/ 59 w 234"/>
                <a:gd name="T1" fmla="*/ 41 h 163"/>
                <a:gd name="T2" fmla="*/ 0 w 234"/>
                <a:gd name="T3" fmla="*/ 0 h 163"/>
                <a:gd name="T4" fmla="*/ 0 w 234"/>
                <a:gd name="T5" fmla="*/ 0 h 1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4" h="163">
                  <a:moveTo>
                    <a:pt x="234" y="16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78" name="Freeform 49"/>
            <p:cNvSpPr>
              <a:spLocks/>
            </p:cNvSpPr>
            <p:nvPr/>
          </p:nvSpPr>
          <p:spPr bwMode="auto">
            <a:xfrm>
              <a:off x="1200" y="1622"/>
              <a:ext cx="1" cy="171"/>
            </a:xfrm>
            <a:custGeom>
              <a:avLst/>
              <a:gdLst>
                <a:gd name="T0" fmla="*/ 0 w 2"/>
                <a:gd name="T1" fmla="*/ 0 h 344"/>
                <a:gd name="T2" fmla="*/ 0 w 2"/>
                <a:gd name="T3" fmla="*/ 85 h 344"/>
                <a:gd name="T4" fmla="*/ 1 w 2"/>
                <a:gd name="T5" fmla="*/ 85 h 3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44">
                  <a:moveTo>
                    <a:pt x="0" y="0"/>
                  </a:moveTo>
                  <a:lnTo>
                    <a:pt x="0" y="344"/>
                  </a:lnTo>
                  <a:lnTo>
                    <a:pt x="2" y="3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79" name="Freeform 50"/>
            <p:cNvSpPr>
              <a:spLocks/>
            </p:cNvSpPr>
            <p:nvPr/>
          </p:nvSpPr>
          <p:spPr bwMode="auto">
            <a:xfrm>
              <a:off x="1200" y="1832"/>
              <a:ext cx="1" cy="40"/>
            </a:xfrm>
            <a:custGeom>
              <a:avLst/>
              <a:gdLst>
                <a:gd name="T0" fmla="*/ 0 w 2"/>
                <a:gd name="T1" fmla="*/ 0 h 81"/>
                <a:gd name="T2" fmla="*/ 0 w 2"/>
                <a:gd name="T3" fmla="*/ 20 h 81"/>
                <a:gd name="T4" fmla="*/ 1 w 2"/>
                <a:gd name="T5" fmla="*/ 20 h 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81">
                  <a:moveTo>
                    <a:pt x="0" y="0"/>
                  </a:moveTo>
                  <a:lnTo>
                    <a:pt x="0" y="81"/>
                  </a:lnTo>
                  <a:lnTo>
                    <a:pt x="2" y="8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80" name="Freeform 51"/>
            <p:cNvSpPr>
              <a:spLocks/>
            </p:cNvSpPr>
            <p:nvPr/>
          </p:nvSpPr>
          <p:spPr bwMode="auto">
            <a:xfrm>
              <a:off x="1200" y="1910"/>
              <a:ext cx="1" cy="198"/>
            </a:xfrm>
            <a:custGeom>
              <a:avLst/>
              <a:gdLst>
                <a:gd name="T0" fmla="*/ 0 w 2"/>
                <a:gd name="T1" fmla="*/ 0 h 395"/>
                <a:gd name="T2" fmla="*/ 0 w 2"/>
                <a:gd name="T3" fmla="*/ 99 h 395"/>
                <a:gd name="T4" fmla="*/ 1 w 2"/>
                <a:gd name="T5" fmla="*/ 99 h 3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95">
                  <a:moveTo>
                    <a:pt x="0" y="0"/>
                  </a:moveTo>
                  <a:lnTo>
                    <a:pt x="0" y="395"/>
                  </a:lnTo>
                  <a:lnTo>
                    <a:pt x="2" y="3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81" name="Freeform 52"/>
            <p:cNvSpPr>
              <a:spLocks/>
            </p:cNvSpPr>
            <p:nvPr/>
          </p:nvSpPr>
          <p:spPr bwMode="auto">
            <a:xfrm>
              <a:off x="1200" y="2148"/>
              <a:ext cx="1" cy="39"/>
            </a:xfrm>
            <a:custGeom>
              <a:avLst/>
              <a:gdLst>
                <a:gd name="T0" fmla="*/ 0 w 2"/>
                <a:gd name="T1" fmla="*/ 0 h 79"/>
                <a:gd name="T2" fmla="*/ 0 w 2"/>
                <a:gd name="T3" fmla="*/ 19 h 79"/>
                <a:gd name="T4" fmla="*/ 1 w 2"/>
                <a:gd name="T5" fmla="*/ 19 h 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79">
                  <a:moveTo>
                    <a:pt x="0" y="0"/>
                  </a:moveTo>
                  <a:lnTo>
                    <a:pt x="0" y="79"/>
                  </a:lnTo>
                  <a:lnTo>
                    <a:pt x="2" y="7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82" name="Freeform 53"/>
            <p:cNvSpPr>
              <a:spLocks/>
            </p:cNvSpPr>
            <p:nvPr/>
          </p:nvSpPr>
          <p:spPr bwMode="auto">
            <a:xfrm>
              <a:off x="1200" y="2226"/>
              <a:ext cx="1" cy="171"/>
            </a:xfrm>
            <a:custGeom>
              <a:avLst/>
              <a:gdLst>
                <a:gd name="T0" fmla="*/ 0 w 2"/>
                <a:gd name="T1" fmla="*/ 0 h 341"/>
                <a:gd name="T2" fmla="*/ 0 w 2"/>
                <a:gd name="T3" fmla="*/ 86 h 341"/>
                <a:gd name="T4" fmla="*/ 1 w 2"/>
                <a:gd name="T5" fmla="*/ 86 h 3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41">
                  <a:moveTo>
                    <a:pt x="0" y="0"/>
                  </a:moveTo>
                  <a:lnTo>
                    <a:pt x="0" y="341"/>
                  </a:lnTo>
                  <a:lnTo>
                    <a:pt x="2" y="34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83" name="Freeform 54"/>
            <p:cNvSpPr>
              <a:spLocks/>
            </p:cNvSpPr>
            <p:nvPr/>
          </p:nvSpPr>
          <p:spPr bwMode="auto">
            <a:xfrm>
              <a:off x="2409" y="3065"/>
              <a:ext cx="1" cy="171"/>
            </a:xfrm>
            <a:custGeom>
              <a:avLst/>
              <a:gdLst>
                <a:gd name="T0" fmla="*/ 0 w 2"/>
                <a:gd name="T1" fmla="*/ 86 h 341"/>
                <a:gd name="T2" fmla="*/ 0 w 2"/>
                <a:gd name="T3" fmla="*/ 0 h 341"/>
                <a:gd name="T4" fmla="*/ 1 w 2"/>
                <a:gd name="T5" fmla="*/ 0 h 3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41">
                  <a:moveTo>
                    <a:pt x="0" y="341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84" name="Freeform 55"/>
            <p:cNvSpPr>
              <a:spLocks/>
            </p:cNvSpPr>
            <p:nvPr/>
          </p:nvSpPr>
          <p:spPr bwMode="auto">
            <a:xfrm>
              <a:off x="2409" y="2987"/>
              <a:ext cx="1" cy="39"/>
            </a:xfrm>
            <a:custGeom>
              <a:avLst/>
              <a:gdLst>
                <a:gd name="T0" fmla="*/ 0 w 2"/>
                <a:gd name="T1" fmla="*/ 19 h 79"/>
                <a:gd name="T2" fmla="*/ 0 w 2"/>
                <a:gd name="T3" fmla="*/ 0 h 79"/>
                <a:gd name="T4" fmla="*/ 1 w 2"/>
                <a:gd name="T5" fmla="*/ 0 h 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79">
                  <a:moveTo>
                    <a:pt x="0" y="79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85" name="Freeform 56"/>
            <p:cNvSpPr>
              <a:spLocks/>
            </p:cNvSpPr>
            <p:nvPr/>
          </p:nvSpPr>
          <p:spPr bwMode="auto">
            <a:xfrm>
              <a:off x="2409" y="2749"/>
              <a:ext cx="1" cy="198"/>
            </a:xfrm>
            <a:custGeom>
              <a:avLst/>
              <a:gdLst>
                <a:gd name="T0" fmla="*/ 0 w 2"/>
                <a:gd name="T1" fmla="*/ 99 h 395"/>
                <a:gd name="T2" fmla="*/ 0 w 2"/>
                <a:gd name="T3" fmla="*/ 0 h 395"/>
                <a:gd name="T4" fmla="*/ 1 w 2"/>
                <a:gd name="T5" fmla="*/ 0 h 3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95">
                  <a:moveTo>
                    <a:pt x="0" y="395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86" name="Freeform 57"/>
            <p:cNvSpPr>
              <a:spLocks/>
            </p:cNvSpPr>
            <p:nvPr/>
          </p:nvSpPr>
          <p:spPr bwMode="auto">
            <a:xfrm>
              <a:off x="2409" y="2672"/>
              <a:ext cx="1" cy="38"/>
            </a:xfrm>
            <a:custGeom>
              <a:avLst/>
              <a:gdLst>
                <a:gd name="T0" fmla="*/ 0 w 2"/>
                <a:gd name="T1" fmla="*/ 19 h 77"/>
                <a:gd name="T2" fmla="*/ 0 w 2"/>
                <a:gd name="T3" fmla="*/ 0 h 77"/>
                <a:gd name="T4" fmla="*/ 1 w 2"/>
                <a:gd name="T5" fmla="*/ 0 h 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77">
                  <a:moveTo>
                    <a:pt x="0" y="77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87" name="Freeform 58"/>
            <p:cNvSpPr>
              <a:spLocks/>
            </p:cNvSpPr>
            <p:nvPr/>
          </p:nvSpPr>
          <p:spPr bwMode="auto">
            <a:xfrm>
              <a:off x="2293" y="2379"/>
              <a:ext cx="116" cy="252"/>
            </a:xfrm>
            <a:custGeom>
              <a:avLst/>
              <a:gdLst>
                <a:gd name="T0" fmla="*/ 58 w 233"/>
                <a:gd name="T1" fmla="*/ 126 h 505"/>
                <a:gd name="T2" fmla="*/ 58 w 233"/>
                <a:gd name="T3" fmla="*/ 40 h 505"/>
                <a:gd name="T4" fmla="*/ 0 w 233"/>
                <a:gd name="T5" fmla="*/ 0 h 505"/>
                <a:gd name="T6" fmla="*/ 0 w 233"/>
                <a:gd name="T7" fmla="*/ 0 h 5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3" h="505">
                  <a:moveTo>
                    <a:pt x="233" y="505"/>
                  </a:moveTo>
                  <a:lnTo>
                    <a:pt x="233" y="163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88" name="Freeform 59"/>
            <p:cNvSpPr>
              <a:spLocks/>
            </p:cNvSpPr>
            <p:nvPr/>
          </p:nvSpPr>
          <p:spPr bwMode="auto">
            <a:xfrm>
              <a:off x="2221" y="2329"/>
              <a:ext cx="35" cy="26"/>
            </a:xfrm>
            <a:custGeom>
              <a:avLst/>
              <a:gdLst>
                <a:gd name="T0" fmla="*/ 17 w 71"/>
                <a:gd name="T1" fmla="*/ 13 h 52"/>
                <a:gd name="T2" fmla="*/ 0 w 71"/>
                <a:gd name="T3" fmla="*/ 0 h 52"/>
                <a:gd name="T4" fmla="*/ 0 w 71"/>
                <a:gd name="T5" fmla="*/ 0 h 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" h="52">
                  <a:moveTo>
                    <a:pt x="71" y="5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89" name="Freeform 60"/>
            <p:cNvSpPr>
              <a:spLocks/>
            </p:cNvSpPr>
            <p:nvPr/>
          </p:nvSpPr>
          <p:spPr bwMode="auto">
            <a:xfrm>
              <a:off x="2004" y="2179"/>
              <a:ext cx="180" cy="125"/>
            </a:xfrm>
            <a:custGeom>
              <a:avLst/>
              <a:gdLst>
                <a:gd name="T0" fmla="*/ 90 w 361"/>
                <a:gd name="T1" fmla="*/ 63 h 250"/>
                <a:gd name="T2" fmla="*/ 0 w 361"/>
                <a:gd name="T3" fmla="*/ 0 h 250"/>
                <a:gd name="T4" fmla="*/ 0 w 361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1" h="250">
                  <a:moveTo>
                    <a:pt x="361" y="25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90" name="Freeform 61"/>
            <p:cNvSpPr>
              <a:spLocks/>
            </p:cNvSpPr>
            <p:nvPr/>
          </p:nvSpPr>
          <p:spPr bwMode="auto">
            <a:xfrm>
              <a:off x="1931" y="2129"/>
              <a:ext cx="36" cy="24"/>
            </a:xfrm>
            <a:custGeom>
              <a:avLst/>
              <a:gdLst>
                <a:gd name="T0" fmla="*/ 18 w 73"/>
                <a:gd name="T1" fmla="*/ 12 h 48"/>
                <a:gd name="T2" fmla="*/ 0 w 73"/>
                <a:gd name="T3" fmla="*/ 0 h 48"/>
                <a:gd name="T4" fmla="*/ 0 w 73"/>
                <a:gd name="T5" fmla="*/ 0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" h="48">
                  <a:moveTo>
                    <a:pt x="73" y="48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91" name="Freeform 62"/>
            <p:cNvSpPr>
              <a:spLocks/>
            </p:cNvSpPr>
            <p:nvPr/>
          </p:nvSpPr>
          <p:spPr bwMode="auto">
            <a:xfrm>
              <a:off x="1715" y="1979"/>
              <a:ext cx="180" cy="124"/>
            </a:xfrm>
            <a:custGeom>
              <a:avLst/>
              <a:gdLst>
                <a:gd name="T0" fmla="*/ 90 w 361"/>
                <a:gd name="T1" fmla="*/ 62 h 250"/>
                <a:gd name="T2" fmla="*/ 0 w 361"/>
                <a:gd name="T3" fmla="*/ 0 h 250"/>
                <a:gd name="T4" fmla="*/ 0 w 361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1" h="250">
                  <a:moveTo>
                    <a:pt x="361" y="25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92" name="Freeform 63"/>
            <p:cNvSpPr>
              <a:spLocks/>
            </p:cNvSpPr>
            <p:nvPr/>
          </p:nvSpPr>
          <p:spPr bwMode="auto">
            <a:xfrm>
              <a:off x="1643" y="1929"/>
              <a:ext cx="35" cy="25"/>
            </a:xfrm>
            <a:custGeom>
              <a:avLst/>
              <a:gdLst>
                <a:gd name="T0" fmla="*/ 17 w 71"/>
                <a:gd name="T1" fmla="*/ 13 h 50"/>
                <a:gd name="T2" fmla="*/ 0 w 71"/>
                <a:gd name="T3" fmla="*/ 0 h 50"/>
                <a:gd name="T4" fmla="*/ 0 w 71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" h="50">
                  <a:moveTo>
                    <a:pt x="71" y="5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93" name="Freeform 64"/>
            <p:cNvSpPr>
              <a:spLocks/>
            </p:cNvSpPr>
            <p:nvPr/>
          </p:nvSpPr>
          <p:spPr bwMode="auto">
            <a:xfrm>
              <a:off x="1426" y="1778"/>
              <a:ext cx="180" cy="126"/>
            </a:xfrm>
            <a:custGeom>
              <a:avLst/>
              <a:gdLst>
                <a:gd name="T0" fmla="*/ 90 w 360"/>
                <a:gd name="T1" fmla="*/ 63 h 251"/>
                <a:gd name="T2" fmla="*/ 0 w 360"/>
                <a:gd name="T3" fmla="*/ 0 h 251"/>
                <a:gd name="T4" fmla="*/ 0 w 360"/>
                <a:gd name="T5" fmla="*/ 0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0" h="251">
                  <a:moveTo>
                    <a:pt x="360" y="25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94" name="Freeform 65"/>
            <p:cNvSpPr>
              <a:spLocks/>
            </p:cNvSpPr>
            <p:nvPr/>
          </p:nvSpPr>
          <p:spPr bwMode="auto">
            <a:xfrm>
              <a:off x="1354" y="1728"/>
              <a:ext cx="35" cy="25"/>
            </a:xfrm>
            <a:custGeom>
              <a:avLst/>
              <a:gdLst>
                <a:gd name="T0" fmla="*/ 17 w 71"/>
                <a:gd name="T1" fmla="*/ 13 h 50"/>
                <a:gd name="T2" fmla="*/ 0 w 71"/>
                <a:gd name="T3" fmla="*/ 0 h 50"/>
                <a:gd name="T4" fmla="*/ 0 w 71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" h="50">
                  <a:moveTo>
                    <a:pt x="71" y="5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95" name="Freeform 66"/>
            <p:cNvSpPr>
              <a:spLocks/>
            </p:cNvSpPr>
            <p:nvPr/>
          </p:nvSpPr>
          <p:spPr bwMode="auto">
            <a:xfrm>
              <a:off x="1200" y="1622"/>
              <a:ext cx="117" cy="81"/>
            </a:xfrm>
            <a:custGeom>
              <a:avLst/>
              <a:gdLst>
                <a:gd name="T0" fmla="*/ 58 w 235"/>
                <a:gd name="T1" fmla="*/ 40 h 163"/>
                <a:gd name="T2" fmla="*/ 0 w 235"/>
                <a:gd name="T3" fmla="*/ 0 h 163"/>
                <a:gd name="T4" fmla="*/ 0 w 235"/>
                <a:gd name="T5" fmla="*/ 0 h 1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5" h="163">
                  <a:moveTo>
                    <a:pt x="235" y="16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96" name="Freeform 67"/>
            <p:cNvSpPr>
              <a:spLocks/>
            </p:cNvSpPr>
            <p:nvPr/>
          </p:nvSpPr>
          <p:spPr bwMode="auto">
            <a:xfrm>
              <a:off x="1200" y="2270"/>
              <a:ext cx="203" cy="127"/>
            </a:xfrm>
            <a:custGeom>
              <a:avLst/>
              <a:gdLst>
                <a:gd name="T0" fmla="*/ 0 w 405"/>
                <a:gd name="T1" fmla="*/ 64 h 253"/>
                <a:gd name="T2" fmla="*/ 102 w 405"/>
                <a:gd name="T3" fmla="*/ 0 h 253"/>
                <a:gd name="T4" fmla="*/ 102 w 405"/>
                <a:gd name="T5" fmla="*/ 0 h 2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5" h="253">
                  <a:moveTo>
                    <a:pt x="0" y="253"/>
                  </a:moveTo>
                  <a:lnTo>
                    <a:pt x="40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97" name="Freeform 68"/>
            <p:cNvSpPr>
              <a:spLocks/>
            </p:cNvSpPr>
            <p:nvPr/>
          </p:nvSpPr>
          <p:spPr bwMode="auto">
            <a:xfrm>
              <a:off x="1440" y="2222"/>
              <a:ext cx="39" cy="24"/>
            </a:xfrm>
            <a:custGeom>
              <a:avLst/>
              <a:gdLst>
                <a:gd name="T0" fmla="*/ 0 w 77"/>
                <a:gd name="T1" fmla="*/ 12 h 48"/>
                <a:gd name="T2" fmla="*/ 20 w 77"/>
                <a:gd name="T3" fmla="*/ 0 h 48"/>
                <a:gd name="T4" fmla="*/ 20 w 77"/>
                <a:gd name="T5" fmla="*/ 0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48">
                  <a:moveTo>
                    <a:pt x="0" y="48"/>
                  </a:moveTo>
                  <a:lnTo>
                    <a:pt x="7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98" name="Freeform 69"/>
            <p:cNvSpPr>
              <a:spLocks/>
            </p:cNvSpPr>
            <p:nvPr/>
          </p:nvSpPr>
          <p:spPr bwMode="auto">
            <a:xfrm>
              <a:off x="1516" y="2078"/>
              <a:ext cx="190" cy="120"/>
            </a:xfrm>
            <a:custGeom>
              <a:avLst/>
              <a:gdLst>
                <a:gd name="T0" fmla="*/ 0 w 380"/>
                <a:gd name="T1" fmla="*/ 60 h 240"/>
                <a:gd name="T2" fmla="*/ 95 w 380"/>
                <a:gd name="T3" fmla="*/ 0 h 240"/>
                <a:gd name="T4" fmla="*/ 95 w 38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0" h="240">
                  <a:moveTo>
                    <a:pt x="0" y="240"/>
                  </a:moveTo>
                  <a:lnTo>
                    <a:pt x="38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99" name="Freeform 70"/>
            <p:cNvSpPr>
              <a:spLocks/>
            </p:cNvSpPr>
            <p:nvPr/>
          </p:nvSpPr>
          <p:spPr bwMode="auto">
            <a:xfrm>
              <a:off x="1744" y="2031"/>
              <a:ext cx="38" cy="24"/>
            </a:xfrm>
            <a:custGeom>
              <a:avLst/>
              <a:gdLst>
                <a:gd name="T0" fmla="*/ 0 w 77"/>
                <a:gd name="T1" fmla="*/ 12 h 48"/>
                <a:gd name="T2" fmla="*/ 19 w 77"/>
                <a:gd name="T3" fmla="*/ 0 h 48"/>
                <a:gd name="T4" fmla="*/ 19 w 77"/>
                <a:gd name="T5" fmla="*/ 0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48">
                  <a:moveTo>
                    <a:pt x="0" y="48"/>
                  </a:moveTo>
                  <a:lnTo>
                    <a:pt x="7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00" name="Freeform 71"/>
            <p:cNvSpPr>
              <a:spLocks/>
            </p:cNvSpPr>
            <p:nvPr/>
          </p:nvSpPr>
          <p:spPr bwMode="auto">
            <a:xfrm>
              <a:off x="1819" y="1880"/>
              <a:ext cx="319" cy="127"/>
            </a:xfrm>
            <a:custGeom>
              <a:avLst/>
              <a:gdLst>
                <a:gd name="T0" fmla="*/ 0 w 637"/>
                <a:gd name="T1" fmla="*/ 63 h 256"/>
                <a:gd name="T2" fmla="*/ 101 w 637"/>
                <a:gd name="T3" fmla="*/ 0 h 256"/>
                <a:gd name="T4" fmla="*/ 160 w 637"/>
                <a:gd name="T5" fmla="*/ 40 h 256"/>
                <a:gd name="T6" fmla="*/ 160 w 637"/>
                <a:gd name="T7" fmla="*/ 40 h 2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7" h="256">
                  <a:moveTo>
                    <a:pt x="0" y="256"/>
                  </a:moveTo>
                  <a:lnTo>
                    <a:pt x="403" y="0"/>
                  </a:lnTo>
                  <a:lnTo>
                    <a:pt x="637" y="16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01" name="Freeform 72"/>
            <p:cNvSpPr>
              <a:spLocks/>
            </p:cNvSpPr>
            <p:nvPr/>
          </p:nvSpPr>
          <p:spPr bwMode="auto">
            <a:xfrm>
              <a:off x="2174" y="1986"/>
              <a:ext cx="36" cy="25"/>
            </a:xfrm>
            <a:custGeom>
              <a:avLst/>
              <a:gdLst>
                <a:gd name="T0" fmla="*/ 0 w 73"/>
                <a:gd name="T1" fmla="*/ 0 h 50"/>
                <a:gd name="T2" fmla="*/ 18 w 73"/>
                <a:gd name="T3" fmla="*/ 13 h 50"/>
                <a:gd name="T4" fmla="*/ 18 w 73"/>
                <a:gd name="T5" fmla="*/ 13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" h="50">
                  <a:moveTo>
                    <a:pt x="0" y="0"/>
                  </a:moveTo>
                  <a:lnTo>
                    <a:pt x="73" y="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02" name="Freeform 73"/>
            <p:cNvSpPr>
              <a:spLocks/>
            </p:cNvSpPr>
            <p:nvPr/>
          </p:nvSpPr>
          <p:spPr bwMode="auto">
            <a:xfrm>
              <a:off x="2247" y="2036"/>
              <a:ext cx="180" cy="126"/>
            </a:xfrm>
            <a:custGeom>
              <a:avLst/>
              <a:gdLst>
                <a:gd name="T0" fmla="*/ 0 w 361"/>
                <a:gd name="T1" fmla="*/ 0 h 252"/>
                <a:gd name="T2" fmla="*/ 90 w 361"/>
                <a:gd name="T3" fmla="*/ 63 h 252"/>
                <a:gd name="T4" fmla="*/ 90 w 361"/>
                <a:gd name="T5" fmla="*/ 63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1" h="252">
                  <a:moveTo>
                    <a:pt x="0" y="0"/>
                  </a:moveTo>
                  <a:lnTo>
                    <a:pt x="361" y="2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03" name="Freeform 74"/>
            <p:cNvSpPr>
              <a:spLocks/>
            </p:cNvSpPr>
            <p:nvPr/>
          </p:nvSpPr>
          <p:spPr bwMode="auto">
            <a:xfrm>
              <a:off x="2464" y="2187"/>
              <a:ext cx="35" cy="25"/>
            </a:xfrm>
            <a:custGeom>
              <a:avLst/>
              <a:gdLst>
                <a:gd name="T0" fmla="*/ 0 w 71"/>
                <a:gd name="T1" fmla="*/ 0 h 50"/>
                <a:gd name="T2" fmla="*/ 17 w 71"/>
                <a:gd name="T3" fmla="*/ 13 h 50"/>
                <a:gd name="T4" fmla="*/ 17 w 71"/>
                <a:gd name="T5" fmla="*/ 13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" h="50">
                  <a:moveTo>
                    <a:pt x="0" y="0"/>
                  </a:moveTo>
                  <a:lnTo>
                    <a:pt x="71" y="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04" name="Freeform 75"/>
            <p:cNvSpPr>
              <a:spLocks/>
            </p:cNvSpPr>
            <p:nvPr/>
          </p:nvSpPr>
          <p:spPr bwMode="auto">
            <a:xfrm>
              <a:off x="2536" y="2237"/>
              <a:ext cx="180" cy="125"/>
            </a:xfrm>
            <a:custGeom>
              <a:avLst/>
              <a:gdLst>
                <a:gd name="T0" fmla="*/ 0 w 361"/>
                <a:gd name="T1" fmla="*/ 0 h 249"/>
                <a:gd name="T2" fmla="*/ 90 w 361"/>
                <a:gd name="T3" fmla="*/ 63 h 249"/>
                <a:gd name="T4" fmla="*/ 90 w 361"/>
                <a:gd name="T5" fmla="*/ 63 h 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1" h="249">
                  <a:moveTo>
                    <a:pt x="0" y="0"/>
                  </a:moveTo>
                  <a:lnTo>
                    <a:pt x="361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05" name="Freeform 76"/>
            <p:cNvSpPr>
              <a:spLocks/>
            </p:cNvSpPr>
            <p:nvPr/>
          </p:nvSpPr>
          <p:spPr bwMode="auto">
            <a:xfrm>
              <a:off x="2752" y="2388"/>
              <a:ext cx="36" cy="25"/>
            </a:xfrm>
            <a:custGeom>
              <a:avLst/>
              <a:gdLst>
                <a:gd name="T0" fmla="*/ 0 w 73"/>
                <a:gd name="T1" fmla="*/ 0 h 50"/>
                <a:gd name="T2" fmla="*/ 18 w 73"/>
                <a:gd name="T3" fmla="*/ 13 h 50"/>
                <a:gd name="T4" fmla="*/ 18 w 73"/>
                <a:gd name="T5" fmla="*/ 13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" h="50">
                  <a:moveTo>
                    <a:pt x="0" y="0"/>
                  </a:moveTo>
                  <a:lnTo>
                    <a:pt x="73" y="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06" name="Freeform 77"/>
            <p:cNvSpPr>
              <a:spLocks/>
            </p:cNvSpPr>
            <p:nvPr/>
          </p:nvSpPr>
          <p:spPr bwMode="auto">
            <a:xfrm>
              <a:off x="2824" y="2437"/>
              <a:ext cx="181" cy="126"/>
            </a:xfrm>
            <a:custGeom>
              <a:avLst/>
              <a:gdLst>
                <a:gd name="T0" fmla="*/ 0 w 361"/>
                <a:gd name="T1" fmla="*/ 0 h 251"/>
                <a:gd name="T2" fmla="*/ 91 w 361"/>
                <a:gd name="T3" fmla="*/ 63 h 251"/>
                <a:gd name="T4" fmla="*/ 91 w 361"/>
                <a:gd name="T5" fmla="*/ 63 h 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1" h="251">
                  <a:moveTo>
                    <a:pt x="0" y="0"/>
                  </a:moveTo>
                  <a:lnTo>
                    <a:pt x="361" y="25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07" name="Freeform 78"/>
            <p:cNvSpPr>
              <a:spLocks/>
            </p:cNvSpPr>
            <p:nvPr/>
          </p:nvSpPr>
          <p:spPr bwMode="auto">
            <a:xfrm>
              <a:off x="3040" y="2587"/>
              <a:ext cx="37" cy="26"/>
            </a:xfrm>
            <a:custGeom>
              <a:avLst/>
              <a:gdLst>
                <a:gd name="T0" fmla="*/ 0 w 73"/>
                <a:gd name="T1" fmla="*/ 0 h 52"/>
                <a:gd name="T2" fmla="*/ 19 w 73"/>
                <a:gd name="T3" fmla="*/ 13 h 52"/>
                <a:gd name="T4" fmla="*/ 19 w 73"/>
                <a:gd name="T5" fmla="*/ 13 h 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" h="52">
                  <a:moveTo>
                    <a:pt x="0" y="0"/>
                  </a:moveTo>
                  <a:lnTo>
                    <a:pt x="73" y="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08" name="Freeform 79"/>
            <p:cNvSpPr>
              <a:spLocks/>
            </p:cNvSpPr>
            <p:nvPr/>
          </p:nvSpPr>
          <p:spPr bwMode="auto">
            <a:xfrm>
              <a:off x="3028" y="2638"/>
              <a:ext cx="202" cy="208"/>
            </a:xfrm>
            <a:custGeom>
              <a:avLst/>
              <a:gdLst>
                <a:gd name="T0" fmla="*/ 43 w 403"/>
                <a:gd name="T1" fmla="*/ 0 h 417"/>
                <a:gd name="T2" fmla="*/ 101 w 403"/>
                <a:gd name="T3" fmla="*/ 40 h 417"/>
                <a:gd name="T4" fmla="*/ 0 w 403"/>
                <a:gd name="T5" fmla="*/ 104 h 417"/>
                <a:gd name="T6" fmla="*/ 0 w 403"/>
                <a:gd name="T7" fmla="*/ 104 h 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3" h="417">
                  <a:moveTo>
                    <a:pt x="171" y="0"/>
                  </a:moveTo>
                  <a:lnTo>
                    <a:pt x="403" y="161"/>
                  </a:lnTo>
                  <a:lnTo>
                    <a:pt x="0" y="41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09" name="Freeform 80"/>
            <p:cNvSpPr>
              <a:spLocks/>
            </p:cNvSpPr>
            <p:nvPr/>
          </p:nvSpPr>
          <p:spPr bwMode="auto">
            <a:xfrm>
              <a:off x="2952" y="2870"/>
              <a:ext cx="38" cy="24"/>
            </a:xfrm>
            <a:custGeom>
              <a:avLst/>
              <a:gdLst>
                <a:gd name="T0" fmla="*/ 19 w 75"/>
                <a:gd name="T1" fmla="*/ 0 h 48"/>
                <a:gd name="T2" fmla="*/ 0 w 75"/>
                <a:gd name="T3" fmla="*/ 12 h 48"/>
                <a:gd name="T4" fmla="*/ 0 w 75"/>
                <a:gd name="T5" fmla="*/ 12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" h="48">
                  <a:moveTo>
                    <a:pt x="75" y="0"/>
                  </a:move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10" name="Freeform 81"/>
            <p:cNvSpPr>
              <a:spLocks/>
            </p:cNvSpPr>
            <p:nvPr/>
          </p:nvSpPr>
          <p:spPr bwMode="auto">
            <a:xfrm>
              <a:off x="2725" y="2917"/>
              <a:ext cx="190" cy="120"/>
            </a:xfrm>
            <a:custGeom>
              <a:avLst/>
              <a:gdLst>
                <a:gd name="T0" fmla="*/ 95 w 380"/>
                <a:gd name="T1" fmla="*/ 0 h 240"/>
                <a:gd name="T2" fmla="*/ 0 w 380"/>
                <a:gd name="T3" fmla="*/ 60 h 240"/>
                <a:gd name="T4" fmla="*/ 0 w 380"/>
                <a:gd name="T5" fmla="*/ 6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0" h="240">
                  <a:moveTo>
                    <a:pt x="380" y="0"/>
                  </a:moveTo>
                  <a:lnTo>
                    <a:pt x="0" y="2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11" name="Freeform 82"/>
            <p:cNvSpPr>
              <a:spLocks/>
            </p:cNvSpPr>
            <p:nvPr/>
          </p:nvSpPr>
          <p:spPr bwMode="auto">
            <a:xfrm>
              <a:off x="2649" y="3061"/>
              <a:ext cx="38" cy="23"/>
            </a:xfrm>
            <a:custGeom>
              <a:avLst/>
              <a:gdLst>
                <a:gd name="T0" fmla="*/ 19 w 76"/>
                <a:gd name="T1" fmla="*/ 0 h 46"/>
                <a:gd name="T2" fmla="*/ 0 w 76"/>
                <a:gd name="T3" fmla="*/ 12 h 46"/>
                <a:gd name="T4" fmla="*/ 1 w 76"/>
                <a:gd name="T5" fmla="*/ 12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46">
                  <a:moveTo>
                    <a:pt x="76" y="0"/>
                  </a:moveTo>
                  <a:lnTo>
                    <a:pt x="0" y="46"/>
                  </a:lnTo>
                  <a:lnTo>
                    <a:pt x="2" y="4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12" name="Freeform 83"/>
            <p:cNvSpPr>
              <a:spLocks/>
            </p:cNvSpPr>
            <p:nvPr/>
          </p:nvSpPr>
          <p:spPr bwMode="auto">
            <a:xfrm>
              <a:off x="2293" y="3108"/>
              <a:ext cx="318" cy="128"/>
            </a:xfrm>
            <a:custGeom>
              <a:avLst/>
              <a:gdLst>
                <a:gd name="T0" fmla="*/ 159 w 638"/>
                <a:gd name="T1" fmla="*/ 0 h 255"/>
                <a:gd name="T2" fmla="*/ 58 w 638"/>
                <a:gd name="T3" fmla="*/ 64 h 255"/>
                <a:gd name="T4" fmla="*/ 0 w 638"/>
                <a:gd name="T5" fmla="*/ 24 h 255"/>
                <a:gd name="T6" fmla="*/ 0 w 638"/>
                <a:gd name="T7" fmla="*/ 24 h 2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8" h="255">
                  <a:moveTo>
                    <a:pt x="638" y="0"/>
                  </a:moveTo>
                  <a:lnTo>
                    <a:pt x="233" y="255"/>
                  </a:lnTo>
                  <a:lnTo>
                    <a:pt x="0" y="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13" name="Freeform 84"/>
            <p:cNvSpPr>
              <a:spLocks/>
            </p:cNvSpPr>
            <p:nvPr/>
          </p:nvSpPr>
          <p:spPr bwMode="auto">
            <a:xfrm>
              <a:off x="2221" y="3105"/>
              <a:ext cx="35" cy="25"/>
            </a:xfrm>
            <a:custGeom>
              <a:avLst/>
              <a:gdLst>
                <a:gd name="T0" fmla="*/ 17 w 71"/>
                <a:gd name="T1" fmla="*/ 13 h 50"/>
                <a:gd name="T2" fmla="*/ 0 w 71"/>
                <a:gd name="T3" fmla="*/ 0 h 50"/>
                <a:gd name="T4" fmla="*/ 0 w 71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" h="50">
                  <a:moveTo>
                    <a:pt x="71" y="5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14" name="Freeform 85"/>
            <p:cNvSpPr>
              <a:spLocks/>
            </p:cNvSpPr>
            <p:nvPr/>
          </p:nvSpPr>
          <p:spPr bwMode="auto">
            <a:xfrm>
              <a:off x="2004" y="2955"/>
              <a:ext cx="180" cy="125"/>
            </a:xfrm>
            <a:custGeom>
              <a:avLst/>
              <a:gdLst>
                <a:gd name="T0" fmla="*/ 90 w 361"/>
                <a:gd name="T1" fmla="*/ 63 h 249"/>
                <a:gd name="T2" fmla="*/ 0 w 361"/>
                <a:gd name="T3" fmla="*/ 0 h 249"/>
                <a:gd name="T4" fmla="*/ 0 w 361"/>
                <a:gd name="T5" fmla="*/ 0 h 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1" h="249">
                  <a:moveTo>
                    <a:pt x="361" y="24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15" name="Freeform 86"/>
            <p:cNvSpPr>
              <a:spLocks/>
            </p:cNvSpPr>
            <p:nvPr/>
          </p:nvSpPr>
          <p:spPr bwMode="auto">
            <a:xfrm>
              <a:off x="1931" y="2904"/>
              <a:ext cx="36" cy="26"/>
            </a:xfrm>
            <a:custGeom>
              <a:avLst/>
              <a:gdLst>
                <a:gd name="T0" fmla="*/ 18 w 73"/>
                <a:gd name="T1" fmla="*/ 13 h 52"/>
                <a:gd name="T2" fmla="*/ 0 w 73"/>
                <a:gd name="T3" fmla="*/ 0 h 52"/>
                <a:gd name="T4" fmla="*/ 0 w 73"/>
                <a:gd name="T5" fmla="*/ 0 h 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" h="52">
                  <a:moveTo>
                    <a:pt x="73" y="52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16" name="Freeform 87"/>
            <p:cNvSpPr>
              <a:spLocks/>
            </p:cNvSpPr>
            <p:nvPr/>
          </p:nvSpPr>
          <p:spPr bwMode="auto">
            <a:xfrm>
              <a:off x="1715" y="2754"/>
              <a:ext cx="180" cy="126"/>
            </a:xfrm>
            <a:custGeom>
              <a:avLst/>
              <a:gdLst>
                <a:gd name="T0" fmla="*/ 90 w 361"/>
                <a:gd name="T1" fmla="*/ 63 h 252"/>
                <a:gd name="T2" fmla="*/ 0 w 361"/>
                <a:gd name="T3" fmla="*/ 0 h 252"/>
                <a:gd name="T4" fmla="*/ 0 w 361"/>
                <a:gd name="T5" fmla="*/ 0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1" h="252">
                  <a:moveTo>
                    <a:pt x="361" y="25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17" name="Freeform 88"/>
            <p:cNvSpPr>
              <a:spLocks/>
            </p:cNvSpPr>
            <p:nvPr/>
          </p:nvSpPr>
          <p:spPr bwMode="auto">
            <a:xfrm>
              <a:off x="1643" y="2704"/>
              <a:ext cx="35" cy="25"/>
            </a:xfrm>
            <a:custGeom>
              <a:avLst/>
              <a:gdLst>
                <a:gd name="T0" fmla="*/ 17 w 71"/>
                <a:gd name="T1" fmla="*/ 13 h 50"/>
                <a:gd name="T2" fmla="*/ 0 w 71"/>
                <a:gd name="T3" fmla="*/ 0 h 50"/>
                <a:gd name="T4" fmla="*/ 0 w 71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" h="50">
                  <a:moveTo>
                    <a:pt x="71" y="5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18" name="Freeform 89"/>
            <p:cNvSpPr>
              <a:spLocks/>
            </p:cNvSpPr>
            <p:nvPr/>
          </p:nvSpPr>
          <p:spPr bwMode="auto">
            <a:xfrm>
              <a:off x="1426" y="2554"/>
              <a:ext cx="180" cy="124"/>
            </a:xfrm>
            <a:custGeom>
              <a:avLst/>
              <a:gdLst>
                <a:gd name="T0" fmla="*/ 90 w 360"/>
                <a:gd name="T1" fmla="*/ 62 h 250"/>
                <a:gd name="T2" fmla="*/ 0 w 360"/>
                <a:gd name="T3" fmla="*/ 0 h 250"/>
                <a:gd name="T4" fmla="*/ 0 w 36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0" h="250">
                  <a:moveTo>
                    <a:pt x="360" y="25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19" name="Freeform 90"/>
            <p:cNvSpPr>
              <a:spLocks/>
            </p:cNvSpPr>
            <p:nvPr/>
          </p:nvSpPr>
          <p:spPr bwMode="auto">
            <a:xfrm>
              <a:off x="1354" y="2504"/>
              <a:ext cx="35" cy="25"/>
            </a:xfrm>
            <a:custGeom>
              <a:avLst/>
              <a:gdLst>
                <a:gd name="T0" fmla="*/ 17 w 71"/>
                <a:gd name="T1" fmla="*/ 13 h 50"/>
                <a:gd name="T2" fmla="*/ 0 w 71"/>
                <a:gd name="T3" fmla="*/ 0 h 50"/>
                <a:gd name="T4" fmla="*/ 0 w 71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" h="50">
                  <a:moveTo>
                    <a:pt x="71" y="5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20" name="Freeform 91"/>
            <p:cNvSpPr>
              <a:spLocks/>
            </p:cNvSpPr>
            <p:nvPr/>
          </p:nvSpPr>
          <p:spPr bwMode="auto">
            <a:xfrm>
              <a:off x="1200" y="2397"/>
              <a:ext cx="117" cy="82"/>
            </a:xfrm>
            <a:custGeom>
              <a:avLst/>
              <a:gdLst>
                <a:gd name="T0" fmla="*/ 58 w 235"/>
                <a:gd name="T1" fmla="*/ 41 h 163"/>
                <a:gd name="T2" fmla="*/ 0 w 235"/>
                <a:gd name="T3" fmla="*/ 0 h 163"/>
                <a:gd name="T4" fmla="*/ 0 w 235"/>
                <a:gd name="T5" fmla="*/ 0 h 1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5" h="163">
                  <a:moveTo>
                    <a:pt x="235" y="16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21" name="Freeform 92"/>
            <p:cNvSpPr>
              <a:spLocks/>
            </p:cNvSpPr>
            <p:nvPr/>
          </p:nvSpPr>
          <p:spPr bwMode="auto">
            <a:xfrm>
              <a:off x="1769" y="2327"/>
              <a:ext cx="71" cy="205"/>
            </a:xfrm>
            <a:custGeom>
              <a:avLst/>
              <a:gdLst>
                <a:gd name="T0" fmla="*/ 0 w 142"/>
                <a:gd name="T1" fmla="*/ 0 h 409"/>
                <a:gd name="T2" fmla="*/ 36 w 142"/>
                <a:gd name="T3" fmla="*/ 25 h 409"/>
                <a:gd name="T4" fmla="*/ 36 w 142"/>
                <a:gd name="T5" fmla="*/ 103 h 409"/>
                <a:gd name="T6" fmla="*/ 0 w 142"/>
                <a:gd name="T7" fmla="*/ 78 h 409"/>
                <a:gd name="T8" fmla="*/ 0 w 142"/>
                <a:gd name="T9" fmla="*/ 78 h 4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09">
                  <a:moveTo>
                    <a:pt x="0" y="0"/>
                  </a:moveTo>
                  <a:lnTo>
                    <a:pt x="142" y="98"/>
                  </a:lnTo>
                  <a:lnTo>
                    <a:pt x="142" y="409"/>
                  </a:lnTo>
                  <a:lnTo>
                    <a:pt x="0" y="3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22" name="Freeform 93"/>
            <p:cNvSpPr>
              <a:spLocks/>
            </p:cNvSpPr>
            <p:nvPr/>
          </p:nvSpPr>
          <p:spPr bwMode="auto">
            <a:xfrm>
              <a:off x="1983" y="2475"/>
              <a:ext cx="1" cy="154"/>
            </a:xfrm>
            <a:custGeom>
              <a:avLst/>
              <a:gdLst>
                <a:gd name="T0" fmla="*/ 0 w 2"/>
                <a:gd name="T1" fmla="*/ 0 h 309"/>
                <a:gd name="T2" fmla="*/ 0 w 2"/>
                <a:gd name="T3" fmla="*/ 77 h 309"/>
                <a:gd name="T4" fmla="*/ 1 w 2"/>
                <a:gd name="T5" fmla="*/ 77 h 3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09">
                  <a:moveTo>
                    <a:pt x="0" y="0"/>
                  </a:moveTo>
                  <a:lnTo>
                    <a:pt x="0" y="309"/>
                  </a:lnTo>
                  <a:lnTo>
                    <a:pt x="2" y="3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23" name="Freeform 94"/>
            <p:cNvSpPr>
              <a:spLocks/>
            </p:cNvSpPr>
            <p:nvPr/>
          </p:nvSpPr>
          <p:spPr bwMode="auto">
            <a:xfrm>
              <a:off x="1627" y="2306"/>
              <a:ext cx="142" cy="21"/>
            </a:xfrm>
            <a:custGeom>
              <a:avLst/>
              <a:gdLst>
                <a:gd name="T0" fmla="*/ 0 w 284"/>
                <a:gd name="T1" fmla="*/ 0 h 42"/>
                <a:gd name="T2" fmla="*/ 71 w 284"/>
                <a:gd name="T3" fmla="*/ 11 h 42"/>
                <a:gd name="T4" fmla="*/ 71 w 284"/>
                <a:gd name="T5" fmla="*/ 11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4" h="42">
                  <a:moveTo>
                    <a:pt x="0" y="0"/>
                  </a:moveTo>
                  <a:lnTo>
                    <a:pt x="284" y="4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24" name="Freeform 95"/>
            <p:cNvSpPr>
              <a:spLocks/>
            </p:cNvSpPr>
            <p:nvPr/>
          </p:nvSpPr>
          <p:spPr bwMode="auto">
            <a:xfrm>
              <a:off x="2448" y="1789"/>
              <a:ext cx="142" cy="21"/>
            </a:xfrm>
            <a:custGeom>
              <a:avLst/>
              <a:gdLst>
                <a:gd name="T0" fmla="*/ 0 w 284"/>
                <a:gd name="T1" fmla="*/ 0 h 42"/>
                <a:gd name="T2" fmla="*/ 71 w 284"/>
                <a:gd name="T3" fmla="*/ 11 h 42"/>
                <a:gd name="T4" fmla="*/ 71 w 284"/>
                <a:gd name="T5" fmla="*/ 11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4" h="42">
                  <a:moveTo>
                    <a:pt x="0" y="0"/>
                  </a:moveTo>
                  <a:lnTo>
                    <a:pt x="284" y="4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25" name="Freeform 96"/>
            <p:cNvSpPr>
              <a:spLocks/>
            </p:cNvSpPr>
            <p:nvPr/>
          </p:nvSpPr>
          <p:spPr bwMode="auto">
            <a:xfrm>
              <a:off x="2590" y="1810"/>
              <a:ext cx="71" cy="204"/>
            </a:xfrm>
            <a:custGeom>
              <a:avLst/>
              <a:gdLst>
                <a:gd name="T0" fmla="*/ 0 w 143"/>
                <a:gd name="T1" fmla="*/ 0 h 409"/>
                <a:gd name="T2" fmla="*/ 35 w 143"/>
                <a:gd name="T3" fmla="*/ 24 h 409"/>
                <a:gd name="T4" fmla="*/ 35 w 143"/>
                <a:gd name="T5" fmla="*/ 102 h 409"/>
                <a:gd name="T6" fmla="*/ 0 w 143"/>
                <a:gd name="T7" fmla="*/ 77 h 409"/>
                <a:gd name="T8" fmla="*/ 0 w 143"/>
                <a:gd name="T9" fmla="*/ 77 h 4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3" h="409">
                  <a:moveTo>
                    <a:pt x="0" y="0"/>
                  </a:moveTo>
                  <a:lnTo>
                    <a:pt x="143" y="98"/>
                  </a:lnTo>
                  <a:lnTo>
                    <a:pt x="143" y="409"/>
                  </a:lnTo>
                  <a:lnTo>
                    <a:pt x="0" y="31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26" name="Freeform 97"/>
            <p:cNvSpPr>
              <a:spLocks/>
            </p:cNvSpPr>
            <p:nvPr/>
          </p:nvSpPr>
          <p:spPr bwMode="auto">
            <a:xfrm>
              <a:off x="2803" y="1957"/>
              <a:ext cx="1" cy="155"/>
            </a:xfrm>
            <a:custGeom>
              <a:avLst/>
              <a:gdLst>
                <a:gd name="T0" fmla="*/ 0 w 1"/>
                <a:gd name="T1" fmla="*/ 0 h 309"/>
                <a:gd name="T2" fmla="*/ 0 w 1"/>
                <a:gd name="T3" fmla="*/ 78 h 309"/>
                <a:gd name="T4" fmla="*/ 0 w 1"/>
                <a:gd name="T5" fmla="*/ 78 h 3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309">
                  <a:moveTo>
                    <a:pt x="0" y="0"/>
                  </a:moveTo>
                  <a:lnTo>
                    <a:pt x="0" y="3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27" name="Freeform 98"/>
            <p:cNvSpPr>
              <a:spLocks/>
            </p:cNvSpPr>
            <p:nvPr/>
          </p:nvSpPr>
          <p:spPr bwMode="auto">
            <a:xfrm>
              <a:off x="2707" y="2441"/>
              <a:ext cx="225" cy="297"/>
            </a:xfrm>
            <a:custGeom>
              <a:avLst/>
              <a:gdLst>
                <a:gd name="T0" fmla="*/ 0 w 449"/>
                <a:gd name="T1" fmla="*/ 149 h 593"/>
                <a:gd name="T2" fmla="*/ 113 w 449"/>
                <a:gd name="T3" fmla="*/ 78 h 593"/>
                <a:gd name="T4" fmla="*/ 113 w 449"/>
                <a:gd name="T5" fmla="*/ 0 h 593"/>
                <a:gd name="T6" fmla="*/ 0 w 449"/>
                <a:gd name="T7" fmla="*/ 71 h 593"/>
                <a:gd name="T8" fmla="*/ 0 w 449"/>
                <a:gd name="T9" fmla="*/ 149 h 593"/>
                <a:gd name="T10" fmla="*/ 0 w 449"/>
                <a:gd name="T11" fmla="*/ 149 h 5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9" h="593">
                  <a:moveTo>
                    <a:pt x="0" y="593"/>
                  </a:moveTo>
                  <a:lnTo>
                    <a:pt x="449" y="311"/>
                  </a:lnTo>
                  <a:lnTo>
                    <a:pt x="449" y="0"/>
                  </a:lnTo>
                  <a:lnTo>
                    <a:pt x="0" y="282"/>
                  </a:lnTo>
                  <a:lnTo>
                    <a:pt x="0" y="59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28" name="Freeform 99"/>
            <p:cNvSpPr>
              <a:spLocks/>
            </p:cNvSpPr>
            <p:nvPr/>
          </p:nvSpPr>
          <p:spPr bwMode="auto">
            <a:xfrm>
              <a:off x="2707" y="2582"/>
              <a:ext cx="1" cy="156"/>
            </a:xfrm>
            <a:custGeom>
              <a:avLst/>
              <a:gdLst>
                <a:gd name="T0" fmla="*/ 0 w 2"/>
                <a:gd name="T1" fmla="*/ 0 h 311"/>
                <a:gd name="T2" fmla="*/ 0 w 2"/>
                <a:gd name="T3" fmla="*/ 78 h 311"/>
                <a:gd name="T4" fmla="*/ 1 w 2"/>
                <a:gd name="T5" fmla="*/ 78 h 3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11">
                  <a:moveTo>
                    <a:pt x="0" y="0"/>
                  </a:moveTo>
                  <a:lnTo>
                    <a:pt x="0" y="311"/>
                  </a:lnTo>
                  <a:lnTo>
                    <a:pt x="2" y="31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29" name="Freeform 100"/>
            <p:cNvSpPr>
              <a:spLocks/>
            </p:cNvSpPr>
            <p:nvPr/>
          </p:nvSpPr>
          <p:spPr bwMode="auto">
            <a:xfrm>
              <a:off x="2782" y="2535"/>
              <a:ext cx="1" cy="156"/>
            </a:xfrm>
            <a:custGeom>
              <a:avLst/>
              <a:gdLst>
                <a:gd name="T0" fmla="*/ 0 w 2"/>
                <a:gd name="T1" fmla="*/ 78 h 311"/>
                <a:gd name="T2" fmla="*/ 0 w 2"/>
                <a:gd name="T3" fmla="*/ 0 h 311"/>
                <a:gd name="T4" fmla="*/ 1 w 2"/>
                <a:gd name="T5" fmla="*/ 0 h 3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11">
                  <a:moveTo>
                    <a:pt x="0" y="311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30" name="Freeform 101"/>
            <p:cNvSpPr>
              <a:spLocks/>
            </p:cNvSpPr>
            <p:nvPr/>
          </p:nvSpPr>
          <p:spPr bwMode="auto">
            <a:xfrm>
              <a:off x="2857" y="2489"/>
              <a:ext cx="1" cy="155"/>
            </a:xfrm>
            <a:custGeom>
              <a:avLst/>
              <a:gdLst>
                <a:gd name="T0" fmla="*/ 0 w 1"/>
                <a:gd name="T1" fmla="*/ 78 h 309"/>
                <a:gd name="T2" fmla="*/ 0 w 1"/>
                <a:gd name="T3" fmla="*/ 0 h 309"/>
                <a:gd name="T4" fmla="*/ 0 w 1"/>
                <a:gd name="T5" fmla="*/ 0 h 3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31" name="Freeform 102"/>
            <p:cNvSpPr>
              <a:spLocks/>
            </p:cNvSpPr>
            <p:nvPr/>
          </p:nvSpPr>
          <p:spPr bwMode="auto">
            <a:xfrm>
              <a:off x="1499" y="1743"/>
              <a:ext cx="1" cy="156"/>
            </a:xfrm>
            <a:custGeom>
              <a:avLst/>
              <a:gdLst>
                <a:gd name="T0" fmla="*/ 0 w 2"/>
                <a:gd name="T1" fmla="*/ 0 h 311"/>
                <a:gd name="T2" fmla="*/ 0 w 2"/>
                <a:gd name="T3" fmla="*/ 78 h 311"/>
                <a:gd name="T4" fmla="*/ 1 w 2"/>
                <a:gd name="T5" fmla="*/ 78 h 3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11">
                  <a:moveTo>
                    <a:pt x="0" y="0"/>
                  </a:moveTo>
                  <a:lnTo>
                    <a:pt x="0" y="311"/>
                  </a:lnTo>
                  <a:lnTo>
                    <a:pt x="2" y="31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32" name="Freeform 103"/>
            <p:cNvSpPr>
              <a:spLocks/>
            </p:cNvSpPr>
            <p:nvPr/>
          </p:nvSpPr>
          <p:spPr bwMode="auto">
            <a:xfrm>
              <a:off x="1648" y="1766"/>
              <a:ext cx="1" cy="39"/>
            </a:xfrm>
            <a:custGeom>
              <a:avLst/>
              <a:gdLst>
                <a:gd name="T0" fmla="*/ 0 w 1"/>
                <a:gd name="T1" fmla="*/ 20 h 77"/>
                <a:gd name="T2" fmla="*/ 0 w 1"/>
                <a:gd name="T3" fmla="*/ 0 h 77"/>
                <a:gd name="T4" fmla="*/ 0 w 1"/>
                <a:gd name="T5" fmla="*/ 0 h 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7">
                  <a:moveTo>
                    <a:pt x="0" y="7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33" name="Freeform 104"/>
            <p:cNvSpPr>
              <a:spLocks/>
            </p:cNvSpPr>
            <p:nvPr/>
          </p:nvSpPr>
          <p:spPr bwMode="auto">
            <a:xfrm>
              <a:off x="1648" y="1708"/>
              <a:ext cx="1" cy="39"/>
            </a:xfrm>
            <a:custGeom>
              <a:avLst/>
              <a:gdLst>
                <a:gd name="T0" fmla="*/ 0 w 1"/>
                <a:gd name="T1" fmla="*/ 19 h 79"/>
                <a:gd name="T2" fmla="*/ 0 w 1"/>
                <a:gd name="T3" fmla="*/ 0 h 79"/>
                <a:gd name="T4" fmla="*/ 0 w 1"/>
                <a:gd name="T5" fmla="*/ 0 h 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9">
                  <a:moveTo>
                    <a:pt x="0" y="7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34" name="Freeform 105"/>
            <p:cNvSpPr>
              <a:spLocks/>
            </p:cNvSpPr>
            <p:nvPr/>
          </p:nvSpPr>
          <p:spPr bwMode="auto">
            <a:xfrm flipH="1">
              <a:off x="1584" y="1649"/>
              <a:ext cx="64" cy="127"/>
            </a:xfrm>
            <a:custGeom>
              <a:avLst/>
              <a:gdLst>
                <a:gd name="T0" fmla="*/ 0 w 64"/>
                <a:gd name="T1" fmla="*/ 209 h 77"/>
                <a:gd name="T2" fmla="*/ 0 w 64"/>
                <a:gd name="T3" fmla="*/ 0 h 77"/>
                <a:gd name="T4" fmla="*/ 0 w 64"/>
                <a:gd name="T5" fmla="*/ 0 h 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" h="77">
                  <a:moveTo>
                    <a:pt x="0" y="7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35" name="Freeform 106"/>
            <p:cNvSpPr>
              <a:spLocks/>
            </p:cNvSpPr>
            <p:nvPr/>
          </p:nvSpPr>
          <p:spPr bwMode="auto">
            <a:xfrm>
              <a:off x="1574" y="1814"/>
              <a:ext cx="1" cy="38"/>
            </a:xfrm>
            <a:custGeom>
              <a:avLst/>
              <a:gdLst>
                <a:gd name="T0" fmla="*/ 0 w 1"/>
                <a:gd name="T1" fmla="*/ 19 h 77"/>
                <a:gd name="T2" fmla="*/ 0 w 1"/>
                <a:gd name="T3" fmla="*/ 0 h 77"/>
                <a:gd name="T4" fmla="*/ 0 w 1"/>
                <a:gd name="T5" fmla="*/ 0 h 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7">
                  <a:moveTo>
                    <a:pt x="0" y="7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36" name="Freeform 107"/>
            <p:cNvSpPr>
              <a:spLocks/>
            </p:cNvSpPr>
            <p:nvPr/>
          </p:nvSpPr>
          <p:spPr bwMode="auto">
            <a:xfrm>
              <a:off x="1574" y="1755"/>
              <a:ext cx="1" cy="39"/>
            </a:xfrm>
            <a:custGeom>
              <a:avLst/>
              <a:gdLst>
                <a:gd name="T0" fmla="*/ 0 w 1"/>
                <a:gd name="T1" fmla="*/ 19 h 79"/>
                <a:gd name="T2" fmla="*/ 0 w 1"/>
                <a:gd name="T3" fmla="*/ 0 h 79"/>
                <a:gd name="T4" fmla="*/ 0 w 1"/>
                <a:gd name="T5" fmla="*/ 0 h 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9">
                  <a:moveTo>
                    <a:pt x="0" y="7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37" name="Freeform 108"/>
            <p:cNvSpPr>
              <a:spLocks/>
            </p:cNvSpPr>
            <p:nvPr/>
          </p:nvSpPr>
          <p:spPr bwMode="auto">
            <a:xfrm flipH="1">
              <a:off x="1527" y="1697"/>
              <a:ext cx="47" cy="127"/>
            </a:xfrm>
            <a:custGeom>
              <a:avLst/>
              <a:gdLst>
                <a:gd name="T0" fmla="*/ 0 w 47"/>
                <a:gd name="T1" fmla="*/ 215 h 75"/>
                <a:gd name="T2" fmla="*/ 0 w 47"/>
                <a:gd name="T3" fmla="*/ 0 h 75"/>
                <a:gd name="T4" fmla="*/ 0 w 47"/>
                <a:gd name="T5" fmla="*/ 0 h 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75">
                  <a:moveTo>
                    <a:pt x="0" y="7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38" name="Freeform 109"/>
            <p:cNvSpPr>
              <a:spLocks/>
            </p:cNvSpPr>
            <p:nvPr/>
          </p:nvSpPr>
          <p:spPr bwMode="auto">
            <a:xfrm>
              <a:off x="1499" y="1603"/>
              <a:ext cx="223" cy="296"/>
            </a:xfrm>
            <a:custGeom>
              <a:avLst/>
              <a:gdLst>
                <a:gd name="T0" fmla="*/ 0 w 448"/>
                <a:gd name="T1" fmla="*/ 148 h 591"/>
                <a:gd name="T2" fmla="*/ 111 w 448"/>
                <a:gd name="T3" fmla="*/ 78 h 591"/>
                <a:gd name="T4" fmla="*/ 111 w 448"/>
                <a:gd name="T5" fmla="*/ 0 h 591"/>
                <a:gd name="T6" fmla="*/ 0 w 448"/>
                <a:gd name="T7" fmla="*/ 70 h 591"/>
                <a:gd name="T8" fmla="*/ 0 w 448"/>
                <a:gd name="T9" fmla="*/ 148 h 591"/>
                <a:gd name="T10" fmla="*/ 0 w 448"/>
                <a:gd name="T11" fmla="*/ 148 h 5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8" h="591">
                  <a:moveTo>
                    <a:pt x="0" y="591"/>
                  </a:moveTo>
                  <a:lnTo>
                    <a:pt x="448" y="309"/>
                  </a:lnTo>
                  <a:lnTo>
                    <a:pt x="448" y="0"/>
                  </a:lnTo>
                  <a:lnTo>
                    <a:pt x="0" y="280"/>
                  </a:lnTo>
                  <a:lnTo>
                    <a:pt x="0" y="591"/>
                  </a:lnTo>
                  <a:lnTo>
                    <a:pt x="2" y="59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39" name="Freeform 110"/>
            <p:cNvSpPr>
              <a:spLocks/>
            </p:cNvSpPr>
            <p:nvPr/>
          </p:nvSpPr>
          <p:spPr bwMode="auto">
            <a:xfrm>
              <a:off x="2288" y="2559"/>
              <a:ext cx="142" cy="99"/>
            </a:xfrm>
            <a:custGeom>
              <a:avLst/>
              <a:gdLst>
                <a:gd name="T0" fmla="*/ 71 w 284"/>
                <a:gd name="T1" fmla="*/ 50 h 197"/>
                <a:gd name="T2" fmla="*/ 0 w 284"/>
                <a:gd name="T3" fmla="*/ 0 h 197"/>
                <a:gd name="T4" fmla="*/ 0 w 284"/>
                <a:gd name="T5" fmla="*/ 0 h 1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4" h="197">
                  <a:moveTo>
                    <a:pt x="284" y="19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40" name="Freeform 111"/>
            <p:cNvSpPr>
              <a:spLocks/>
            </p:cNvSpPr>
            <p:nvPr/>
          </p:nvSpPr>
          <p:spPr bwMode="auto">
            <a:xfrm>
              <a:off x="2214" y="2606"/>
              <a:ext cx="142" cy="99"/>
            </a:xfrm>
            <a:custGeom>
              <a:avLst/>
              <a:gdLst>
                <a:gd name="T0" fmla="*/ 71 w 284"/>
                <a:gd name="T1" fmla="*/ 50 h 198"/>
                <a:gd name="T2" fmla="*/ 0 w 284"/>
                <a:gd name="T3" fmla="*/ 0 h 198"/>
                <a:gd name="T4" fmla="*/ 0 w 284"/>
                <a:gd name="T5" fmla="*/ 0 h 1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4" h="198">
                  <a:moveTo>
                    <a:pt x="284" y="198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41" name="Freeform 112"/>
            <p:cNvSpPr>
              <a:spLocks/>
            </p:cNvSpPr>
            <p:nvPr/>
          </p:nvSpPr>
          <p:spPr bwMode="auto">
            <a:xfrm>
              <a:off x="2356" y="2658"/>
              <a:ext cx="74" cy="47"/>
            </a:xfrm>
            <a:custGeom>
              <a:avLst/>
              <a:gdLst>
                <a:gd name="T0" fmla="*/ 37 w 148"/>
                <a:gd name="T1" fmla="*/ 0 h 95"/>
                <a:gd name="T2" fmla="*/ 0 w 148"/>
                <a:gd name="T3" fmla="*/ 23 h 95"/>
                <a:gd name="T4" fmla="*/ 0 w 148"/>
                <a:gd name="T5" fmla="*/ 23 h 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8" h="95">
                  <a:moveTo>
                    <a:pt x="148" y="0"/>
                  </a:moveTo>
                  <a:lnTo>
                    <a:pt x="0" y="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42" name="Freeform 113"/>
            <p:cNvSpPr>
              <a:spLocks/>
            </p:cNvSpPr>
            <p:nvPr/>
          </p:nvSpPr>
          <p:spPr bwMode="auto">
            <a:xfrm>
              <a:off x="1926" y="2365"/>
              <a:ext cx="437" cy="288"/>
            </a:xfrm>
            <a:custGeom>
              <a:avLst/>
              <a:gdLst>
                <a:gd name="T0" fmla="*/ 0 w 873"/>
                <a:gd name="T1" fmla="*/ 70 h 578"/>
                <a:gd name="T2" fmla="*/ 112 w 873"/>
                <a:gd name="T3" fmla="*/ 0 h 578"/>
                <a:gd name="T4" fmla="*/ 219 w 873"/>
                <a:gd name="T5" fmla="*/ 73 h 578"/>
                <a:gd name="T6" fmla="*/ 107 w 873"/>
                <a:gd name="T7" fmla="*/ 144 h 578"/>
                <a:gd name="T8" fmla="*/ 0 w 873"/>
                <a:gd name="T9" fmla="*/ 70 h 578"/>
                <a:gd name="T10" fmla="*/ 0 w 873"/>
                <a:gd name="T11" fmla="*/ 70 h 5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3" h="578">
                  <a:moveTo>
                    <a:pt x="0" y="282"/>
                  </a:moveTo>
                  <a:lnTo>
                    <a:pt x="447" y="0"/>
                  </a:lnTo>
                  <a:lnTo>
                    <a:pt x="873" y="296"/>
                  </a:lnTo>
                  <a:lnTo>
                    <a:pt x="426" y="578"/>
                  </a:lnTo>
                  <a:lnTo>
                    <a:pt x="0" y="28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43" name="Freeform 114"/>
            <p:cNvSpPr>
              <a:spLocks/>
            </p:cNvSpPr>
            <p:nvPr/>
          </p:nvSpPr>
          <p:spPr bwMode="auto">
            <a:xfrm>
              <a:off x="2068" y="2462"/>
              <a:ext cx="224" cy="142"/>
            </a:xfrm>
            <a:custGeom>
              <a:avLst/>
              <a:gdLst>
                <a:gd name="T0" fmla="*/ 112 w 447"/>
                <a:gd name="T1" fmla="*/ 0 h 284"/>
                <a:gd name="T2" fmla="*/ 0 w 447"/>
                <a:gd name="T3" fmla="*/ 71 h 284"/>
                <a:gd name="T4" fmla="*/ 0 w 447"/>
                <a:gd name="T5" fmla="*/ 71 h 2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7" h="284">
                  <a:moveTo>
                    <a:pt x="447" y="0"/>
                  </a:moveTo>
                  <a:lnTo>
                    <a:pt x="0" y="28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44" name="Freeform 115"/>
            <p:cNvSpPr>
              <a:spLocks/>
            </p:cNvSpPr>
            <p:nvPr/>
          </p:nvSpPr>
          <p:spPr bwMode="auto">
            <a:xfrm>
              <a:off x="2707" y="2519"/>
              <a:ext cx="225" cy="141"/>
            </a:xfrm>
            <a:custGeom>
              <a:avLst/>
              <a:gdLst>
                <a:gd name="T0" fmla="*/ 0 w 449"/>
                <a:gd name="T1" fmla="*/ 71 h 282"/>
                <a:gd name="T2" fmla="*/ 112 w 449"/>
                <a:gd name="T3" fmla="*/ 0 h 282"/>
                <a:gd name="T4" fmla="*/ 113 w 449"/>
                <a:gd name="T5" fmla="*/ 0 h 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9" h="282">
                  <a:moveTo>
                    <a:pt x="0" y="282"/>
                  </a:moveTo>
                  <a:lnTo>
                    <a:pt x="447" y="0"/>
                  </a:lnTo>
                  <a:lnTo>
                    <a:pt x="44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45" name="Freeform 116"/>
            <p:cNvSpPr>
              <a:spLocks/>
            </p:cNvSpPr>
            <p:nvPr/>
          </p:nvSpPr>
          <p:spPr bwMode="auto">
            <a:xfrm>
              <a:off x="1840" y="2532"/>
              <a:ext cx="143" cy="97"/>
            </a:xfrm>
            <a:custGeom>
              <a:avLst/>
              <a:gdLst>
                <a:gd name="T0" fmla="*/ 0 w 284"/>
                <a:gd name="T1" fmla="*/ 0 h 196"/>
                <a:gd name="T2" fmla="*/ 72 w 284"/>
                <a:gd name="T3" fmla="*/ 48 h 196"/>
                <a:gd name="T4" fmla="*/ 72 w 284"/>
                <a:gd name="T5" fmla="*/ 48 h 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4" h="196">
                  <a:moveTo>
                    <a:pt x="0" y="0"/>
                  </a:moveTo>
                  <a:lnTo>
                    <a:pt x="284" y="1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46" name="Freeform 117"/>
            <p:cNvSpPr>
              <a:spLocks/>
            </p:cNvSpPr>
            <p:nvPr/>
          </p:nvSpPr>
          <p:spPr bwMode="auto">
            <a:xfrm>
              <a:off x="1627" y="2306"/>
              <a:ext cx="1" cy="78"/>
            </a:xfrm>
            <a:custGeom>
              <a:avLst/>
              <a:gdLst>
                <a:gd name="T0" fmla="*/ 0 w 1"/>
                <a:gd name="T1" fmla="*/ 39 h 155"/>
                <a:gd name="T2" fmla="*/ 0 w 1"/>
                <a:gd name="T3" fmla="*/ 0 h 155"/>
                <a:gd name="T4" fmla="*/ 0 w 1"/>
                <a:gd name="T5" fmla="*/ 0 h 1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55">
                  <a:moveTo>
                    <a:pt x="0" y="15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47" name="Freeform 118"/>
            <p:cNvSpPr>
              <a:spLocks/>
            </p:cNvSpPr>
            <p:nvPr/>
          </p:nvSpPr>
          <p:spPr bwMode="auto">
            <a:xfrm>
              <a:off x="1627" y="2384"/>
              <a:ext cx="213" cy="148"/>
            </a:xfrm>
            <a:custGeom>
              <a:avLst/>
              <a:gdLst>
                <a:gd name="T0" fmla="*/ 0 w 426"/>
                <a:gd name="T1" fmla="*/ 0 h 296"/>
                <a:gd name="T2" fmla="*/ 107 w 426"/>
                <a:gd name="T3" fmla="*/ 74 h 296"/>
                <a:gd name="T4" fmla="*/ 107 w 426"/>
                <a:gd name="T5" fmla="*/ 74 h 2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6" h="296">
                  <a:moveTo>
                    <a:pt x="0" y="0"/>
                  </a:moveTo>
                  <a:lnTo>
                    <a:pt x="426" y="2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48" name="Freeform 119"/>
            <p:cNvSpPr>
              <a:spLocks/>
            </p:cNvSpPr>
            <p:nvPr/>
          </p:nvSpPr>
          <p:spPr bwMode="auto">
            <a:xfrm>
              <a:off x="2661" y="2014"/>
              <a:ext cx="142" cy="98"/>
            </a:xfrm>
            <a:custGeom>
              <a:avLst/>
              <a:gdLst>
                <a:gd name="T0" fmla="*/ 0 w 284"/>
                <a:gd name="T1" fmla="*/ 0 h 196"/>
                <a:gd name="T2" fmla="*/ 71 w 284"/>
                <a:gd name="T3" fmla="*/ 49 h 196"/>
                <a:gd name="T4" fmla="*/ 71 w 284"/>
                <a:gd name="T5" fmla="*/ 49 h 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4" h="196">
                  <a:moveTo>
                    <a:pt x="0" y="0"/>
                  </a:moveTo>
                  <a:lnTo>
                    <a:pt x="284" y="1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49" name="Freeform 120"/>
            <p:cNvSpPr>
              <a:spLocks/>
            </p:cNvSpPr>
            <p:nvPr/>
          </p:nvSpPr>
          <p:spPr bwMode="auto">
            <a:xfrm>
              <a:off x="2448" y="1789"/>
              <a:ext cx="1" cy="76"/>
            </a:xfrm>
            <a:custGeom>
              <a:avLst/>
              <a:gdLst>
                <a:gd name="T0" fmla="*/ 0 w 1"/>
                <a:gd name="T1" fmla="*/ 38 h 154"/>
                <a:gd name="T2" fmla="*/ 0 w 1"/>
                <a:gd name="T3" fmla="*/ 0 h 154"/>
                <a:gd name="T4" fmla="*/ 0 w 1"/>
                <a:gd name="T5" fmla="*/ 0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54">
                  <a:moveTo>
                    <a:pt x="0" y="15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50" name="Freeform 121"/>
            <p:cNvSpPr>
              <a:spLocks/>
            </p:cNvSpPr>
            <p:nvPr/>
          </p:nvSpPr>
          <p:spPr bwMode="auto">
            <a:xfrm>
              <a:off x="2448" y="1865"/>
              <a:ext cx="213" cy="149"/>
            </a:xfrm>
            <a:custGeom>
              <a:avLst/>
              <a:gdLst>
                <a:gd name="T0" fmla="*/ 0 w 427"/>
                <a:gd name="T1" fmla="*/ 0 h 297"/>
                <a:gd name="T2" fmla="*/ 106 w 427"/>
                <a:gd name="T3" fmla="*/ 75 h 297"/>
                <a:gd name="T4" fmla="*/ 106 w 427"/>
                <a:gd name="T5" fmla="*/ 75 h 2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7" h="297">
                  <a:moveTo>
                    <a:pt x="0" y="0"/>
                  </a:moveTo>
                  <a:lnTo>
                    <a:pt x="427" y="29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51" name="Freeform 122"/>
            <p:cNvSpPr>
              <a:spLocks/>
            </p:cNvSpPr>
            <p:nvPr/>
          </p:nvSpPr>
          <p:spPr bwMode="auto">
            <a:xfrm>
              <a:off x="1499" y="1793"/>
              <a:ext cx="46" cy="29"/>
            </a:xfrm>
            <a:custGeom>
              <a:avLst/>
              <a:gdLst>
                <a:gd name="T0" fmla="*/ 0 w 93"/>
                <a:gd name="T1" fmla="*/ 15 h 57"/>
                <a:gd name="T2" fmla="*/ 23 w 93"/>
                <a:gd name="T3" fmla="*/ 0 h 57"/>
                <a:gd name="T4" fmla="*/ 23 w 93"/>
                <a:gd name="T5" fmla="*/ 0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" h="57">
                  <a:moveTo>
                    <a:pt x="0" y="57"/>
                  </a:moveTo>
                  <a:lnTo>
                    <a:pt x="9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52" name="Freeform 123"/>
            <p:cNvSpPr>
              <a:spLocks/>
            </p:cNvSpPr>
            <p:nvPr/>
          </p:nvSpPr>
          <p:spPr bwMode="auto">
            <a:xfrm>
              <a:off x="1564" y="1757"/>
              <a:ext cx="37" cy="24"/>
            </a:xfrm>
            <a:custGeom>
              <a:avLst/>
              <a:gdLst>
                <a:gd name="T0" fmla="*/ 0 w 75"/>
                <a:gd name="T1" fmla="*/ 12 h 48"/>
                <a:gd name="T2" fmla="*/ 18 w 75"/>
                <a:gd name="T3" fmla="*/ 0 h 48"/>
                <a:gd name="T4" fmla="*/ 18 w 75"/>
                <a:gd name="T5" fmla="*/ 0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" h="48">
                  <a:moveTo>
                    <a:pt x="0" y="48"/>
                  </a:moveTo>
                  <a:lnTo>
                    <a:pt x="7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53" name="Freeform 124"/>
            <p:cNvSpPr>
              <a:spLocks/>
            </p:cNvSpPr>
            <p:nvPr/>
          </p:nvSpPr>
          <p:spPr bwMode="auto">
            <a:xfrm>
              <a:off x="1621" y="1721"/>
              <a:ext cx="37" cy="24"/>
            </a:xfrm>
            <a:custGeom>
              <a:avLst/>
              <a:gdLst>
                <a:gd name="T0" fmla="*/ 0 w 75"/>
                <a:gd name="T1" fmla="*/ 12 h 48"/>
                <a:gd name="T2" fmla="*/ 18 w 75"/>
                <a:gd name="T3" fmla="*/ 0 h 48"/>
                <a:gd name="T4" fmla="*/ 18 w 75"/>
                <a:gd name="T5" fmla="*/ 0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" h="48">
                  <a:moveTo>
                    <a:pt x="0" y="48"/>
                  </a:moveTo>
                  <a:lnTo>
                    <a:pt x="7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54" name="Freeform 125"/>
            <p:cNvSpPr>
              <a:spLocks/>
            </p:cNvSpPr>
            <p:nvPr/>
          </p:nvSpPr>
          <p:spPr bwMode="auto">
            <a:xfrm>
              <a:off x="1677" y="1680"/>
              <a:ext cx="46" cy="29"/>
            </a:xfrm>
            <a:custGeom>
              <a:avLst/>
              <a:gdLst>
                <a:gd name="T0" fmla="*/ 0 w 92"/>
                <a:gd name="T1" fmla="*/ 15 h 58"/>
                <a:gd name="T2" fmla="*/ 23 w 92"/>
                <a:gd name="T3" fmla="*/ 0 h 58"/>
                <a:gd name="T4" fmla="*/ 23 w 92"/>
                <a:gd name="T5" fmla="*/ 0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2" h="58">
                  <a:moveTo>
                    <a:pt x="0" y="58"/>
                  </a:moveTo>
                  <a:lnTo>
                    <a:pt x="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55" name="Freeform 126"/>
            <p:cNvSpPr>
              <a:spLocks/>
            </p:cNvSpPr>
            <p:nvPr/>
          </p:nvSpPr>
          <p:spPr bwMode="auto">
            <a:xfrm>
              <a:off x="2707" y="2441"/>
              <a:ext cx="225" cy="141"/>
            </a:xfrm>
            <a:custGeom>
              <a:avLst/>
              <a:gdLst>
                <a:gd name="T0" fmla="*/ 0 w 449"/>
                <a:gd name="T1" fmla="*/ 71 h 282"/>
                <a:gd name="T2" fmla="*/ 112 w 449"/>
                <a:gd name="T3" fmla="*/ 0 h 282"/>
                <a:gd name="T4" fmla="*/ 113 w 449"/>
                <a:gd name="T5" fmla="*/ 0 h 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9" h="282">
                  <a:moveTo>
                    <a:pt x="0" y="282"/>
                  </a:moveTo>
                  <a:lnTo>
                    <a:pt x="447" y="0"/>
                  </a:lnTo>
                  <a:lnTo>
                    <a:pt x="44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56" name="Freeform 127"/>
            <p:cNvSpPr>
              <a:spLocks/>
            </p:cNvSpPr>
            <p:nvPr/>
          </p:nvSpPr>
          <p:spPr bwMode="auto">
            <a:xfrm>
              <a:off x="1840" y="2376"/>
              <a:ext cx="143" cy="99"/>
            </a:xfrm>
            <a:custGeom>
              <a:avLst/>
              <a:gdLst>
                <a:gd name="T0" fmla="*/ 0 w 284"/>
                <a:gd name="T1" fmla="*/ 0 h 198"/>
                <a:gd name="T2" fmla="*/ 72 w 284"/>
                <a:gd name="T3" fmla="*/ 50 h 198"/>
                <a:gd name="T4" fmla="*/ 72 w 284"/>
                <a:gd name="T5" fmla="*/ 50 h 1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4" h="198">
                  <a:moveTo>
                    <a:pt x="0" y="0"/>
                  </a:moveTo>
                  <a:lnTo>
                    <a:pt x="284" y="19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57" name="Freeform 128"/>
            <p:cNvSpPr>
              <a:spLocks/>
            </p:cNvSpPr>
            <p:nvPr/>
          </p:nvSpPr>
          <p:spPr bwMode="auto">
            <a:xfrm>
              <a:off x="2661" y="1859"/>
              <a:ext cx="142" cy="98"/>
            </a:xfrm>
            <a:custGeom>
              <a:avLst/>
              <a:gdLst>
                <a:gd name="T0" fmla="*/ 0 w 284"/>
                <a:gd name="T1" fmla="*/ 0 h 198"/>
                <a:gd name="T2" fmla="*/ 71 w 284"/>
                <a:gd name="T3" fmla="*/ 49 h 198"/>
                <a:gd name="T4" fmla="*/ 71 w 284"/>
                <a:gd name="T5" fmla="*/ 49 h 1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4" h="198">
                  <a:moveTo>
                    <a:pt x="0" y="0"/>
                  </a:moveTo>
                  <a:lnTo>
                    <a:pt x="284" y="19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58" name="Freeform 129"/>
            <p:cNvSpPr>
              <a:spLocks/>
            </p:cNvSpPr>
            <p:nvPr/>
          </p:nvSpPr>
          <p:spPr bwMode="auto">
            <a:xfrm>
              <a:off x="2288" y="1784"/>
              <a:ext cx="142" cy="99"/>
            </a:xfrm>
            <a:custGeom>
              <a:avLst/>
              <a:gdLst>
                <a:gd name="T0" fmla="*/ 71 w 284"/>
                <a:gd name="T1" fmla="*/ 50 h 198"/>
                <a:gd name="T2" fmla="*/ 0 w 284"/>
                <a:gd name="T3" fmla="*/ 0 h 198"/>
                <a:gd name="T4" fmla="*/ 0 w 284"/>
                <a:gd name="T5" fmla="*/ 0 h 1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4" h="198">
                  <a:moveTo>
                    <a:pt x="284" y="198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59" name="Freeform 130"/>
            <p:cNvSpPr>
              <a:spLocks/>
            </p:cNvSpPr>
            <p:nvPr/>
          </p:nvSpPr>
          <p:spPr bwMode="auto">
            <a:xfrm>
              <a:off x="2214" y="1831"/>
              <a:ext cx="142" cy="99"/>
            </a:xfrm>
            <a:custGeom>
              <a:avLst/>
              <a:gdLst>
                <a:gd name="T0" fmla="*/ 71 w 284"/>
                <a:gd name="T1" fmla="*/ 50 h 197"/>
                <a:gd name="T2" fmla="*/ 0 w 284"/>
                <a:gd name="T3" fmla="*/ 0 h 197"/>
                <a:gd name="T4" fmla="*/ 0 w 284"/>
                <a:gd name="T5" fmla="*/ 0 h 1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4" h="197">
                  <a:moveTo>
                    <a:pt x="284" y="19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60" name="Freeform 131"/>
            <p:cNvSpPr>
              <a:spLocks/>
            </p:cNvSpPr>
            <p:nvPr/>
          </p:nvSpPr>
          <p:spPr bwMode="auto">
            <a:xfrm>
              <a:off x="2356" y="1883"/>
              <a:ext cx="74" cy="47"/>
            </a:xfrm>
            <a:custGeom>
              <a:avLst/>
              <a:gdLst>
                <a:gd name="T0" fmla="*/ 37 w 148"/>
                <a:gd name="T1" fmla="*/ 0 h 94"/>
                <a:gd name="T2" fmla="*/ 0 w 148"/>
                <a:gd name="T3" fmla="*/ 24 h 94"/>
                <a:gd name="T4" fmla="*/ 0 w 148"/>
                <a:gd name="T5" fmla="*/ 24 h 9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8" h="94">
                  <a:moveTo>
                    <a:pt x="148" y="0"/>
                  </a:moveTo>
                  <a:lnTo>
                    <a:pt x="0" y="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61" name="Freeform 132"/>
            <p:cNvSpPr>
              <a:spLocks/>
            </p:cNvSpPr>
            <p:nvPr/>
          </p:nvSpPr>
          <p:spPr bwMode="auto">
            <a:xfrm>
              <a:off x="1926" y="1589"/>
              <a:ext cx="437" cy="289"/>
            </a:xfrm>
            <a:custGeom>
              <a:avLst/>
              <a:gdLst>
                <a:gd name="T0" fmla="*/ 0 w 873"/>
                <a:gd name="T1" fmla="*/ 71 h 578"/>
                <a:gd name="T2" fmla="*/ 112 w 873"/>
                <a:gd name="T3" fmla="*/ 0 h 578"/>
                <a:gd name="T4" fmla="*/ 219 w 873"/>
                <a:gd name="T5" fmla="*/ 74 h 578"/>
                <a:gd name="T6" fmla="*/ 107 w 873"/>
                <a:gd name="T7" fmla="*/ 145 h 578"/>
                <a:gd name="T8" fmla="*/ 0 w 873"/>
                <a:gd name="T9" fmla="*/ 71 h 578"/>
                <a:gd name="T10" fmla="*/ 0 w 873"/>
                <a:gd name="T11" fmla="*/ 71 h 5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3" h="578">
                  <a:moveTo>
                    <a:pt x="0" y="282"/>
                  </a:moveTo>
                  <a:lnTo>
                    <a:pt x="447" y="0"/>
                  </a:lnTo>
                  <a:lnTo>
                    <a:pt x="873" y="295"/>
                  </a:lnTo>
                  <a:lnTo>
                    <a:pt x="426" y="578"/>
                  </a:lnTo>
                  <a:lnTo>
                    <a:pt x="0" y="28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62" name="Freeform 133"/>
            <p:cNvSpPr>
              <a:spLocks/>
            </p:cNvSpPr>
            <p:nvPr/>
          </p:nvSpPr>
          <p:spPr bwMode="auto">
            <a:xfrm>
              <a:off x="2246" y="1688"/>
              <a:ext cx="46" cy="29"/>
            </a:xfrm>
            <a:custGeom>
              <a:avLst/>
              <a:gdLst>
                <a:gd name="T0" fmla="*/ 23 w 92"/>
                <a:gd name="T1" fmla="*/ 0 h 57"/>
                <a:gd name="T2" fmla="*/ 0 w 92"/>
                <a:gd name="T3" fmla="*/ 15 h 57"/>
                <a:gd name="T4" fmla="*/ 1 w 92"/>
                <a:gd name="T5" fmla="*/ 15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2" h="57">
                  <a:moveTo>
                    <a:pt x="92" y="0"/>
                  </a:moveTo>
                  <a:lnTo>
                    <a:pt x="0" y="57"/>
                  </a:lnTo>
                  <a:lnTo>
                    <a:pt x="2" y="5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63" name="Freeform 134"/>
            <p:cNvSpPr>
              <a:spLocks/>
            </p:cNvSpPr>
            <p:nvPr/>
          </p:nvSpPr>
          <p:spPr bwMode="auto">
            <a:xfrm>
              <a:off x="2189" y="1728"/>
              <a:ext cx="38" cy="24"/>
            </a:xfrm>
            <a:custGeom>
              <a:avLst/>
              <a:gdLst>
                <a:gd name="T0" fmla="*/ 19 w 77"/>
                <a:gd name="T1" fmla="*/ 0 h 48"/>
                <a:gd name="T2" fmla="*/ 0 w 77"/>
                <a:gd name="T3" fmla="*/ 12 h 48"/>
                <a:gd name="T4" fmla="*/ 0 w 77"/>
                <a:gd name="T5" fmla="*/ 12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64" name="Freeform 135"/>
            <p:cNvSpPr>
              <a:spLocks/>
            </p:cNvSpPr>
            <p:nvPr/>
          </p:nvSpPr>
          <p:spPr bwMode="auto">
            <a:xfrm>
              <a:off x="2132" y="1764"/>
              <a:ext cx="38" cy="24"/>
            </a:xfrm>
            <a:custGeom>
              <a:avLst/>
              <a:gdLst>
                <a:gd name="T0" fmla="*/ 19 w 75"/>
                <a:gd name="T1" fmla="*/ 0 h 48"/>
                <a:gd name="T2" fmla="*/ 0 w 75"/>
                <a:gd name="T3" fmla="*/ 12 h 48"/>
                <a:gd name="T4" fmla="*/ 0 w 75"/>
                <a:gd name="T5" fmla="*/ 12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" h="48">
                  <a:moveTo>
                    <a:pt x="75" y="0"/>
                  </a:move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65" name="Freeform 136"/>
            <p:cNvSpPr>
              <a:spLocks/>
            </p:cNvSpPr>
            <p:nvPr/>
          </p:nvSpPr>
          <p:spPr bwMode="auto">
            <a:xfrm>
              <a:off x="2068" y="1800"/>
              <a:ext cx="45" cy="29"/>
            </a:xfrm>
            <a:custGeom>
              <a:avLst/>
              <a:gdLst>
                <a:gd name="T0" fmla="*/ 23 w 90"/>
                <a:gd name="T1" fmla="*/ 0 h 58"/>
                <a:gd name="T2" fmla="*/ 0 w 90"/>
                <a:gd name="T3" fmla="*/ 15 h 58"/>
                <a:gd name="T4" fmla="*/ 0 w 90"/>
                <a:gd name="T5" fmla="*/ 15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58">
                  <a:moveTo>
                    <a:pt x="90" y="0"/>
                  </a:moveTo>
                  <a:lnTo>
                    <a:pt x="0" y="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7171" name="Group 137"/>
          <p:cNvGrpSpPr>
            <a:grpSpLocks/>
          </p:cNvGrpSpPr>
          <p:nvPr/>
        </p:nvGrpSpPr>
        <p:grpSpPr bwMode="auto">
          <a:xfrm>
            <a:off x="4224339" y="2997200"/>
            <a:ext cx="6192837" cy="3671888"/>
            <a:chOff x="266" y="3094"/>
            <a:chExt cx="3796" cy="2214"/>
          </a:xfrm>
        </p:grpSpPr>
        <p:sp>
          <p:nvSpPr>
            <p:cNvPr id="7173" name="Freeform 138"/>
            <p:cNvSpPr>
              <a:spLocks/>
            </p:cNvSpPr>
            <p:nvPr/>
          </p:nvSpPr>
          <p:spPr bwMode="auto">
            <a:xfrm>
              <a:off x="3315" y="3856"/>
              <a:ext cx="1" cy="691"/>
            </a:xfrm>
            <a:custGeom>
              <a:avLst/>
              <a:gdLst>
                <a:gd name="T0" fmla="*/ 0 w 2"/>
                <a:gd name="T1" fmla="*/ 345 h 1383"/>
                <a:gd name="T2" fmla="*/ 0 w 2"/>
                <a:gd name="T3" fmla="*/ 0 h 1383"/>
                <a:gd name="T4" fmla="*/ 1 w 2"/>
                <a:gd name="T5" fmla="*/ 0 h 13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383">
                  <a:moveTo>
                    <a:pt x="0" y="1383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74" name="Freeform 139"/>
            <p:cNvSpPr>
              <a:spLocks/>
            </p:cNvSpPr>
            <p:nvPr/>
          </p:nvSpPr>
          <p:spPr bwMode="auto">
            <a:xfrm>
              <a:off x="3315" y="4547"/>
              <a:ext cx="746" cy="1"/>
            </a:xfrm>
            <a:custGeom>
              <a:avLst/>
              <a:gdLst>
                <a:gd name="T0" fmla="*/ 373 w 1492"/>
                <a:gd name="T1" fmla="*/ 0 h 1"/>
                <a:gd name="T2" fmla="*/ 0 w 1492"/>
                <a:gd name="T3" fmla="*/ 0 h 1"/>
                <a:gd name="T4" fmla="*/ 1 w 1492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92" h="1">
                  <a:moveTo>
                    <a:pt x="1492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75" name="Freeform 140"/>
            <p:cNvSpPr>
              <a:spLocks/>
            </p:cNvSpPr>
            <p:nvPr/>
          </p:nvSpPr>
          <p:spPr bwMode="auto">
            <a:xfrm>
              <a:off x="4061" y="3856"/>
              <a:ext cx="1" cy="691"/>
            </a:xfrm>
            <a:custGeom>
              <a:avLst/>
              <a:gdLst>
                <a:gd name="T0" fmla="*/ 0 w 1"/>
                <a:gd name="T1" fmla="*/ 0 h 1383"/>
                <a:gd name="T2" fmla="*/ 0 w 1"/>
                <a:gd name="T3" fmla="*/ 345 h 1383"/>
                <a:gd name="T4" fmla="*/ 0 w 1"/>
                <a:gd name="T5" fmla="*/ 345 h 13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383">
                  <a:moveTo>
                    <a:pt x="0" y="0"/>
                  </a:moveTo>
                  <a:lnTo>
                    <a:pt x="0" y="138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76" name="Freeform 141"/>
            <p:cNvSpPr>
              <a:spLocks/>
            </p:cNvSpPr>
            <p:nvPr/>
          </p:nvSpPr>
          <p:spPr bwMode="auto">
            <a:xfrm>
              <a:off x="3315" y="3856"/>
              <a:ext cx="746" cy="1"/>
            </a:xfrm>
            <a:custGeom>
              <a:avLst/>
              <a:gdLst>
                <a:gd name="T0" fmla="*/ 0 w 1492"/>
                <a:gd name="T1" fmla="*/ 0 h 1"/>
                <a:gd name="T2" fmla="*/ 373 w 1492"/>
                <a:gd name="T3" fmla="*/ 0 h 1"/>
                <a:gd name="T4" fmla="*/ 373 w 1492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92" h="1">
                  <a:moveTo>
                    <a:pt x="0" y="0"/>
                  </a:moveTo>
                  <a:lnTo>
                    <a:pt x="1490" y="0"/>
                  </a:lnTo>
                  <a:lnTo>
                    <a:pt x="14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77" name="Freeform 142"/>
            <p:cNvSpPr>
              <a:spLocks/>
            </p:cNvSpPr>
            <p:nvPr/>
          </p:nvSpPr>
          <p:spPr bwMode="auto">
            <a:xfrm>
              <a:off x="1418" y="3856"/>
              <a:ext cx="1" cy="691"/>
            </a:xfrm>
            <a:custGeom>
              <a:avLst/>
              <a:gdLst>
                <a:gd name="T0" fmla="*/ 0 w 1"/>
                <a:gd name="T1" fmla="*/ 345 h 1383"/>
                <a:gd name="T2" fmla="*/ 0 w 1"/>
                <a:gd name="T3" fmla="*/ 0 h 1383"/>
                <a:gd name="T4" fmla="*/ 0 w 1"/>
                <a:gd name="T5" fmla="*/ 0 h 13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383">
                  <a:moveTo>
                    <a:pt x="0" y="138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78" name="Freeform 143"/>
            <p:cNvSpPr>
              <a:spLocks/>
            </p:cNvSpPr>
            <p:nvPr/>
          </p:nvSpPr>
          <p:spPr bwMode="auto">
            <a:xfrm>
              <a:off x="1418" y="4547"/>
              <a:ext cx="745" cy="1"/>
            </a:xfrm>
            <a:custGeom>
              <a:avLst/>
              <a:gdLst>
                <a:gd name="T0" fmla="*/ 373 w 1490"/>
                <a:gd name="T1" fmla="*/ 0 h 1"/>
                <a:gd name="T2" fmla="*/ 0 w 1490"/>
                <a:gd name="T3" fmla="*/ 0 h 1"/>
                <a:gd name="T4" fmla="*/ 0 w 1490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90" h="1">
                  <a:moveTo>
                    <a:pt x="1490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79" name="Freeform 144"/>
            <p:cNvSpPr>
              <a:spLocks/>
            </p:cNvSpPr>
            <p:nvPr/>
          </p:nvSpPr>
          <p:spPr bwMode="auto">
            <a:xfrm>
              <a:off x="2163" y="3856"/>
              <a:ext cx="1" cy="691"/>
            </a:xfrm>
            <a:custGeom>
              <a:avLst/>
              <a:gdLst>
                <a:gd name="T0" fmla="*/ 0 w 2"/>
                <a:gd name="T1" fmla="*/ 0 h 1383"/>
                <a:gd name="T2" fmla="*/ 0 w 2"/>
                <a:gd name="T3" fmla="*/ 345 h 1383"/>
                <a:gd name="T4" fmla="*/ 1 w 2"/>
                <a:gd name="T5" fmla="*/ 345 h 13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383">
                  <a:moveTo>
                    <a:pt x="0" y="0"/>
                  </a:moveTo>
                  <a:lnTo>
                    <a:pt x="0" y="1383"/>
                  </a:lnTo>
                  <a:lnTo>
                    <a:pt x="2" y="138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80" name="Freeform 145"/>
            <p:cNvSpPr>
              <a:spLocks/>
            </p:cNvSpPr>
            <p:nvPr/>
          </p:nvSpPr>
          <p:spPr bwMode="auto">
            <a:xfrm>
              <a:off x="1418" y="3856"/>
              <a:ext cx="745" cy="1"/>
            </a:xfrm>
            <a:custGeom>
              <a:avLst/>
              <a:gdLst>
                <a:gd name="T0" fmla="*/ 0 w 1490"/>
                <a:gd name="T1" fmla="*/ 0 h 1"/>
                <a:gd name="T2" fmla="*/ 373 w 1490"/>
                <a:gd name="T3" fmla="*/ 0 h 1"/>
                <a:gd name="T4" fmla="*/ 373 w 1490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90" h="1">
                  <a:moveTo>
                    <a:pt x="0" y="0"/>
                  </a:moveTo>
                  <a:lnTo>
                    <a:pt x="149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81" name="Freeform 146"/>
            <p:cNvSpPr>
              <a:spLocks/>
            </p:cNvSpPr>
            <p:nvPr/>
          </p:nvSpPr>
          <p:spPr bwMode="auto">
            <a:xfrm>
              <a:off x="1418" y="3856"/>
              <a:ext cx="1" cy="691"/>
            </a:xfrm>
            <a:custGeom>
              <a:avLst/>
              <a:gdLst>
                <a:gd name="T0" fmla="*/ 0 w 1"/>
                <a:gd name="T1" fmla="*/ 345 h 1383"/>
                <a:gd name="T2" fmla="*/ 0 w 1"/>
                <a:gd name="T3" fmla="*/ 0 h 1383"/>
                <a:gd name="T4" fmla="*/ 0 w 1"/>
                <a:gd name="T5" fmla="*/ 0 h 13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383">
                  <a:moveTo>
                    <a:pt x="0" y="138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82" name="Freeform 147"/>
            <p:cNvSpPr>
              <a:spLocks/>
            </p:cNvSpPr>
            <p:nvPr/>
          </p:nvSpPr>
          <p:spPr bwMode="auto">
            <a:xfrm>
              <a:off x="266" y="3856"/>
              <a:ext cx="1152" cy="1"/>
            </a:xfrm>
            <a:custGeom>
              <a:avLst/>
              <a:gdLst>
                <a:gd name="T0" fmla="*/ 0 w 2304"/>
                <a:gd name="T1" fmla="*/ 0 h 1"/>
                <a:gd name="T2" fmla="*/ 576 w 2304"/>
                <a:gd name="T3" fmla="*/ 0 h 1"/>
                <a:gd name="T4" fmla="*/ 576 w 2304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4" h="1">
                  <a:moveTo>
                    <a:pt x="0" y="0"/>
                  </a:moveTo>
                  <a:lnTo>
                    <a:pt x="230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83" name="Freeform 148"/>
            <p:cNvSpPr>
              <a:spLocks/>
            </p:cNvSpPr>
            <p:nvPr/>
          </p:nvSpPr>
          <p:spPr bwMode="auto">
            <a:xfrm>
              <a:off x="266" y="3856"/>
              <a:ext cx="1" cy="691"/>
            </a:xfrm>
            <a:custGeom>
              <a:avLst/>
              <a:gdLst>
                <a:gd name="T0" fmla="*/ 0 w 1"/>
                <a:gd name="T1" fmla="*/ 0 h 1383"/>
                <a:gd name="T2" fmla="*/ 0 w 1"/>
                <a:gd name="T3" fmla="*/ 345 h 1383"/>
                <a:gd name="T4" fmla="*/ 0 w 1"/>
                <a:gd name="T5" fmla="*/ 345 h 13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383">
                  <a:moveTo>
                    <a:pt x="0" y="0"/>
                  </a:moveTo>
                  <a:lnTo>
                    <a:pt x="0" y="138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84" name="Freeform 149"/>
            <p:cNvSpPr>
              <a:spLocks/>
            </p:cNvSpPr>
            <p:nvPr/>
          </p:nvSpPr>
          <p:spPr bwMode="auto">
            <a:xfrm>
              <a:off x="266" y="4547"/>
              <a:ext cx="1152" cy="1"/>
            </a:xfrm>
            <a:custGeom>
              <a:avLst/>
              <a:gdLst>
                <a:gd name="T0" fmla="*/ 576 w 2304"/>
                <a:gd name="T1" fmla="*/ 0 h 1"/>
                <a:gd name="T2" fmla="*/ 0 w 2304"/>
                <a:gd name="T3" fmla="*/ 0 h 1"/>
                <a:gd name="T4" fmla="*/ 0 w 2304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4" h="1">
                  <a:moveTo>
                    <a:pt x="2304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85" name="Freeform 150"/>
            <p:cNvSpPr>
              <a:spLocks/>
            </p:cNvSpPr>
            <p:nvPr/>
          </p:nvSpPr>
          <p:spPr bwMode="auto">
            <a:xfrm>
              <a:off x="2163" y="3856"/>
              <a:ext cx="1" cy="691"/>
            </a:xfrm>
            <a:custGeom>
              <a:avLst/>
              <a:gdLst>
                <a:gd name="T0" fmla="*/ 0 w 2"/>
                <a:gd name="T1" fmla="*/ 0 h 1383"/>
                <a:gd name="T2" fmla="*/ 0 w 2"/>
                <a:gd name="T3" fmla="*/ 345 h 1383"/>
                <a:gd name="T4" fmla="*/ 1 w 2"/>
                <a:gd name="T5" fmla="*/ 345 h 13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383">
                  <a:moveTo>
                    <a:pt x="0" y="0"/>
                  </a:moveTo>
                  <a:lnTo>
                    <a:pt x="0" y="1383"/>
                  </a:lnTo>
                  <a:lnTo>
                    <a:pt x="2" y="138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86" name="Freeform 151"/>
            <p:cNvSpPr>
              <a:spLocks/>
            </p:cNvSpPr>
            <p:nvPr/>
          </p:nvSpPr>
          <p:spPr bwMode="auto">
            <a:xfrm>
              <a:off x="2163" y="4547"/>
              <a:ext cx="1152" cy="1"/>
            </a:xfrm>
            <a:custGeom>
              <a:avLst/>
              <a:gdLst>
                <a:gd name="T0" fmla="*/ 576 w 2304"/>
                <a:gd name="T1" fmla="*/ 0 h 1"/>
                <a:gd name="T2" fmla="*/ 0 w 2304"/>
                <a:gd name="T3" fmla="*/ 0 h 1"/>
                <a:gd name="T4" fmla="*/ 0 w 2304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4" h="1">
                  <a:moveTo>
                    <a:pt x="2304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87" name="Freeform 152"/>
            <p:cNvSpPr>
              <a:spLocks/>
            </p:cNvSpPr>
            <p:nvPr/>
          </p:nvSpPr>
          <p:spPr bwMode="auto">
            <a:xfrm>
              <a:off x="2163" y="3856"/>
              <a:ext cx="1152" cy="691"/>
            </a:xfrm>
            <a:custGeom>
              <a:avLst/>
              <a:gdLst>
                <a:gd name="T0" fmla="*/ 576 w 2304"/>
                <a:gd name="T1" fmla="*/ 345 h 1383"/>
                <a:gd name="T2" fmla="*/ 576 w 2304"/>
                <a:gd name="T3" fmla="*/ 0 h 1383"/>
                <a:gd name="T4" fmla="*/ 0 w 2304"/>
                <a:gd name="T5" fmla="*/ 0 h 1383"/>
                <a:gd name="T6" fmla="*/ 0 w 2304"/>
                <a:gd name="T7" fmla="*/ 0 h 13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04" h="1383">
                  <a:moveTo>
                    <a:pt x="2304" y="1383"/>
                  </a:moveTo>
                  <a:lnTo>
                    <a:pt x="2304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88" name="Freeform 153"/>
            <p:cNvSpPr>
              <a:spLocks/>
            </p:cNvSpPr>
            <p:nvPr/>
          </p:nvSpPr>
          <p:spPr bwMode="auto">
            <a:xfrm>
              <a:off x="2163" y="4547"/>
              <a:ext cx="1152" cy="761"/>
            </a:xfrm>
            <a:custGeom>
              <a:avLst/>
              <a:gdLst>
                <a:gd name="T0" fmla="*/ 0 w 2304"/>
                <a:gd name="T1" fmla="*/ 0 h 1521"/>
                <a:gd name="T2" fmla="*/ 0 w 2304"/>
                <a:gd name="T3" fmla="*/ 381 h 1521"/>
                <a:gd name="T4" fmla="*/ 576 w 2304"/>
                <a:gd name="T5" fmla="*/ 381 h 1521"/>
                <a:gd name="T6" fmla="*/ 576 w 2304"/>
                <a:gd name="T7" fmla="*/ 0 h 1521"/>
                <a:gd name="T8" fmla="*/ 0 w 2304"/>
                <a:gd name="T9" fmla="*/ 0 h 1521"/>
                <a:gd name="T10" fmla="*/ 0 w 2304"/>
                <a:gd name="T11" fmla="*/ 0 h 15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04" h="1521">
                  <a:moveTo>
                    <a:pt x="0" y="0"/>
                  </a:moveTo>
                  <a:lnTo>
                    <a:pt x="0" y="1521"/>
                  </a:lnTo>
                  <a:lnTo>
                    <a:pt x="2304" y="1521"/>
                  </a:lnTo>
                  <a:lnTo>
                    <a:pt x="2304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89" name="Freeform 154"/>
            <p:cNvSpPr>
              <a:spLocks/>
            </p:cNvSpPr>
            <p:nvPr/>
          </p:nvSpPr>
          <p:spPr bwMode="auto">
            <a:xfrm>
              <a:off x="2909" y="4893"/>
              <a:ext cx="1" cy="69"/>
            </a:xfrm>
            <a:custGeom>
              <a:avLst/>
              <a:gdLst>
                <a:gd name="T0" fmla="*/ 0 w 1"/>
                <a:gd name="T1" fmla="*/ 34 h 139"/>
                <a:gd name="T2" fmla="*/ 0 w 1"/>
                <a:gd name="T3" fmla="*/ 0 h 139"/>
                <a:gd name="T4" fmla="*/ 0 w 1"/>
                <a:gd name="T5" fmla="*/ 0 h 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39">
                  <a:moveTo>
                    <a:pt x="0" y="13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90" name="Freeform 155"/>
            <p:cNvSpPr>
              <a:spLocks/>
            </p:cNvSpPr>
            <p:nvPr/>
          </p:nvSpPr>
          <p:spPr bwMode="auto">
            <a:xfrm>
              <a:off x="2570" y="4824"/>
              <a:ext cx="202" cy="208"/>
            </a:xfrm>
            <a:custGeom>
              <a:avLst/>
              <a:gdLst>
                <a:gd name="T0" fmla="*/ 0 w 405"/>
                <a:gd name="T1" fmla="*/ 0 h 415"/>
                <a:gd name="T2" fmla="*/ 0 w 405"/>
                <a:gd name="T3" fmla="*/ 104 h 415"/>
                <a:gd name="T4" fmla="*/ 101 w 405"/>
                <a:gd name="T5" fmla="*/ 104 h 415"/>
                <a:gd name="T6" fmla="*/ 101 w 405"/>
                <a:gd name="T7" fmla="*/ 0 h 415"/>
                <a:gd name="T8" fmla="*/ 0 w 405"/>
                <a:gd name="T9" fmla="*/ 0 h 415"/>
                <a:gd name="T10" fmla="*/ 0 w 405"/>
                <a:gd name="T11" fmla="*/ 0 h 4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5" h="415">
                  <a:moveTo>
                    <a:pt x="0" y="0"/>
                  </a:moveTo>
                  <a:lnTo>
                    <a:pt x="0" y="415"/>
                  </a:lnTo>
                  <a:lnTo>
                    <a:pt x="405" y="415"/>
                  </a:lnTo>
                  <a:lnTo>
                    <a:pt x="405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91" name="Freeform 156"/>
            <p:cNvSpPr>
              <a:spLocks/>
            </p:cNvSpPr>
            <p:nvPr/>
          </p:nvSpPr>
          <p:spPr bwMode="auto">
            <a:xfrm>
              <a:off x="2705" y="4824"/>
              <a:ext cx="1" cy="208"/>
            </a:xfrm>
            <a:custGeom>
              <a:avLst/>
              <a:gdLst>
                <a:gd name="T0" fmla="*/ 0 w 1"/>
                <a:gd name="T1" fmla="*/ 104 h 415"/>
                <a:gd name="T2" fmla="*/ 0 w 1"/>
                <a:gd name="T3" fmla="*/ 0 h 415"/>
                <a:gd name="T4" fmla="*/ 0 w 1"/>
                <a:gd name="T5" fmla="*/ 0 h 4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15">
                  <a:moveTo>
                    <a:pt x="0" y="41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92" name="Freeform 157"/>
            <p:cNvSpPr>
              <a:spLocks/>
            </p:cNvSpPr>
            <p:nvPr/>
          </p:nvSpPr>
          <p:spPr bwMode="auto">
            <a:xfrm>
              <a:off x="2772" y="4962"/>
              <a:ext cx="137" cy="1"/>
            </a:xfrm>
            <a:custGeom>
              <a:avLst/>
              <a:gdLst>
                <a:gd name="T0" fmla="*/ 69 w 273"/>
                <a:gd name="T1" fmla="*/ 0 h 1"/>
                <a:gd name="T2" fmla="*/ 0 w 273"/>
                <a:gd name="T3" fmla="*/ 0 h 1"/>
                <a:gd name="T4" fmla="*/ 0 w 27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3" h="1">
                  <a:moveTo>
                    <a:pt x="273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93" name="Freeform 158"/>
            <p:cNvSpPr>
              <a:spLocks/>
            </p:cNvSpPr>
            <p:nvPr/>
          </p:nvSpPr>
          <p:spPr bwMode="auto">
            <a:xfrm>
              <a:off x="2772" y="4893"/>
              <a:ext cx="137" cy="1"/>
            </a:xfrm>
            <a:custGeom>
              <a:avLst/>
              <a:gdLst>
                <a:gd name="T0" fmla="*/ 69 w 273"/>
                <a:gd name="T1" fmla="*/ 0 h 1"/>
                <a:gd name="T2" fmla="*/ 0 w 273"/>
                <a:gd name="T3" fmla="*/ 0 h 1"/>
                <a:gd name="T4" fmla="*/ 0 w 27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3" h="1">
                  <a:moveTo>
                    <a:pt x="273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94" name="Freeform 159"/>
            <p:cNvSpPr>
              <a:spLocks/>
            </p:cNvSpPr>
            <p:nvPr/>
          </p:nvSpPr>
          <p:spPr bwMode="auto">
            <a:xfrm>
              <a:off x="808" y="4271"/>
              <a:ext cx="203" cy="1"/>
            </a:xfrm>
            <a:custGeom>
              <a:avLst/>
              <a:gdLst>
                <a:gd name="T0" fmla="*/ 102 w 405"/>
                <a:gd name="T1" fmla="*/ 0 h 1"/>
                <a:gd name="T2" fmla="*/ 0 w 405"/>
                <a:gd name="T3" fmla="*/ 0 h 1"/>
                <a:gd name="T4" fmla="*/ 0 w 405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5" h="1">
                  <a:moveTo>
                    <a:pt x="405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95" name="Freeform 160"/>
            <p:cNvSpPr>
              <a:spLocks/>
            </p:cNvSpPr>
            <p:nvPr/>
          </p:nvSpPr>
          <p:spPr bwMode="auto">
            <a:xfrm>
              <a:off x="808" y="4132"/>
              <a:ext cx="68" cy="139"/>
            </a:xfrm>
            <a:custGeom>
              <a:avLst/>
              <a:gdLst>
                <a:gd name="T0" fmla="*/ 35 w 134"/>
                <a:gd name="T1" fmla="*/ 0 h 277"/>
                <a:gd name="T2" fmla="*/ 0 w 134"/>
                <a:gd name="T3" fmla="*/ 0 h 277"/>
                <a:gd name="T4" fmla="*/ 0 w 134"/>
                <a:gd name="T5" fmla="*/ 70 h 277"/>
                <a:gd name="T6" fmla="*/ 35 w 134"/>
                <a:gd name="T7" fmla="*/ 70 h 277"/>
                <a:gd name="T8" fmla="*/ 35 w 134"/>
                <a:gd name="T9" fmla="*/ 70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" h="277">
                  <a:moveTo>
                    <a:pt x="134" y="0"/>
                  </a:moveTo>
                  <a:lnTo>
                    <a:pt x="0" y="0"/>
                  </a:lnTo>
                  <a:lnTo>
                    <a:pt x="0" y="277"/>
                  </a:lnTo>
                  <a:lnTo>
                    <a:pt x="134" y="2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96" name="Freeform 161"/>
            <p:cNvSpPr>
              <a:spLocks/>
            </p:cNvSpPr>
            <p:nvPr/>
          </p:nvSpPr>
          <p:spPr bwMode="auto">
            <a:xfrm>
              <a:off x="672" y="4132"/>
              <a:ext cx="1" cy="139"/>
            </a:xfrm>
            <a:custGeom>
              <a:avLst/>
              <a:gdLst>
                <a:gd name="T0" fmla="*/ 0 w 2"/>
                <a:gd name="T1" fmla="*/ 0 h 277"/>
                <a:gd name="T2" fmla="*/ 0 w 2"/>
                <a:gd name="T3" fmla="*/ 70 h 277"/>
                <a:gd name="T4" fmla="*/ 1 w 2"/>
                <a:gd name="T5" fmla="*/ 70 h 2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77">
                  <a:moveTo>
                    <a:pt x="0" y="0"/>
                  </a:moveTo>
                  <a:lnTo>
                    <a:pt x="0" y="277"/>
                  </a:lnTo>
                  <a:lnTo>
                    <a:pt x="2" y="2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97" name="Freeform 162"/>
            <p:cNvSpPr>
              <a:spLocks/>
            </p:cNvSpPr>
            <p:nvPr/>
          </p:nvSpPr>
          <p:spPr bwMode="auto">
            <a:xfrm>
              <a:off x="672" y="4271"/>
              <a:ext cx="136" cy="1"/>
            </a:xfrm>
            <a:custGeom>
              <a:avLst/>
              <a:gdLst>
                <a:gd name="T0" fmla="*/ 68 w 273"/>
                <a:gd name="T1" fmla="*/ 0 h 1"/>
                <a:gd name="T2" fmla="*/ 0 w 273"/>
                <a:gd name="T3" fmla="*/ 0 h 1"/>
                <a:gd name="T4" fmla="*/ 0 w 27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3" h="1">
                  <a:moveTo>
                    <a:pt x="273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98" name="Freeform 163"/>
            <p:cNvSpPr>
              <a:spLocks/>
            </p:cNvSpPr>
            <p:nvPr/>
          </p:nvSpPr>
          <p:spPr bwMode="auto">
            <a:xfrm>
              <a:off x="672" y="4132"/>
              <a:ext cx="136" cy="1"/>
            </a:xfrm>
            <a:custGeom>
              <a:avLst/>
              <a:gdLst>
                <a:gd name="T0" fmla="*/ 68 w 273"/>
                <a:gd name="T1" fmla="*/ 0 h 1"/>
                <a:gd name="T2" fmla="*/ 0 w 273"/>
                <a:gd name="T3" fmla="*/ 0 h 1"/>
                <a:gd name="T4" fmla="*/ 0 w 27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3" h="1">
                  <a:moveTo>
                    <a:pt x="273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99" name="Freeform 164"/>
            <p:cNvSpPr>
              <a:spLocks/>
            </p:cNvSpPr>
            <p:nvPr/>
          </p:nvSpPr>
          <p:spPr bwMode="auto">
            <a:xfrm>
              <a:off x="2909" y="3441"/>
              <a:ext cx="1" cy="69"/>
            </a:xfrm>
            <a:custGeom>
              <a:avLst/>
              <a:gdLst>
                <a:gd name="T0" fmla="*/ 0 w 1"/>
                <a:gd name="T1" fmla="*/ 0 h 138"/>
                <a:gd name="T2" fmla="*/ 0 w 1"/>
                <a:gd name="T3" fmla="*/ 35 h 138"/>
                <a:gd name="T4" fmla="*/ 0 w 1"/>
                <a:gd name="T5" fmla="*/ 35 h 1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38">
                  <a:moveTo>
                    <a:pt x="0" y="0"/>
                  </a:moveTo>
                  <a:lnTo>
                    <a:pt x="0" y="13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00" name="Freeform 165"/>
            <p:cNvSpPr>
              <a:spLocks/>
            </p:cNvSpPr>
            <p:nvPr/>
          </p:nvSpPr>
          <p:spPr bwMode="auto">
            <a:xfrm>
              <a:off x="2705" y="3372"/>
              <a:ext cx="1" cy="41"/>
            </a:xfrm>
            <a:custGeom>
              <a:avLst/>
              <a:gdLst>
                <a:gd name="T0" fmla="*/ 0 w 1"/>
                <a:gd name="T1" fmla="*/ 0 h 83"/>
                <a:gd name="T2" fmla="*/ 0 w 1"/>
                <a:gd name="T3" fmla="*/ 20 h 83"/>
                <a:gd name="T4" fmla="*/ 0 w 1"/>
                <a:gd name="T5" fmla="*/ 20 h 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83">
                  <a:moveTo>
                    <a:pt x="0" y="0"/>
                  </a:moveTo>
                  <a:lnTo>
                    <a:pt x="0" y="8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01" name="Freeform 166"/>
            <p:cNvSpPr>
              <a:spLocks/>
            </p:cNvSpPr>
            <p:nvPr/>
          </p:nvSpPr>
          <p:spPr bwMode="auto">
            <a:xfrm>
              <a:off x="2705" y="3431"/>
              <a:ext cx="1" cy="35"/>
            </a:xfrm>
            <a:custGeom>
              <a:avLst/>
              <a:gdLst>
                <a:gd name="T0" fmla="*/ 0 w 1"/>
                <a:gd name="T1" fmla="*/ 0 h 70"/>
                <a:gd name="T2" fmla="*/ 0 w 1"/>
                <a:gd name="T3" fmla="*/ 18 h 70"/>
                <a:gd name="T4" fmla="*/ 0 w 1"/>
                <a:gd name="T5" fmla="*/ 18 h 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0">
                  <a:moveTo>
                    <a:pt x="0" y="0"/>
                  </a:moveTo>
                  <a:lnTo>
                    <a:pt x="0" y="7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02" name="Freeform 167"/>
            <p:cNvSpPr>
              <a:spLocks/>
            </p:cNvSpPr>
            <p:nvPr/>
          </p:nvSpPr>
          <p:spPr bwMode="auto">
            <a:xfrm>
              <a:off x="2705" y="3484"/>
              <a:ext cx="1" cy="35"/>
            </a:xfrm>
            <a:custGeom>
              <a:avLst/>
              <a:gdLst>
                <a:gd name="T0" fmla="*/ 0 w 1"/>
                <a:gd name="T1" fmla="*/ 0 h 69"/>
                <a:gd name="T2" fmla="*/ 0 w 1"/>
                <a:gd name="T3" fmla="*/ 18 h 69"/>
                <a:gd name="T4" fmla="*/ 0 w 1"/>
                <a:gd name="T5" fmla="*/ 18 h 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9">
                  <a:moveTo>
                    <a:pt x="0" y="0"/>
                  </a:moveTo>
                  <a:lnTo>
                    <a:pt x="0" y="6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03" name="Freeform 168"/>
            <p:cNvSpPr>
              <a:spLocks/>
            </p:cNvSpPr>
            <p:nvPr/>
          </p:nvSpPr>
          <p:spPr bwMode="auto">
            <a:xfrm>
              <a:off x="2705" y="3537"/>
              <a:ext cx="1" cy="41"/>
            </a:xfrm>
            <a:custGeom>
              <a:avLst/>
              <a:gdLst>
                <a:gd name="T0" fmla="*/ 0 w 1"/>
                <a:gd name="T1" fmla="*/ 0 h 82"/>
                <a:gd name="T2" fmla="*/ 0 w 1"/>
                <a:gd name="T3" fmla="*/ 21 h 82"/>
                <a:gd name="T4" fmla="*/ 0 w 1"/>
                <a:gd name="T5" fmla="*/ 21 h 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82">
                  <a:moveTo>
                    <a:pt x="0" y="0"/>
                  </a:moveTo>
                  <a:lnTo>
                    <a:pt x="0" y="8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04" name="Freeform 169"/>
            <p:cNvSpPr>
              <a:spLocks/>
            </p:cNvSpPr>
            <p:nvPr/>
          </p:nvSpPr>
          <p:spPr bwMode="auto">
            <a:xfrm>
              <a:off x="2570" y="3372"/>
              <a:ext cx="202" cy="206"/>
            </a:xfrm>
            <a:custGeom>
              <a:avLst/>
              <a:gdLst>
                <a:gd name="T0" fmla="*/ 0 w 405"/>
                <a:gd name="T1" fmla="*/ 103 h 413"/>
                <a:gd name="T2" fmla="*/ 0 w 405"/>
                <a:gd name="T3" fmla="*/ 0 h 413"/>
                <a:gd name="T4" fmla="*/ 101 w 405"/>
                <a:gd name="T5" fmla="*/ 0 h 413"/>
                <a:gd name="T6" fmla="*/ 101 w 405"/>
                <a:gd name="T7" fmla="*/ 103 h 413"/>
                <a:gd name="T8" fmla="*/ 0 w 405"/>
                <a:gd name="T9" fmla="*/ 103 h 413"/>
                <a:gd name="T10" fmla="*/ 0 w 405"/>
                <a:gd name="T11" fmla="*/ 103 h 4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5" h="413">
                  <a:moveTo>
                    <a:pt x="0" y="413"/>
                  </a:moveTo>
                  <a:lnTo>
                    <a:pt x="0" y="0"/>
                  </a:lnTo>
                  <a:lnTo>
                    <a:pt x="405" y="0"/>
                  </a:lnTo>
                  <a:lnTo>
                    <a:pt x="405" y="413"/>
                  </a:lnTo>
                  <a:lnTo>
                    <a:pt x="0" y="41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05" name="Freeform 170"/>
            <p:cNvSpPr>
              <a:spLocks/>
            </p:cNvSpPr>
            <p:nvPr/>
          </p:nvSpPr>
          <p:spPr bwMode="auto">
            <a:xfrm>
              <a:off x="2163" y="3094"/>
              <a:ext cx="1" cy="762"/>
            </a:xfrm>
            <a:custGeom>
              <a:avLst/>
              <a:gdLst>
                <a:gd name="T0" fmla="*/ 0 w 2"/>
                <a:gd name="T1" fmla="*/ 0 h 1524"/>
                <a:gd name="T2" fmla="*/ 0 w 2"/>
                <a:gd name="T3" fmla="*/ 381 h 1524"/>
                <a:gd name="T4" fmla="*/ 1 w 2"/>
                <a:gd name="T5" fmla="*/ 381 h 15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524">
                  <a:moveTo>
                    <a:pt x="0" y="0"/>
                  </a:moveTo>
                  <a:lnTo>
                    <a:pt x="0" y="1524"/>
                  </a:lnTo>
                  <a:lnTo>
                    <a:pt x="2" y="15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06" name="Freeform 171"/>
            <p:cNvSpPr>
              <a:spLocks/>
            </p:cNvSpPr>
            <p:nvPr/>
          </p:nvSpPr>
          <p:spPr bwMode="auto">
            <a:xfrm>
              <a:off x="2163" y="3856"/>
              <a:ext cx="1152" cy="1"/>
            </a:xfrm>
            <a:custGeom>
              <a:avLst/>
              <a:gdLst>
                <a:gd name="T0" fmla="*/ 576 w 2304"/>
                <a:gd name="T1" fmla="*/ 0 h 1"/>
                <a:gd name="T2" fmla="*/ 0 w 2304"/>
                <a:gd name="T3" fmla="*/ 0 h 1"/>
                <a:gd name="T4" fmla="*/ 0 w 2304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4" h="1">
                  <a:moveTo>
                    <a:pt x="2304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07" name="Freeform 172"/>
            <p:cNvSpPr>
              <a:spLocks/>
            </p:cNvSpPr>
            <p:nvPr/>
          </p:nvSpPr>
          <p:spPr bwMode="auto">
            <a:xfrm>
              <a:off x="2163" y="3094"/>
              <a:ext cx="1152" cy="762"/>
            </a:xfrm>
            <a:custGeom>
              <a:avLst/>
              <a:gdLst>
                <a:gd name="T0" fmla="*/ 576 w 2304"/>
                <a:gd name="T1" fmla="*/ 381 h 1524"/>
                <a:gd name="T2" fmla="*/ 576 w 2304"/>
                <a:gd name="T3" fmla="*/ 0 h 1524"/>
                <a:gd name="T4" fmla="*/ 0 w 2304"/>
                <a:gd name="T5" fmla="*/ 0 h 1524"/>
                <a:gd name="T6" fmla="*/ 0 w 2304"/>
                <a:gd name="T7" fmla="*/ 0 h 15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04" h="1524">
                  <a:moveTo>
                    <a:pt x="2304" y="1524"/>
                  </a:moveTo>
                  <a:lnTo>
                    <a:pt x="2304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08" name="Freeform 173"/>
            <p:cNvSpPr>
              <a:spLocks/>
            </p:cNvSpPr>
            <p:nvPr/>
          </p:nvSpPr>
          <p:spPr bwMode="auto">
            <a:xfrm>
              <a:off x="876" y="4132"/>
              <a:ext cx="135" cy="70"/>
            </a:xfrm>
            <a:custGeom>
              <a:avLst/>
              <a:gdLst>
                <a:gd name="T0" fmla="*/ 67 w 271"/>
                <a:gd name="T1" fmla="*/ 36 h 138"/>
                <a:gd name="T2" fmla="*/ 0 w 271"/>
                <a:gd name="T3" fmla="*/ 0 h 138"/>
                <a:gd name="T4" fmla="*/ 0 w 271"/>
                <a:gd name="T5" fmla="*/ 0 h 1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1" h="138">
                  <a:moveTo>
                    <a:pt x="271" y="138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09" name="Freeform 174"/>
            <p:cNvSpPr>
              <a:spLocks/>
            </p:cNvSpPr>
            <p:nvPr/>
          </p:nvSpPr>
          <p:spPr bwMode="auto">
            <a:xfrm>
              <a:off x="1011" y="4202"/>
              <a:ext cx="1" cy="69"/>
            </a:xfrm>
            <a:custGeom>
              <a:avLst/>
              <a:gdLst>
                <a:gd name="T0" fmla="*/ 0 w 2"/>
                <a:gd name="T1" fmla="*/ 34 h 139"/>
                <a:gd name="T2" fmla="*/ 0 w 2"/>
                <a:gd name="T3" fmla="*/ 0 h 139"/>
                <a:gd name="T4" fmla="*/ 1 w 2"/>
                <a:gd name="T5" fmla="*/ 0 h 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39">
                  <a:moveTo>
                    <a:pt x="0" y="139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10" name="Freeform 175"/>
            <p:cNvSpPr>
              <a:spLocks/>
            </p:cNvSpPr>
            <p:nvPr/>
          </p:nvSpPr>
          <p:spPr bwMode="auto">
            <a:xfrm>
              <a:off x="1757" y="4132"/>
              <a:ext cx="1" cy="139"/>
            </a:xfrm>
            <a:custGeom>
              <a:avLst/>
              <a:gdLst>
                <a:gd name="T0" fmla="*/ 0 w 1"/>
                <a:gd name="T1" fmla="*/ 70 h 277"/>
                <a:gd name="T2" fmla="*/ 0 w 1"/>
                <a:gd name="T3" fmla="*/ 0 h 277"/>
                <a:gd name="T4" fmla="*/ 0 w 1"/>
                <a:gd name="T5" fmla="*/ 0 h 2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77">
                  <a:moveTo>
                    <a:pt x="0" y="27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11" name="Freeform 176"/>
            <p:cNvSpPr>
              <a:spLocks/>
            </p:cNvSpPr>
            <p:nvPr/>
          </p:nvSpPr>
          <p:spPr bwMode="auto">
            <a:xfrm>
              <a:off x="1824" y="4132"/>
              <a:ext cx="1" cy="139"/>
            </a:xfrm>
            <a:custGeom>
              <a:avLst/>
              <a:gdLst>
                <a:gd name="T0" fmla="*/ 0 w 2"/>
                <a:gd name="T1" fmla="*/ 70 h 277"/>
                <a:gd name="T2" fmla="*/ 0 w 2"/>
                <a:gd name="T3" fmla="*/ 0 h 277"/>
                <a:gd name="T4" fmla="*/ 1 w 2"/>
                <a:gd name="T5" fmla="*/ 0 h 2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77">
                  <a:moveTo>
                    <a:pt x="0" y="277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12" name="Freeform 177"/>
            <p:cNvSpPr>
              <a:spLocks/>
            </p:cNvSpPr>
            <p:nvPr/>
          </p:nvSpPr>
          <p:spPr bwMode="auto">
            <a:xfrm>
              <a:off x="1689" y="4132"/>
              <a:ext cx="203" cy="139"/>
            </a:xfrm>
            <a:custGeom>
              <a:avLst/>
              <a:gdLst>
                <a:gd name="T0" fmla="*/ 101 w 407"/>
                <a:gd name="T1" fmla="*/ 70 h 277"/>
                <a:gd name="T2" fmla="*/ 0 w 407"/>
                <a:gd name="T3" fmla="*/ 70 h 277"/>
                <a:gd name="T4" fmla="*/ 0 w 407"/>
                <a:gd name="T5" fmla="*/ 0 h 277"/>
                <a:gd name="T6" fmla="*/ 101 w 407"/>
                <a:gd name="T7" fmla="*/ 0 h 277"/>
                <a:gd name="T8" fmla="*/ 101 w 407"/>
                <a:gd name="T9" fmla="*/ 70 h 277"/>
                <a:gd name="T10" fmla="*/ 101 w 407"/>
                <a:gd name="T11" fmla="*/ 70 h 2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7" h="277">
                  <a:moveTo>
                    <a:pt x="407" y="277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2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13" name="Freeform 178"/>
            <p:cNvSpPr>
              <a:spLocks/>
            </p:cNvSpPr>
            <p:nvPr/>
          </p:nvSpPr>
          <p:spPr bwMode="auto">
            <a:xfrm>
              <a:off x="1851" y="4202"/>
              <a:ext cx="41" cy="1"/>
            </a:xfrm>
            <a:custGeom>
              <a:avLst/>
              <a:gdLst>
                <a:gd name="T0" fmla="*/ 21 w 82"/>
                <a:gd name="T1" fmla="*/ 0 h 1"/>
                <a:gd name="T2" fmla="*/ 0 w 82"/>
                <a:gd name="T3" fmla="*/ 0 h 1"/>
                <a:gd name="T4" fmla="*/ 0 w 82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" h="1">
                  <a:moveTo>
                    <a:pt x="82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14" name="Freeform 179"/>
            <p:cNvSpPr>
              <a:spLocks/>
            </p:cNvSpPr>
            <p:nvPr/>
          </p:nvSpPr>
          <p:spPr bwMode="auto">
            <a:xfrm>
              <a:off x="1799" y="4202"/>
              <a:ext cx="35" cy="1"/>
            </a:xfrm>
            <a:custGeom>
              <a:avLst/>
              <a:gdLst>
                <a:gd name="T0" fmla="*/ 18 w 69"/>
                <a:gd name="T1" fmla="*/ 0 h 1"/>
                <a:gd name="T2" fmla="*/ 0 w 69"/>
                <a:gd name="T3" fmla="*/ 0 h 1"/>
                <a:gd name="T4" fmla="*/ 0 w 69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" h="1">
                  <a:moveTo>
                    <a:pt x="69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15" name="Freeform 180"/>
            <p:cNvSpPr>
              <a:spLocks/>
            </p:cNvSpPr>
            <p:nvPr/>
          </p:nvSpPr>
          <p:spPr bwMode="auto">
            <a:xfrm>
              <a:off x="1747" y="4202"/>
              <a:ext cx="35" cy="1"/>
            </a:xfrm>
            <a:custGeom>
              <a:avLst/>
              <a:gdLst>
                <a:gd name="T0" fmla="*/ 18 w 70"/>
                <a:gd name="T1" fmla="*/ 0 h 1"/>
                <a:gd name="T2" fmla="*/ 0 w 70"/>
                <a:gd name="T3" fmla="*/ 0 h 1"/>
                <a:gd name="T4" fmla="*/ 0 w 70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" h="1">
                  <a:moveTo>
                    <a:pt x="70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16" name="Freeform 181"/>
            <p:cNvSpPr>
              <a:spLocks/>
            </p:cNvSpPr>
            <p:nvPr/>
          </p:nvSpPr>
          <p:spPr bwMode="auto">
            <a:xfrm>
              <a:off x="1689" y="4202"/>
              <a:ext cx="41" cy="1"/>
            </a:xfrm>
            <a:custGeom>
              <a:avLst/>
              <a:gdLst>
                <a:gd name="T0" fmla="*/ 20 w 83"/>
                <a:gd name="T1" fmla="*/ 0 h 1"/>
                <a:gd name="T2" fmla="*/ 0 w 83"/>
                <a:gd name="T3" fmla="*/ 0 h 1"/>
                <a:gd name="T4" fmla="*/ 0 w 8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" h="1">
                  <a:moveTo>
                    <a:pt x="83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17" name="Freeform 182"/>
            <p:cNvSpPr>
              <a:spLocks/>
            </p:cNvSpPr>
            <p:nvPr/>
          </p:nvSpPr>
          <p:spPr bwMode="auto">
            <a:xfrm>
              <a:off x="2570" y="4271"/>
              <a:ext cx="203" cy="1"/>
            </a:xfrm>
            <a:custGeom>
              <a:avLst/>
              <a:gdLst>
                <a:gd name="T0" fmla="*/ 0 w 407"/>
                <a:gd name="T1" fmla="*/ 0 h 1"/>
                <a:gd name="T2" fmla="*/ 101 w 407"/>
                <a:gd name="T3" fmla="*/ 0 h 1"/>
                <a:gd name="T4" fmla="*/ 101 w 407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7" h="1">
                  <a:moveTo>
                    <a:pt x="0" y="0"/>
                  </a:moveTo>
                  <a:lnTo>
                    <a:pt x="40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18" name="Freeform 183"/>
            <p:cNvSpPr>
              <a:spLocks/>
            </p:cNvSpPr>
            <p:nvPr/>
          </p:nvSpPr>
          <p:spPr bwMode="auto">
            <a:xfrm>
              <a:off x="2570" y="4132"/>
              <a:ext cx="135" cy="70"/>
            </a:xfrm>
            <a:custGeom>
              <a:avLst/>
              <a:gdLst>
                <a:gd name="T0" fmla="*/ 0 w 271"/>
                <a:gd name="T1" fmla="*/ 36 h 138"/>
                <a:gd name="T2" fmla="*/ 67 w 271"/>
                <a:gd name="T3" fmla="*/ 0 h 138"/>
                <a:gd name="T4" fmla="*/ 67 w 271"/>
                <a:gd name="T5" fmla="*/ 0 h 1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1" h="138">
                  <a:moveTo>
                    <a:pt x="0" y="138"/>
                  </a:moveTo>
                  <a:lnTo>
                    <a:pt x="27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19" name="Freeform 184"/>
            <p:cNvSpPr>
              <a:spLocks/>
            </p:cNvSpPr>
            <p:nvPr/>
          </p:nvSpPr>
          <p:spPr bwMode="auto">
            <a:xfrm>
              <a:off x="2570" y="4202"/>
              <a:ext cx="1" cy="69"/>
            </a:xfrm>
            <a:custGeom>
              <a:avLst/>
              <a:gdLst>
                <a:gd name="T0" fmla="*/ 0 w 1"/>
                <a:gd name="T1" fmla="*/ 34 h 139"/>
                <a:gd name="T2" fmla="*/ 0 w 1"/>
                <a:gd name="T3" fmla="*/ 0 h 139"/>
                <a:gd name="T4" fmla="*/ 0 w 1"/>
                <a:gd name="T5" fmla="*/ 0 h 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39">
                  <a:moveTo>
                    <a:pt x="0" y="13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20" name="Freeform 185"/>
            <p:cNvSpPr>
              <a:spLocks/>
            </p:cNvSpPr>
            <p:nvPr/>
          </p:nvSpPr>
          <p:spPr bwMode="auto">
            <a:xfrm>
              <a:off x="2705" y="4132"/>
              <a:ext cx="67" cy="139"/>
            </a:xfrm>
            <a:custGeom>
              <a:avLst/>
              <a:gdLst>
                <a:gd name="T0" fmla="*/ 0 w 134"/>
                <a:gd name="T1" fmla="*/ 0 h 277"/>
                <a:gd name="T2" fmla="*/ 34 w 134"/>
                <a:gd name="T3" fmla="*/ 0 h 277"/>
                <a:gd name="T4" fmla="*/ 34 w 134"/>
                <a:gd name="T5" fmla="*/ 70 h 277"/>
                <a:gd name="T6" fmla="*/ 0 w 134"/>
                <a:gd name="T7" fmla="*/ 70 h 277"/>
                <a:gd name="T8" fmla="*/ 0 w 134"/>
                <a:gd name="T9" fmla="*/ 70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" h="277">
                  <a:moveTo>
                    <a:pt x="0" y="0"/>
                  </a:moveTo>
                  <a:lnTo>
                    <a:pt x="134" y="0"/>
                  </a:lnTo>
                  <a:lnTo>
                    <a:pt x="134" y="277"/>
                  </a:lnTo>
                  <a:lnTo>
                    <a:pt x="0" y="2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21" name="Freeform 186"/>
            <p:cNvSpPr>
              <a:spLocks/>
            </p:cNvSpPr>
            <p:nvPr/>
          </p:nvSpPr>
          <p:spPr bwMode="auto">
            <a:xfrm>
              <a:off x="2909" y="4132"/>
              <a:ext cx="1" cy="139"/>
            </a:xfrm>
            <a:custGeom>
              <a:avLst/>
              <a:gdLst>
                <a:gd name="T0" fmla="*/ 0 w 1"/>
                <a:gd name="T1" fmla="*/ 0 h 277"/>
                <a:gd name="T2" fmla="*/ 0 w 1"/>
                <a:gd name="T3" fmla="*/ 70 h 277"/>
                <a:gd name="T4" fmla="*/ 0 w 1"/>
                <a:gd name="T5" fmla="*/ 70 h 2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77">
                  <a:moveTo>
                    <a:pt x="0" y="0"/>
                  </a:moveTo>
                  <a:lnTo>
                    <a:pt x="0" y="2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22" name="Freeform 187"/>
            <p:cNvSpPr>
              <a:spLocks/>
            </p:cNvSpPr>
            <p:nvPr/>
          </p:nvSpPr>
          <p:spPr bwMode="auto">
            <a:xfrm>
              <a:off x="2772" y="4271"/>
              <a:ext cx="137" cy="1"/>
            </a:xfrm>
            <a:custGeom>
              <a:avLst/>
              <a:gdLst>
                <a:gd name="T0" fmla="*/ 0 w 273"/>
                <a:gd name="T1" fmla="*/ 0 h 1"/>
                <a:gd name="T2" fmla="*/ 68 w 273"/>
                <a:gd name="T3" fmla="*/ 0 h 1"/>
                <a:gd name="T4" fmla="*/ 69 w 27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3" h="1">
                  <a:moveTo>
                    <a:pt x="0" y="0"/>
                  </a:moveTo>
                  <a:lnTo>
                    <a:pt x="271" y="0"/>
                  </a:lnTo>
                  <a:lnTo>
                    <a:pt x="27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23" name="Freeform 188"/>
            <p:cNvSpPr>
              <a:spLocks/>
            </p:cNvSpPr>
            <p:nvPr/>
          </p:nvSpPr>
          <p:spPr bwMode="auto">
            <a:xfrm>
              <a:off x="2772" y="4132"/>
              <a:ext cx="137" cy="1"/>
            </a:xfrm>
            <a:custGeom>
              <a:avLst/>
              <a:gdLst>
                <a:gd name="T0" fmla="*/ 0 w 273"/>
                <a:gd name="T1" fmla="*/ 0 h 1"/>
                <a:gd name="T2" fmla="*/ 68 w 273"/>
                <a:gd name="T3" fmla="*/ 0 h 1"/>
                <a:gd name="T4" fmla="*/ 69 w 27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3" h="1">
                  <a:moveTo>
                    <a:pt x="0" y="0"/>
                  </a:moveTo>
                  <a:lnTo>
                    <a:pt x="271" y="0"/>
                  </a:lnTo>
                  <a:lnTo>
                    <a:pt x="27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24" name="Freeform 189"/>
            <p:cNvSpPr>
              <a:spLocks/>
            </p:cNvSpPr>
            <p:nvPr/>
          </p:nvSpPr>
          <p:spPr bwMode="auto">
            <a:xfrm>
              <a:off x="3586" y="4132"/>
              <a:ext cx="203" cy="139"/>
            </a:xfrm>
            <a:custGeom>
              <a:avLst/>
              <a:gdLst>
                <a:gd name="T0" fmla="*/ 0 w 407"/>
                <a:gd name="T1" fmla="*/ 70 h 277"/>
                <a:gd name="T2" fmla="*/ 101 w 407"/>
                <a:gd name="T3" fmla="*/ 70 h 277"/>
                <a:gd name="T4" fmla="*/ 101 w 407"/>
                <a:gd name="T5" fmla="*/ 0 h 277"/>
                <a:gd name="T6" fmla="*/ 0 w 407"/>
                <a:gd name="T7" fmla="*/ 0 h 277"/>
                <a:gd name="T8" fmla="*/ 0 w 407"/>
                <a:gd name="T9" fmla="*/ 70 h 277"/>
                <a:gd name="T10" fmla="*/ 0 w 407"/>
                <a:gd name="T11" fmla="*/ 70 h 2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7" h="277">
                  <a:moveTo>
                    <a:pt x="0" y="277"/>
                  </a:moveTo>
                  <a:lnTo>
                    <a:pt x="407" y="277"/>
                  </a:lnTo>
                  <a:lnTo>
                    <a:pt x="407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2" y="2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25" name="Freeform 190"/>
            <p:cNvSpPr>
              <a:spLocks/>
            </p:cNvSpPr>
            <p:nvPr/>
          </p:nvSpPr>
          <p:spPr bwMode="auto">
            <a:xfrm>
              <a:off x="3654" y="4236"/>
              <a:ext cx="1" cy="35"/>
            </a:xfrm>
            <a:custGeom>
              <a:avLst/>
              <a:gdLst>
                <a:gd name="T0" fmla="*/ 0 w 1"/>
                <a:gd name="T1" fmla="*/ 18 h 70"/>
                <a:gd name="T2" fmla="*/ 0 w 1"/>
                <a:gd name="T3" fmla="*/ 0 h 70"/>
                <a:gd name="T4" fmla="*/ 0 w 1"/>
                <a:gd name="T5" fmla="*/ 0 h 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0">
                  <a:moveTo>
                    <a:pt x="0" y="7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26" name="Freeform 191"/>
            <p:cNvSpPr>
              <a:spLocks/>
            </p:cNvSpPr>
            <p:nvPr/>
          </p:nvSpPr>
          <p:spPr bwMode="auto">
            <a:xfrm>
              <a:off x="3654" y="4183"/>
              <a:ext cx="1" cy="36"/>
            </a:xfrm>
            <a:custGeom>
              <a:avLst/>
              <a:gdLst>
                <a:gd name="T0" fmla="*/ 0 w 1"/>
                <a:gd name="T1" fmla="*/ 18 h 71"/>
                <a:gd name="T2" fmla="*/ 0 w 1"/>
                <a:gd name="T3" fmla="*/ 0 h 71"/>
                <a:gd name="T4" fmla="*/ 0 w 1"/>
                <a:gd name="T5" fmla="*/ 0 h 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1">
                  <a:moveTo>
                    <a:pt x="0" y="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27" name="Freeform 192"/>
            <p:cNvSpPr>
              <a:spLocks/>
            </p:cNvSpPr>
            <p:nvPr/>
          </p:nvSpPr>
          <p:spPr bwMode="auto">
            <a:xfrm>
              <a:off x="3654" y="4132"/>
              <a:ext cx="1" cy="34"/>
            </a:xfrm>
            <a:custGeom>
              <a:avLst/>
              <a:gdLst>
                <a:gd name="T0" fmla="*/ 0 w 1"/>
                <a:gd name="T1" fmla="*/ 17 h 67"/>
                <a:gd name="T2" fmla="*/ 0 w 1"/>
                <a:gd name="T3" fmla="*/ 0 h 67"/>
                <a:gd name="T4" fmla="*/ 0 w 1"/>
                <a:gd name="T5" fmla="*/ 0 h 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7">
                  <a:moveTo>
                    <a:pt x="0" y="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28" name="Freeform 193"/>
            <p:cNvSpPr>
              <a:spLocks/>
            </p:cNvSpPr>
            <p:nvPr/>
          </p:nvSpPr>
          <p:spPr bwMode="auto">
            <a:xfrm>
              <a:off x="3722" y="4236"/>
              <a:ext cx="1" cy="35"/>
            </a:xfrm>
            <a:custGeom>
              <a:avLst/>
              <a:gdLst>
                <a:gd name="T0" fmla="*/ 0 w 1"/>
                <a:gd name="T1" fmla="*/ 18 h 70"/>
                <a:gd name="T2" fmla="*/ 0 w 1"/>
                <a:gd name="T3" fmla="*/ 0 h 70"/>
                <a:gd name="T4" fmla="*/ 0 w 1"/>
                <a:gd name="T5" fmla="*/ 0 h 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0">
                  <a:moveTo>
                    <a:pt x="0" y="7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29" name="Freeform 194"/>
            <p:cNvSpPr>
              <a:spLocks/>
            </p:cNvSpPr>
            <p:nvPr/>
          </p:nvSpPr>
          <p:spPr bwMode="auto">
            <a:xfrm>
              <a:off x="3722" y="4183"/>
              <a:ext cx="1" cy="36"/>
            </a:xfrm>
            <a:custGeom>
              <a:avLst/>
              <a:gdLst>
                <a:gd name="T0" fmla="*/ 0 w 1"/>
                <a:gd name="T1" fmla="*/ 18 h 71"/>
                <a:gd name="T2" fmla="*/ 0 w 1"/>
                <a:gd name="T3" fmla="*/ 0 h 71"/>
                <a:gd name="T4" fmla="*/ 0 w 1"/>
                <a:gd name="T5" fmla="*/ 0 h 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1">
                  <a:moveTo>
                    <a:pt x="0" y="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30" name="Freeform 195"/>
            <p:cNvSpPr>
              <a:spLocks/>
            </p:cNvSpPr>
            <p:nvPr/>
          </p:nvSpPr>
          <p:spPr bwMode="auto">
            <a:xfrm>
              <a:off x="3722" y="4132"/>
              <a:ext cx="1" cy="34"/>
            </a:xfrm>
            <a:custGeom>
              <a:avLst/>
              <a:gdLst>
                <a:gd name="T0" fmla="*/ 0 w 1"/>
                <a:gd name="T1" fmla="*/ 17 h 67"/>
                <a:gd name="T2" fmla="*/ 0 w 1"/>
                <a:gd name="T3" fmla="*/ 0 h 67"/>
                <a:gd name="T4" fmla="*/ 0 w 1"/>
                <a:gd name="T5" fmla="*/ 0 h 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7">
                  <a:moveTo>
                    <a:pt x="0" y="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31" name="Freeform 196"/>
            <p:cNvSpPr>
              <a:spLocks/>
            </p:cNvSpPr>
            <p:nvPr/>
          </p:nvSpPr>
          <p:spPr bwMode="auto">
            <a:xfrm>
              <a:off x="3586" y="4202"/>
              <a:ext cx="203" cy="1"/>
            </a:xfrm>
            <a:custGeom>
              <a:avLst/>
              <a:gdLst>
                <a:gd name="T0" fmla="*/ 0 w 407"/>
                <a:gd name="T1" fmla="*/ 0 h 1"/>
                <a:gd name="T2" fmla="*/ 101 w 407"/>
                <a:gd name="T3" fmla="*/ 0 h 1"/>
                <a:gd name="T4" fmla="*/ 101 w 407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7" h="1">
                  <a:moveTo>
                    <a:pt x="0" y="0"/>
                  </a:moveTo>
                  <a:lnTo>
                    <a:pt x="40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32" name="Freeform 197"/>
            <p:cNvSpPr>
              <a:spLocks/>
            </p:cNvSpPr>
            <p:nvPr/>
          </p:nvSpPr>
          <p:spPr bwMode="auto">
            <a:xfrm>
              <a:off x="2772" y="3510"/>
              <a:ext cx="137" cy="1"/>
            </a:xfrm>
            <a:custGeom>
              <a:avLst/>
              <a:gdLst>
                <a:gd name="T0" fmla="*/ 69 w 273"/>
                <a:gd name="T1" fmla="*/ 0 h 1"/>
                <a:gd name="T2" fmla="*/ 0 w 273"/>
                <a:gd name="T3" fmla="*/ 0 h 1"/>
                <a:gd name="T4" fmla="*/ 0 w 27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3" h="1">
                  <a:moveTo>
                    <a:pt x="273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33" name="Freeform 198"/>
            <p:cNvSpPr>
              <a:spLocks/>
            </p:cNvSpPr>
            <p:nvPr/>
          </p:nvSpPr>
          <p:spPr bwMode="auto">
            <a:xfrm>
              <a:off x="2772" y="3441"/>
              <a:ext cx="137" cy="1"/>
            </a:xfrm>
            <a:custGeom>
              <a:avLst/>
              <a:gdLst>
                <a:gd name="T0" fmla="*/ 69 w 273"/>
                <a:gd name="T1" fmla="*/ 0 h 1"/>
                <a:gd name="T2" fmla="*/ 0 w 273"/>
                <a:gd name="T3" fmla="*/ 0 h 1"/>
                <a:gd name="T4" fmla="*/ 0 w 27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3" h="1">
                  <a:moveTo>
                    <a:pt x="273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7172" name="Rectangle 199"/>
          <p:cNvSpPr>
            <a:spLocks noChangeArrowheads="1"/>
          </p:cNvSpPr>
          <p:nvPr/>
        </p:nvSpPr>
        <p:spPr bwMode="auto">
          <a:xfrm>
            <a:off x="1992313" y="404813"/>
            <a:ext cx="81343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s-ES_tradnl" altLang="es-MX" sz="2800" b="1">
                <a:solidFill>
                  <a:srgbClr val="FF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PRIMER CUADRANTE (SISTEMA EUROPEO)</a:t>
            </a:r>
          </a:p>
        </p:txBody>
      </p:sp>
    </p:spTree>
    <p:extLst>
      <p:ext uri="{BB962C8B-B14F-4D97-AF65-F5344CB8AC3E}">
        <p14:creationId xmlns:p14="http://schemas.microsoft.com/office/powerpoint/2010/main" val="164626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edgard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196976"/>
            <a:ext cx="691197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1992313" y="404814"/>
            <a:ext cx="81343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s-ES_tradnl" altLang="es-MX" sz="2800" b="1">
                <a:solidFill>
                  <a:srgbClr val="FF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PRIMER CUADRANTE (SISTEMA EUROPEO)</a:t>
            </a:r>
          </a:p>
          <a:p>
            <a:pPr algn="ctr"/>
            <a:r>
              <a:rPr kumimoji="1" lang="es-ES_tradnl" altLang="es-MX" sz="2800" b="1">
                <a:solidFill>
                  <a:srgbClr val="FF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MÉTODO NATURAL</a:t>
            </a:r>
          </a:p>
        </p:txBody>
      </p:sp>
    </p:spTree>
    <p:extLst>
      <p:ext uri="{BB962C8B-B14F-4D97-AF65-F5344CB8AC3E}">
        <p14:creationId xmlns:p14="http://schemas.microsoft.com/office/powerpoint/2010/main" val="306732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703388" y="333375"/>
            <a:ext cx="874871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s-ES_tradnl" altLang="es-MX" sz="2800" b="1">
                <a:solidFill>
                  <a:srgbClr val="FF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TERCER CUADRANTE (SISTEMA AMERICANO)</a:t>
            </a:r>
          </a:p>
        </p:txBody>
      </p:sp>
      <p:sp>
        <p:nvSpPr>
          <p:cNvPr id="9219" name="Freeform 5"/>
          <p:cNvSpPr>
            <a:spLocks/>
          </p:cNvSpPr>
          <p:nvPr/>
        </p:nvSpPr>
        <p:spPr bwMode="auto">
          <a:xfrm>
            <a:off x="6761164" y="5065713"/>
            <a:ext cx="7937" cy="11112"/>
          </a:xfrm>
          <a:custGeom>
            <a:avLst/>
            <a:gdLst>
              <a:gd name="T0" fmla="*/ 1285632 w 49"/>
              <a:gd name="T1" fmla="*/ 0 h 57"/>
              <a:gd name="T2" fmla="*/ 0 w 49"/>
              <a:gd name="T3" fmla="*/ 417967 h 57"/>
              <a:gd name="T4" fmla="*/ 0 w 49"/>
              <a:gd name="T5" fmla="*/ 2166255 h 57"/>
              <a:gd name="T6" fmla="*/ 1285632 w 49"/>
              <a:gd name="T7" fmla="*/ 0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" h="57">
                <a:moveTo>
                  <a:pt x="49" y="0"/>
                </a:moveTo>
                <a:lnTo>
                  <a:pt x="0" y="11"/>
                </a:lnTo>
                <a:lnTo>
                  <a:pt x="0" y="57"/>
                </a:lnTo>
                <a:lnTo>
                  <a:pt x="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20" name="Freeform 6"/>
          <p:cNvSpPr>
            <a:spLocks/>
          </p:cNvSpPr>
          <p:nvPr/>
        </p:nvSpPr>
        <p:spPr bwMode="auto">
          <a:xfrm>
            <a:off x="6761164" y="5065713"/>
            <a:ext cx="9525" cy="11112"/>
          </a:xfrm>
          <a:custGeom>
            <a:avLst/>
            <a:gdLst>
              <a:gd name="T0" fmla="*/ 1512094 w 60"/>
              <a:gd name="T1" fmla="*/ 0 h 59"/>
              <a:gd name="T2" fmla="*/ 1234916 w 60"/>
              <a:gd name="T3" fmla="*/ 71004 h 59"/>
              <a:gd name="T4" fmla="*/ 0 w 60"/>
              <a:gd name="T5" fmla="*/ 2092823 h 59"/>
              <a:gd name="T6" fmla="*/ 1512094 w 60"/>
              <a:gd name="T7" fmla="*/ 0 h 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59">
                <a:moveTo>
                  <a:pt x="60" y="0"/>
                </a:moveTo>
                <a:lnTo>
                  <a:pt x="49" y="2"/>
                </a:lnTo>
                <a:lnTo>
                  <a:pt x="0" y="59"/>
                </a:lnTo>
                <a:lnTo>
                  <a:pt x="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21" name="Freeform 7"/>
          <p:cNvSpPr>
            <a:spLocks/>
          </p:cNvSpPr>
          <p:nvPr/>
        </p:nvSpPr>
        <p:spPr bwMode="auto">
          <a:xfrm>
            <a:off x="6761164" y="4779964"/>
            <a:ext cx="7937" cy="7937"/>
          </a:xfrm>
          <a:custGeom>
            <a:avLst/>
            <a:gdLst>
              <a:gd name="T0" fmla="*/ 0 w 49"/>
              <a:gd name="T1" fmla="*/ 0 h 46"/>
              <a:gd name="T2" fmla="*/ 1285632 w 49"/>
              <a:gd name="T3" fmla="*/ 1041990 h 46"/>
              <a:gd name="T4" fmla="*/ 0 w 49"/>
              <a:gd name="T5" fmla="*/ 1369478 h 46"/>
              <a:gd name="T6" fmla="*/ 0 w 49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" h="46">
                <a:moveTo>
                  <a:pt x="0" y="0"/>
                </a:moveTo>
                <a:lnTo>
                  <a:pt x="49" y="35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22" name="Freeform 8"/>
          <p:cNvSpPr>
            <a:spLocks/>
          </p:cNvSpPr>
          <p:nvPr/>
        </p:nvSpPr>
        <p:spPr bwMode="auto">
          <a:xfrm>
            <a:off x="6610350" y="5100639"/>
            <a:ext cx="7938" cy="9525"/>
          </a:xfrm>
          <a:custGeom>
            <a:avLst/>
            <a:gdLst>
              <a:gd name="T0" fmla="*/ 1312747 w 48"/>
              <a:gd name="T1" fmla="*/ 0 h 56"/>
              <a:gd name="T2" fmla="*/ 0 w 48"/>
              <a:gd name="T3" fmla="*/ 318237 h 56"/>
              <a:gd name="T4" fmla="*/ 0 w 48"/>
              <a:gd name="T5" fmla="*/ 1620100 h 56"/>
              <a:gd name="T6" fmla="*/ 1312747 w 48"/>
              <a:gd name="T7" fmla="*/ 0 h 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56">
                <a:moveTo>
                  <a:pt x="48" y="0"/>
                </a:moveTo>
                <a:lnTo>
                  <a:pt x="0" y="11"/>
                </a:lnTo>
                <a:lnTo>
                  <a:pt x="0" y="56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23" name="Freeform 9"/>
          <p:cNvSpPr>
            <a:spLocks/>
          </p:cNvSpPr>
          <p:nvPr/>
        </p:nvSpPr>
        <p:spPr bwMode="auto">
          <a:xfrm>
            <a:off x="6610351" y="5100639"/>
            <a:ext cx="9525" cy="9525"/>
          </a:xfrm>
          <a:custGeom>
            <a:avLst/>
            <a:gdLst>
              <a:gd name="T0" fmla="*/ 1537722 w 59"/>
              <a:gd name="T1" fmla="*/ 0 h 59"/>
              <a:gd name="T2" fmla="*/ 1251004 w 59"/>
              <a:gd name="T3" fmla="*/ 78137 h 59"/>
              <a:gd name="T4" fmla="*/ 0 w 59"/>
              <a:gd name="T5" fmla="*/ 1537722 h 59"/>
              <a:gd name="T6" fmla="*/ 1537722 w 59"/>
              <a:gd name="T7" fmla="*/ 0 h 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" h="59">
                <a:moveTo>
                  <a:pt x="59" y="0"/>
                </a:moveTo>
                <a:lnTo>
                  <a:pt x="48" y="3"/>
                </a:lnTo>
                <a:lnTo>
                  <a:pt x="0" y="59"/>
                </a:lnTo>
                <a:lnTo>
                  <a:pt x="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24" name="Freeform 10"/>
          <p:cNvSpPr>
            <a:spLocks/>
          </p:cNvSpPr>
          <p:nvPr/>
        </p:nvSpPr>
        <p:spPr bwMode="auto">
          <a:xfrm>
            <a:off x="6610350" y="4814889"/>
            <a:ext cx="7938" cy="7937"/>
          </a:xfrm>
          <a:custGeom>
            <a:avLst/>
            <a:gdLst>
              <a:gd name="T0" fmla="*/ 0 w 48"/>
              <a:gd name="T1" fmla="*/ 0 h 46"/>
              <a:gd name="T2" fmla="*/ 1312747 w 48"/>
              <a:gd name="T3" fmla="*/ 1041990 h 46"/>
              <a:gd name="T4" fmla="*/ 0 w 48"/>
              <a:gd name="T5" fmla="*/ 1369478 h 46"/>
              <a:gd name="T6" fmla="*/ 0 w 48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46">
                <a:moveTo>
                  <a:pt x="0" y="0"/>
                </a:moveTo>
                <a:lnTo>
                  <a:pt x="48" y="35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25" name="Freeform 11"/>
          <p:cNvSpPr>
            <a:spLocks/>
          </p:cNvSpPr>
          <p:nvPr/>
        </p:nvSpPr>
        <p:spPr bwMode="auto">
          <a:xfrm>
            <a:off x="5992813" y="5140326"/>
            <a:ext cx="6350" cy="11113"/>
          </a:xfrm>
          <a:custGeom>
            <a:avLst/>
            <a:gdLst>
              <a:gd name="T0" fmla="*/ 0 w 32"/>
              <a:gd name="T1" fmla="*/ 0 h 61"/>
              <a:gd name="T2" fmla="*/ 1260078 w 32"/>
              <a:gd name="T3" fmla="*/ 497899 h 61"/>
              <a:gd name="T4" fmla="*/ 1260078 w 32"/>
              <a:gd name="T5" fmla="*/ 2024570 h 61"/>
              <a:gd name="T6" fmla="*/ 0 w 32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" h="61">
                <a:moveTo>
                  <a:pt x="0" y="0"/>
                </a:moveTo>
                <a:lnTo>
                  <a:pt x="32" y="15"/>
                </a:lnTo>
                <a:lnTo>
                  <a:pt x="32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26" name="Freeform 12"/>
          <p:cNvSpPr>
            <a:spLocks/>
          </p:cNvSpPr>
          <p:nvPr/>
        </p:nvSpPr>
        <p:spPr bwMode="auto">
          <a:xfrm>
            <a:off x="5905500" y="5102226"/>
            <a:ext cx="7938" cy="4763"/>
          </a:xfrm>
          <a:custGeom>
            <a:avLst/>
            <a:gdLst>
              <a:gd name="T0" fmla="*/ 1199606 w 41"/>
              <a:gd name="T1" fmla="*/ 0 h 30"/>
              <a:gd name="T2" fmla="*/ 1536874 w 41"/>
              <a:gd name="T3" fmla="*/ 100817 h 30"/>
              <a:gd name="T4" fmla="*/ 0 w 41"/>
              <a:gd name="T5" fmla="*/ 756206 h 30"/>
              <a:gd name="T6" fmla="*/ 1199606 w 41"/>
              <a:gd name="T7" fmla="*/ 0 h 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" h="30">
                <a:moveTo>
                  <a:pt x="32" y="0"/>
                </a:moveTo>
                <a:lnTo>
                  <a:pt x="41" y="4"/>
                </a:lnTo>
                <a:lnTo>
                  <a:pt x="0" y="30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27" name="Freeform 13"/>
          <p:cNvSpPr>
            <a:spLocks/>
          </p:cNvSpPr>
          <p:nvPr/>
        </p:nvSpPr>
        <p:spPr bwMode="auto">
          <a:xfrm>
            <a:off x="5905500" y="5099050"/>
            <a:ext cx="6350" cy="7938"/>
          </a:xfrm>
          <a:custGeom>
            <a:avLst/>
            <a:gdLst>
              <a:gd name="T0" fmla="*/ 0 w 32"/>
              <a:gd name="T1" fmla="*/ 0 h 46"/>
              <a:gd name="T2" fmla="*/ 1260078 w 32"/>
              <a:gd name="T3" fmla="*/ 476453 h 46"/>
              <a:gd name="T4" fmla="*/ 0 w 32"/>
              <a:gd name="T5" fmla="*/ 1369823 h 46"/>
              <a:gd name="T6" fmla="*/ 0 w 32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" h="46">
                <a:moveTo>
                  <a:pt x="0" y="0"/>
                </a:moveTo>
                <a:lnTo>
                  <a:pt x="32" y="16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28" name="Freeform 14"/>
          <p:cNvSpPr>
            <a:spLocks/>
          </p:cNvSpPr>
          <p:nvPr/>
        </p:nvSpPr>
        <p:spPr bwMode="auto">
          <a:xfrm>
            <a:off x="5992813" y="4854575"/>
            <a:ext cx="6350" cy="7938"/>
          </a:xfrm>
          <a:custGeom>
            <a:avLst/>
            <a:gdLst>
              <a:gd name="T0" fmla="*/ 1260078 w 32"/>
              <a:gd name="T1" fmla="*/ 0 h 46"/>
              <a:gd name="T2" fmla="*/ 0 w 32"/>
              <a:gd name="T3" fmla="*/ 863516 h 46"/>
              <a:gd name="T4" fmla="*/ 1260078 w 32"/>
              <a:gd name="T5" fmla="*/ 1369823 h 46"/>
              <a:gd name="T6" fmla="*/ 1260078 w 32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" h="46">
                <a:moveTo>
                  <a:pt x="32" y="0"/>
                </a:moveTo>
                <a:lnTo>
                  <a:pt x="0" y="29"/>
                </a:lnTo>
                <a:lnTo>
                  <a:pt x="32" y="46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29" name="Freeform 15"/>
          <p:cNvSpPr>
            <a:spLocks/>
          </p:cNvSpPr>
          <p:nvPr/>
        </p:nvSpPr>
        <p:spPr bwMode="auto">
          <a:xfrm>
            <a:off x="5886450" y="4805363"/>
            <a:ext cx="7938" cy="4762"/>
          </a:xfrm>
          <a:custGeom>
            <a:avLst/>
            <a:gdLst>
              <a:gd name="T0" fmla="*/ 1500282 w 42"/>
              <a:gd name="T1" fmla="*/ 0 h 30"/>
              <a:gd name="T2" fmla="*/ 0 w 42"/>
              <a:gd name="T3" fmla="*/ 680331 h 30"/>
              <a:gd name="T4" fmla="*/ 285768 w 42"/>
              <a:gd name="T5" fmla="*/ 755888 h 30"/>
              <a:gd name="T6" fmla="*/ 1500282 w 42"/>
              <a:gd name="T7" fmla="*/ 0 h 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" h="30">
                <a:moveTo>
                  <a:pt x="42" y="0"/>
                </a:moveTo>
                <a:lnTo>
                  <a:pt x="0" y="27"/>
                </a:lnTo>
                <a:lnTo>
                  <a:pt x="8" y="30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30" name="Freeform 16"/>
          <p:cNvSpPr>
            <a:spLocks/>
          </p:cNvSpPr>
          <p:nvPr/>
        </p:nvSpPr>
        <p:spPr bwMode="auto">
          <a:xfrm>
            <a:off x="5888038" y="4805364"/>
            <a:ext cx="6350" cy="7937"/>
          </a:xfrm>
          <a:custGeom>
            <a:avLst/>
            <a:gdLst>
              <a:gd name="T0" fmla="*/ 1185956 w 34"/>
              <a:gd name="T1" fmla="*/ 0 h 45"/>
              <a:gd name="T2" fmla="*/ 0 w 34"/>
              <a:gd name="T3" fmla="*/ 933215 h 45"/>
              <a:gd name="T4" fmla="*/ 1185956 w 34"/>
              <a:gd name="T5" fmla="*/ 1399910 h 45"/>
              <a:gd name="T6" fmla="*/ 1185956 w 34"/>
              <a:gd name="T7" fmla="*/ 0 h 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" h="45">
                <a:moveTo>
                  <a:pt x="34" y="0"/>
                </a:moveTo>
                <a:lnTo>
                  <a:pt x="0" y="30"/>
                </a:lnTo>
                <a:lnTo>
                  <a:pt x="34" y="45"/>
                </a:lnTo>
                <a:lnTo>
                  <a:pt x="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9231" name="Group 17"/>
          <p:cNvGrpSpPr>
            <a:grpSpLocks/>
          </p:cNvGrpSpPr>
          <p:nvPr/>
        </p:nvGrpSpPr>
        <p:grpSpPr bwMode="auto">
          <a:xfrm>
            <a:off x="1524000" y="765175"/>
            <a:ext cx="5105400" cy="3581400"/>
            <a:chOff x="946" y="1312"/>
            <a:chExt cx="2533" cy="1956"/>
          </a:xfrm>
        </p:grpSpPr>
        <p:sp>
          <p:nvSpPr>
            <p:cNvPr id="9541" name="Freeform 18"/>
            <p:cNvSpPr>
              <a:spLocks/>
            </p:cNvSpPr>
            <p:nvPr/>
          </p:nvSpPr>
          <p:spPr bwMode="auto">
            <a:xfrm>
              <a:off x="1904" y="2500"/>
              <a:ext cx="1" cy="336"/>
            </a:xfrm>
            <a:custGeom>
              <a:avLst/>
              <a:gdLst>
                <a:gd name="T0" fmla="*/ 0 w 1"/>
                <a:gd name="T1" fmla="*/ 37 h 3025"/>
                <a:gd name="T2" fmla="*/ 0 w 1"/>
                <a:gd name="T3" fmla="*/ 0 h 3025"/>
                <a:gd name="T4" fmla="*/ 1 w 1"/>
                <a:gd name="T5" fmla="*/ 0 h 30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3025">
                  <a:moveTo>
                    <a:pt x="0" y="302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42" name="Freeform 19"/>
            <p:cNvSpPr>
              <a:spLocks/>
            </p:cNvSpPr>
            <p:nvPr/>
          </p:nvSpPr>
          <p:spPr bwMode="auto">
            <a:xfrm>
              <a:off x="1904" y="2345"/>
              <a:ext cx="1" cy="77"/>
            </a:xfrm>
            <a:custGeom>
              <a:avLst/>
              <a:gdLst>
                <a:gd name="T0" fmla="*/ 0 w 1"/>
                <a:gd name="T1" fmla="*/ 9 h 697"/>
                <a:gd name="T2" fmla="*/ 0 w 1"/>
                <a:gd name="T3" fmla="*/ 0 h 697"/>
                <a:gd name="T4" fmla="*/ 1 w 1"/>
                <a:gd name="T5" fmla="*/ 0 h 6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97">
                  <a:moveTo>
                    <a:pt x="0" y="69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43" name="Freeform 20"/>
            <p:cNvSpPr>
              <a:spLocks/>
            </p:cNvSpPr>
            <p:nvPr/>
          </p:nvSpPr>
          <p:spPr bwMode="auto">
            <a:xfrm>
              <a:off x="1904" y="1880"/>
              <a:ext cx="1" cy="387"/>
            </a:xfrm>
            <a:custGeom>
              <a:avLst/>
              <a:gdLst>
                <a:gd name="T0" fmla="*/ 0 w 1"/>
                <a:gd name="T1" fmla="*/ 43 h 3483"/>
                <a:gd name="T2" fmla="*/ 0 w 1"/>
                <a:gd name="T3" fmla="*/ 0 h 3483"/>
                <a:gd name="T4" fmla="*/ 1 w 1"/>
                <a:gd name="T5" fmla="*/ 0 h 34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3483">
                  <a:moveTo>
                    <a:pt x="0" y="348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44" name="Freeform 21"/>
            <p:cNvSpPr>
              <a:spLocks/>
            </p:cNvSpPr>
            <p:nvPr/>
          </p:nvSpPr>
          <p:spPr bwMode="auto">
            <a:xfrm>
              <a:off x="1904" y="1725"/>
              <a:ext cx="1" cy="78"/>
            </a:xfrm>
            <a:custGeom>
              <a:avLst/>
              <a:gdLst>
                <a:gd name="T0" fmla="*/ 0 w 1"/>
                <a:gd name="T1" fmla="*/ 9 h 697"/>
                <a:gd name="T2" fmla="*/ 0 w 1"/>
                <a:gd name="T3" fmla="*/ 0 h 697"/>
                <a:gd name="T4" fmla="*/ 1 w 1"/>
                <a:gd name="T5" fmla="*/ 0 h 6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97">
                  <a:moveTo>
                    <a:pt x="0" y="69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45" name="Freeform 22"/>
            <p:cNvSpPr>
              <a:spLocks/>
            </p:cNvSpPr>
            <p:nvPr/>
          </p:nvSpPr>
          <p:spPr bwMode="auto">
            <a:xfrm>
              <a:off x="1904" y="1312"/>
              <a:ext cx="1" cy="336"/>
            </a:xfrm>
            <a:custGeom>
              <a:avLst/>
              <a:gdLst>
                <a:gd name="T0" fmla="*/ 0 w 1"/>
                <a:gd name="T1" fmla="*/ 37 h 3025"/>
                <a:gd name="T2" fmla="*/ 0 w 1"/>
                <a:gd name="T3" fmla="*/ 0 h 3025"/>
                <a:gd name="T4" fmla="*/ 1 w 1"/>
                <a:gd name="T5" fmla="*/ 0 h 30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3025">
                  <a:moveTo>
                    <a:pt x="0" y="302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46" name="Freeform 23"/>
            <p:cNvSpPr>
              <a:spLocks/>
            </p:cNvSpPr>
            <p:nvPr/>
          </p:nvSpPr>
          <p:spPr bwMode="auto">
            <a:xfrm>
              <a:off x="2819" y="1744"/>
              <a:ext cx="1" cy="336"/>
            </a:xfrm>
            <a:custGeom>
              <a:avLst/>
              <a:gdLst>
                <a:gd name="T0" fmla="*/ 0 w 2"/>
                <a:gd name="T1" fmla="*/ 0 h 3024"/>
                <a:gd name="T2" fmla="*/ 0 w 2"/>
                <a:gd name="T3" fmla="*/ 37 h 3024"/>
                <a:gd name="T4" fmla="*/ 1 w 2"/>
                <a:gd name="T5" fmla="*/ 37 h 30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024">
                  <a:moveTo>
                    <a:pt x="0" y="0"/>
                  </a:moveTo>
                  <a:lnTo>
                    <a:pt x="0" y="3024"/>
                  </a:lnTo>
                  <a:lnTo>
                    <a:pt x="2" y="30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47" name="Freeform 24"/>
            <p:cNvSpPr>
              <a:spLocks/>
            </p:cNvSpPr>
            <p:nvPr/>
          </p:nvSpPr>
          <p:spPr bwMode="auto">
            <a:xfrm>
              <a:off x="2819" y="2157"/>
              <a:ext cx="1" cy="78"/>
            </a:xfrm>
            <a:custGeom>
              <a:avLst/>
              <a:gdLst>
                <a:gd name="T0" fmla="*/ 0 w 2"/>
                <a:gd name="T1" fmla="*/ 0 h 697"/>
                <a:gd name="T2" fmla="*/ 0 w 2"/>
                <a:gd name="T3" fmla="*/ 9 h 697"/>
                <a:gd name="T4" fmla="*/ 1 w 2"/>
                <a:gd name="T5" fmla="*/ 9 h 6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697">
                  <a:moveTo>
                    <a:pt x="0" y="0"/>
                  </a:moveTo>
                  <a:lnTo>
                    <a:pt x="0" y="697"/>
                  </a:lnTo>
                  <a:lnTo>
                    <a:pt x="2" y="69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48" name="Freeform 25"/>
            <p:cNvSpPr>
              <a:spLocks/>
            </p:cNvSpPr>
            <p:nvPr/>
          </p:nvSpPr>
          <p:spPr bwMode="auto">
            <a:xfrm>
              <a:off x="2819" y="2312"/>
              <a:ext cx="1" cy="387"/>
            </a:xfrm>
            <a:custGeom>
              <a:avLst/>
              <a:gdLst>
                <a:gd name="T0" fmla="*/ 0 w 2"/>
                <a:gd name="T1" fmla="*/ 0 h 3483"/>
                <a:gd name="T2" fmla="*/ 0 w 2"/>
                <a:gd name="T3" fmla="*/ 43 h 3483"/>
                <a:gd name="T4" fmla="*/ 1 w 2"/>
                <a:gd name="T5" fmla="*/ 43 h 34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483">
                  <a:moveTo>
                    <a:pt x="0" y="0"/>
                  </a:moveTo>
                  <a:lnTo>
                    <a:pt x="0" y="3483"/>
                  </a:lnTo>
                  <a:lnTo>
                    <a:pt x="2" y="348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49" name="Freeform 26"/>
            <p:cNvSpPr>
              <a:spLocks/>
            </p:cNvSpPr>
            <p:nvPr/>
          </p:nvSpPr>
          <p:spPr bwMode="auto">
            <a:xfrm>
              <a:off x="2819" y="2777"/>
              <a:ext cx="1" cy="77"/>
            </a:xfrm>
            <a:custGeom>
              <a:avLst/>
              <a:gdLst>
                <a:gd name="T0" fmla="*/ 0 w 2"/>
                <a:gd name="T1" fmla="*/ 0 h 696"/>
                <a:gd name="T2" fmla="*/ 0 w 2"/>
                <a:gd name="T3" fmla="*/ 9 h 696"/>
                <a:gd name="T4" fmla="*/ 1 w 2"/>
                <a:gd name="T5" fmla="*/ 9 h 6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696">
                  <a:moveTo>
                    <a:pt x="0" y="0"/>
                  </a:moveTo>
                  <a:lnTo>
                    <a:pt x="0" y="696"/>
                  </a:lnTo>
                  <a:lnTo>
                    <a:pt x="2" y="69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50" name="Freeform 27"/>
            <p:cNvSpPr>
              <a:spLocks/>
            </p:cNvSpPr>
            <p:nvPr/>
          </p:nvSpPr>
          <p:spPr bwMode="auto">
            <a:xfrm>
              <a:off x="2819" y="2932"/>
              <a:ext cx="1" cy="336"/>
            </a:xfrm>
            <a:custGeom>
              <a:avLst/>
              <a:gdLst>
                <a:gd name="T0" fmla="*/ 0 w 2"/>
                <a:gd name="T1" fmla="*/ 0 h 3025"/>
                <a:gd name="T2" fmla="*/ 0 w 2"/>
                <a:gd name="T3" fmla="*/ 37 h 3025"/>
                <a:gd name="T4" fmla="*/ 1 w 2"/>
                <a:gd name="T5" fmla="*/ 37 h 30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3025">
                  <a:moveTo>
                    <a:pt x="0" y="0"/>
                  </a:moveTo>
                  <a:lnTo>
                    <a:pt x="0" y="3025"/>
                  </a:lnTo>
                  <a:lnTo>
                    <a:pt x="2" y="30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51" name="Freeform 28"/>
            <p:cNvSpPr>
              <a:spLocks/>
            </p:cNvSpPr>
            <p:nvPr/>
          </p:nvSpPr>
          <p:spPr bwMode="auto">
            <a:xfrm>
              <a:off x="2544" y="2256"/>
              <a:ext cx="528" cy="120"/>
            </a:xfrm>
            <a:custGeom>
              <a:avLst/>
              <a:gdLst>
                <a:gd name="T0" fmla="*/ 0 w 4751"/>
                <a:gd name="T1" fmla="*/ 13 h 1079"/>
                <a:gd name="T2" fmla="*/ 59 w 4751"/>
                <a:gd name="T3" fmla="*/ 0 h 1079"/>
                <a:gd name="T4" fmla="*/ 59 w 4751"/>
                <a:gd name="T5" fmla="*/ 0 h 10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51" h="1079">
                  <a:moveTo>
                    <a:pt x="0" y="1079"/>
                  </a:moveTo>
                  <a:lnTo>
                    <a:pt x="4750" y="0"/>
                  </a:lnTo>
                  <a:lnTo>
                    <a:pt x="475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52" name="Freeform 29"/>
            <p:cNvSpPr>
              <a:spLocks/>
            </p:cNvSpPr>
            <p:nvPr/>
          </p:nvSpPr>
          <p:spPr bwMode="auto">
            <a:xfrm>
              <a:off x="2544" y="2376"/>
              <a:ext cx="1" cy="610"/>
            </a:xfrm>
            <a:custGeom>
              <a:avLst/>
              <a:gdLst>
                <a:gd name="T0" fmla="*/ 0 w 1"/>
                <a:gd name="T1" fmla="*/ 68 h 5486"/>
                <a:gd name="T2" fmla="*/ 0 w 1"/>
                <a:gd name="T3" fmla="*/ 0 h 5486"/>
                <a:gd name="T4" fmla="*/ 1 w 1"/>
                <a:gd name="T5" fmla="*/ 0 h 54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5486">
                  <a:moveTo>
                    <a:pt x="0" y="548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53" name="Freeform 30"/>
            <p:cNvSpPr>
              <a:spLocks/>
            </p:cNvSpPr>
            <p:nvPr/>
          </p:nvSpPr>
          <p:spPr bwMode="auto">
            <a:xfrm>
              <a:off x="2544" y="2866"/>
              <a:ext cx="528" cy="120"/>
            </a:xfrm>
            <a:custGeom>
              <a:avLst/>
              <a:gdLst>
                <a:gd name="T0" fmla="*/ 59 w 4750"/>
                <a:gd name="T1" fmla="*/ 0 h 1079"/>
                <a:gd name="T2" fmla="*/ 0 w 4750"/>
                <a:gd name="T3" fmla="*/ 13 h 1079"/>
                <a:gd name="T4" fmla="*/ 0 w 4750"/>
                <a:gd name="T5" fmla="*/ 13 h 10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50" h="1079">
                  <a:moveTo>
                    <a:pt x="4750" y="0"/>
                  </a:moveTo>
                  <a:lnTo>
                    <a:pt x="0" y="1079"/>
                  </a:lnTo>
                  <a:lnTo>
                    <a:pt x="1" y="107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54" name="Freeform 31"/>
            <p:cNvSpPr>
              <a:spLocks/>
            </p:cNvSpPr>
            <p:nvPr/>
          </p:nvSpPr>
          <p:spPr bwMode="auto">
            <a:xfrm>
              <a:off x="3072" y="2256"/>
              <a:ext cx="1" cy="610"/>
            </a:xfrm>
            <a:custGeom>
              <a:avLst/>
              <a:gdLst>
                <a:gd name="T0" fmla="*/ 0 w 1"/>
                <a:gd name="T1" fmla="*/ 0 h 5486"/>
                <a:gd name="T2" fmla="*/ 0 w 1"/>
                <a:gd name="T3" fmla="*/ 68 h 5486"/>
                <a:gd name="T4" fmla="*/ 1 w 1"/>
                <a:gd name="T5" fmla="*/ 68 h 54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5486">
                  <a:moveTo>
                    <a:pt x="0" y="0"/>
                  </a:moveTo>
                  <a:lnTo>
                    <a:pt x="0" y="5486"/>
                  </a:lnTo>
                  <a:lnTo>
                    <a:pt x="1" y="54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55" name="Freeform 32"/>
            <p:cNvSpPr>
              <a:spLocks/>
            </p:cNvSpPr>
            <p:nvPr/>
          </p:nvSpPr>
          <p:spPr bwMode="auto">
            <a:xfrm>
              <a:off x="2706" y="2083"/>
              <a:ext cx="366" cy="783"/>
            </a:xfrm>
            <a:custGeom>
              <a:avLst/>
              <a:gdLst>
                <a:gd name="T0" fmla="*/ 0 w 3296"/>
                <a:gd name="T1" fmla="*/ 68 h 7042"/>
                <a:gd name="T2" fmla="*/ 0 w 3296"/>
                <a:gd name="T3" fmla="*/ 0 h 7042"/>
                <a:gd name="T4" fmla="*/ 41 w 3296"/>
                <a:gd name="T5" fmla="*/ 19 h 7042"/>
                <a:gd name="T6" fmla="*/ 41 w 3296"/>
                <a:gd name="T7" fmla="*/ 87 h 7042"/>
                <a:gd name="T8" fmla="*/ 41 w 3296"/>
                <a:gd name="T9" fmla="*/ 87 h 70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96" h="7042">
                  <a:moveTo>
                    <a:pt x="0" y="5486"/>
                  </a:moveTo>
                  <a:lnTo>
                    <a:pt x="0" y="0"/>
                  </a:lnTo>
                  <a:lnTo>
                    <a:pt x="3295" y="1556"/>
                  </a:lnTo>
                  <a:lnTo>
                    <a:pt x="3295" y="7042"/>
                  </a:lnTo>
                  <a:lnTo>
                    <a:pt x="3296" y="70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56" name="Freeform 33"/>
            <p:cNvSpPr>
              <a:spLocks/>
            </p:cNvSpPr>
            <p:nvPr/>
          </p:nvSpPr>
          <p:spPr bwMode="auto">
            <a:xfrm>
              <a:off x="2706" y="2693"/>
              <a:ext cx="366" cy="173"/>
            </a:xfrm>
            <a:custGeom>
              <a:avLst/>
              <a:gdLst>
                <a:gd name="T0" fmla="*/ 0 w 3296"/>
                <a:gd name="T1" fmla="*/ 0 h 1556"/>
                <a:gd name="T2" fmla="*/ 41 w 3296"/>
                <a:gd name="T3" fmla="*/ 19 h 1556"/>
                <a:gd name="T4" fmla="*/ 41 w 3296"/>
                <a:gd name="T5" fmla="*/ 19 h 15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96" h="1556">
                  <a:moveTo>
                    <a:pt x="0" y="0"/>
                  </a:moveTo>
                  <a:lnTo>
                    <a:pt x="3295" y="1556"/>
                  </a:lnTo>
                  <a:lnTo>
                    <a:pt x="3296" y="15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57" name="Freeform 34"/>
            <p:cNvSpPr>
              <a:spLocks/>
            </p:cNvSpPr>
            <p:nvPr/>
          </p:nvSpPr>
          <p:spPr bwMode="auto">
            <a:xfrm>
              <a:off x="2178" y="2203"/>
              <a:ext cx="366" cy="783"/>
            </a:xfrm>
            <a:custGeom>
              <a:avLst/>
              <a:gdLst>
                <a:gd name="T0" fmla="*/ 0 w 3294"/>
                <a:gd name="T1" fmla="*/ 0 h 7042"/>
                <a:gd name="T2" fmla="*/ 0 w 3294"/>
                <a:gd name="T3" fmla="*/ 68 h 7042"/>
                <a:gd name="T4" fmla="*/ 41 w 3294"/>
                <a:gd name="T5" fmla="*/ 87 h 7042"/>
                <a:gd name="T6" fmla="*/ 41 w 3294"/>
                <a:gd name="T7" fmla="*/ 19 h 7042"/>
                <a:gd name="T8" fmla="*/ 0 w 3294"/>
                <a:gd name="T9" fmla="*/ 0 h 7042"/>
                <a:gd name="T10" fmla="*/ 0 w 3294"/>
                <a:gd name="T11" fmla="*/ 0 h 70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94" h="7042">
                  <a:moveTo>
                    <a:pt x="0" y="0"/>
                  </a:moveTo>
                  <a:lnTo>
                    <a:pt x="0" y="5486"/>
                  </a:lnTo>
                  <a:lnTo>
                    <a:pt x="3294" y="7042"/>
                  </a:lnTo>
                  <a:lnTo>
                    <a:pt x="3294" y="1556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58" name="Freeform 35"/>
            <p:cNvSpPr>
              <a:spLocks/>
            </p:cNvSpPr>
            <p:nvPr/>
          </p:nvSpPr>
          <p:spPr bwMode="auto">
            <a:xfrm>
              <a:off x="2178" y="2693"/>
              <a:ext cx="528" cy="120"/>
            </a:xfrm>
            <a:custGeom>
              <a:avLst/>
              <a:gdLst>
                <a:gd name="T0" fmla="*/ 0 w 4750"/>
                <a:gd name="T1" fmla="*/ 13 h 1079"/>
                <a:gd name="T2" fmla="*/ 59 w 4750"/>
                <a:gd name="T3" fmla="*/ 0 h 1079"/>
                <a:gd name="T4" fmla="*/ 59 w 4750"/>
                <a:gd name="T5" fmla="*/ 0 h 10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50" h="1079">
                  <a:moveTo>
                    <a:pt x="0" y="1079"/>
                  </a:moveTo>
                  <a:lnTo>
                    <a:pt x="4749" y="0"/>
                  </a:lnTo>
                  <a:lnTo>
                    <a:pt x="475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59" name="Freeform 36"/>
            <p:cNvSpPr>
              <a:spLocks/>
            </p:cNvSpPr>
            <p:nvPr/>
          </p:nvSpPr>
          <p:spPr bwMode="auto">
            <a:xfrm>
              <a:off x="2178" y="2203"/>
              <a:ext cx="1" cy="610"/>
            </a:xfrm>
            <a:custGeom>
              <a:avLst/>
              <a:gdLst>
                <a:gd name="T0" fmla="*/ 0 w 1"/>
                <a:gd name="T1" fmla="*/ 0 h 5486"/>
                <a:gd name="T2" fmla="*/ 0 w 1"/>
                <a:gd name="T3" fmla="*/ 68 h 5486"/>
                <a:gd name="T4" fmla="*/ 1 w 1"/>
                <a:gd name="T5" fmla="*/ 68 h 54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5486">
                  <a:moveTo>
                    <a:pt x="0" y="0"/>
                  </a:moveTo>
                  <a:lnTo>
                    <a:pt x="0" y="5486"/>
                  </a:lnTo>
                  <a:lnTo>
                    <a:pt x="1" y="54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60" name="Freeform 37"/>
            <p:cNvSpPr>
              <a:spLocks/>
            </p:cNvSpPr>
            <p:nvPr/>
          </p:nvSpPr>
          <p:spPr bwMode="auto">
            <a:xfrm>
              <a:off x="2178" y="2083"/>
              <a:ext cx="528" cy="120"/>
            </a:xfrm>
            <a:custGeom>
              <a:avLst/>
              <a:gdLst>
                <a:gd name="T0" fmla="*/ 59 w 4749"/>
                <a:gd name="T1" fmla="*/ 0 h 1079"/>
                <a:gd name="T2" fmla="*/ 0 w 4749"/>
                <a:gd name="T3" fmla="*/ 13 h 1079"/>
                <a:gd name="T4" fmla="*/ 0 w 4749"/>
                <a:gd name="T5" fmla="*/ 13 h 10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49" h="1079">
                  <a:moveTo>
                    <a:pt x="4749" y="0"/>
                  </a:moveTo>
                  <a:lnTo>
                    <a:pt x="0" y="1079"/>
                  </a:lnTo>
                  <a:lnTo>
                    <a:pt x="1" y="107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61" name="Freeform 38"/>
            <p:cNvSpPr>
              <a:spLocks/>
            </p:cNvSpPr>
            <p:nvPr/>
          </p:nvSpPr>
          <p:spPr bwMode="auto">
            <a:xfrm>
              <a:off x="2706" y="2083"/>
              <a:ext cx="1" cy="610"/>
            </a:xfrm>
            <a:custGeom>
              <a:avLst/>
              <a:gdLst>
                <a:gd name="T0" fmla="*/ 0 w 1"/>
                <a:gd name="T1" fmla="*/ 68 h 5486"/>
                <a:gd name="T2" fmla="*/ 0 w 1"/>
                <a:gd name="T3" fmla="*/ 0 h 5486"/>
                <a:gd name="T4" fmla="*/ 1 w 1"/>
                <a:gd name="T5" fmla="*/ 0 h 54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5486">
                  <a:moveTo>
                    <a:pt x="0" y="548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62" name="Freeform 39"/>
            <p:cNvSpPr>
              <a:spLocks/>
            </p:cNvSpPr>
            <p:nvPr/>
          </p:nvSpPr>
          <p:spPr bwMode="auto">
            <a:xfrm>
              <a:off x="3478" y="2356"/>
              <a:ext cx="1" cy="762"/>
            </a:xfrm>
            <a:custGeom>
              <a:avLst/>
              <a:gdLst>
                <a:gd name="T0" fmla="*/ 0 w 1"/>
                <a:gd name="T1" fmla="*/ 0 h 6858"/>
                <a:gd name="T2" fmla="*/ 0 w 1"/>
                <a:gd name="T3" fmla="*/ 85 h 6858"/>
                <a:gd name="T4" fmla="*/ 1 w 1"/>
                <a:gd name="T5" fmla="*/ 85 h 68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858">
                  <a:moveTo>
                    <a:pt x="0" y="0"/>
                  </a:moveTo>
                  <a:lnTo>
                    <a:pt x="0" y="6858"/>
                  </a:lnTo>
                  <a:lnTo>
                    <a:pt x="1" y="685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63" name="Freeform 40"/>
            <p:cNvSpPr>
              <a:spLocks/>
            </p:cNvSpPr>
            <p:nvPr/>
          </p:nvSpPr>
          <p:spPr bwMode="auto">
            <a:xfrm>
              <a:off x="2819" y="2506"/>
              <a:ext cx="1" cy="762"/>
            </a:xfrm>
            <a:custGeom>
              <a:avLst/>
              <a:gdLst>
                <a:gd name="T0" fmla="*/ 0 w 2"/>
                <a:gd name="T1" fmla="*/ 85 h 6856"/>
                <a:gd name="T2" fmla="*/ 0 w 2"/>
                <a:gd name="T3" fmla="*/ 0 h 6856"/>
                <a:gd name="T4" fmla="*/ 1 w 2"/>
                <a:gd name="T5" fmla="*/ 0 h 6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6856">
                  <a:moveTo>
                    <a:pt x="0" y="6856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64" name="Freeform 41"/>
            <p:cNvSpPr>
              <a:spLocks/>
            </p:cNvSpPr>
            <p:nvPr/>
          </p:nvSpPr>
          <p:spPr bwMode="auto">
            <a:xfrm>
              <a:off x="2819" y="2506"/>
              <a:ext cx="1" cy="609"/>
            </a:xfrm>
            <a:custGeom>
              <a:avLst/>
              <a:gdLst>
                <a:gd name="T0" fmla="*/ 0 w 2"/>
                <a:gd name="T1" fmla="*/ 0 h 5486"/>
                <a:gd name="T2" fmla="*/ 0 w 2"/>
                <a:gd name="T3" fmla="*/ 68 h 5486"/>
                <a:gd name="T4" fmla="*/ 1 w 2"/>
                <a:gd name="T5" fmla="*/ 68 h 54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5486">
                  <a:moveTo>
                    <a:pt x="0" y="0"/>
                  </a:moveTo>
                  <a:lnTo>
                    <a:pt x="0" y="5486"/>
                  </a:lnTo>
                  <a:lnTo>
                    <a:pt x="2" y="54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65" name="Freeform 42"/>
            <p:cNvSpPr>
              <a:spLocks/>
            </p:cNvSpPr>
            <p:nvPr/>
          </p:nvSpPr>
          <p:spPr bwMode="auto">
            <a:xfrm>
              <a:off x="3346" y="2386"/>
              <a:ext cx="1" cy="609"/>
            </a:xfrm>
            <a:custGeom>
              <a:avLst/>
              <a:gdLst>
                <a:gd name="T0" fmla="*/ 0 w 2"/>
                <a:gd name="T1" fmla="*/ 68 h 5485"/>
                <a:gd name="T2" fmla="*/ 0 w 2"/>
                <a:gd name="T3" fmla="*/ 0 h 5485"/>
                <a:gd name="T4" fmla="*/ 1 w 2"/>
                <a:gd name="T5" fmla="*/ 0 h 54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5485">
                  <a:moveTo>
                    <a:pt x="0" y="5485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66" name="Freeform 43"/>
            <p:cNvSpPr>
              <a:spLocks/>
            </p:cNvSpPr>
            <p:nvPr/>
          </p:nvSpPr>
          <p:spPr bwMode="auto">
            <a:xfrm>
              <a:off x="1904" y="2074"/>
              <a:ext cx="1" cy="762"/>
            </a:xfrm>
            <a:custGeom>
              <a:avLst/>
              <a:gdLst>
                <a:gd name="T0" fmla="*/ 0 w 1"/>
                <a:gd name="T1" fmla="*/ 85 h 6857"/>
                <a:gd name="T2" fmla="*/ 0 w 1"/>
                <a:gd name="T3" fmla="*/ 0 h 6857"/>
                <a:gd name="T4" fmla="*/ 1 w 1"/>
                <a:gd name="T5" fmla="*/ 0 h 68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857">
                  <a:moveTo>
                    <a:pt x="0" y="685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67" name="Freeform 44"/>
            <p:cNvSpPr>
              <a:spLocks/>
            </p:cNvSpPr>
            <p:nvPr/>
          </p:nvSpPr>
          <p:spPr bwMode="auto">
            <a:xfrm>
              <a:off x="2819" y="2506"/>
              <a:ext cx="1" cy="762"/>
            </a:xfrm>
            <a:custGeom>
              <a:avLst/>
              <a:gdLst>
                <a:gd name="T0" fmla="*/ 0 w 2"/>
                <a:gd name="T1" fmla="*/ 85 h 6856"/>
                <a:gd name="T2" fmla="*/ 0 w 2"/>
                <a:gd name="T3" fmla="*/ 0 h 6856"/>
                <a:gd name="T4" fmla="*/ 1 w 2"/>
                <a:gd name="T5" fmla="*/ 0 h 6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6856">
                  <a:moveTo>
                    <a:pt x="0" y="6856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68" name="Freeform 45"/>
            <p:cNvSpPr>
              <a:spLocks/>
            </p:cNvSpPr>
            <p:nvPr/>
          </p:nvSpPr>
          <p:spPr bwMode="auto">
            <a:xfrm>
              <a:off x="3394" y="3170"/>
              <a:ext cx="5" cy="6"/>
            </a:xfrm>
            <a:custGeom>
              <a:avLst/>
              <a:gdLst>
                <a:gd name="T0" fmla="*/ 1 w 48"/>
                <a:gd name="T1" fmla="*/ 0 h 57"/>
                <a:gd name="T2" fmla="*/ 0 w 48"/>
                <a:gd name="T3" fmla="*/ 0 h 57"/>
                <a:gd name="T4" fmla="*/ 0 w 48"/>
                <a:gd name="T5" fmla="*/ 1 h 57"/>
                <a:gd name="T6" fmla="*/ 1 w 48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57">
                  <a:moveTo>
                    <a:pt x="48" y="0"/>
                  </a:moveTo>
                  <a:lnTo>
                    <a:pt x="0" y="11"/>
                  </a:lnTo>
                  <a:lnTo>
                    <a:pt x="0" y="5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69" name="Freeform 46"/>
            <p:cNvSpPr>
              <a:spLocks/>
            </p:cNvSpPr>
            <p:nvPr/>
          </p:nvSpPr>
          <p:spPr bwMode="auto">
            <a:xfrm>
              <a:off x="3394" y="3170"/>
              <a:ext cx="6" cy="6"/>
            </a:xfrm>
            <a:custGeom>
              <a:avLst/>
              <a:gdLst>
                <a:gd name="T0" fmla="*/ 1 w 60"/>
                <a:gd name="T1" fmla="*/ 0 h 59"/>
                <a:gd name="T2" fmla="*/ 1 w 60"/>
                <a:gd name="T3" fmla="*/ 0 h 59"/>
                <a:gd name="T4" fmla="*/ 0 w 60"/>
                <a:gd name="T5" fmla="*/ 1 h 59"/>
                <a:gd name="T6" fmla="*/ 1 w 60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59">
                  <a:moveTo>
                    <a:pt x="60" y="0"/>
                  </a:moveTo>
                  <a:lnTo>
                    <a:pt x="48" y="2"/>
                  </a:lnTo>
                  <a:lnTo>
                    <a:pt x="0" y="5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70" name="Freeform 47"/>
            <p:cNvSpPr>
              <a:spLocks/>
            </p:cNvSpPr>
            <p:nvPr/>
          </p:nvSpPr>
          <p:spPr bwMode="auto">
            <a:xfrm>
              <a:off x="3394" y="3165"/>
              <a:ext cx="16" cy="11"/>
            </a:xfrm>
            <a:custGeom>
              <a:avLst/>
              <a:gdLst>
                <a:gd name="T0" fmla="*/ 2 w 145"/>
                <a:gd name="T1" fmla="*/ 0 h 103"/>
                <a:gd name="T2" fmla="*/ 1 w 145"/>
                <a:gd name="T3" fmla="*/ 1 h 103"/>
                <a:gd name="T4" fmla="*/ 0 w 145"/>
                <a:gd name="T5" fmla="*/ 1 h 103"/>
                <a:gd name="T6" fmla="*/ 2 w 145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" h="103">
                  <a:moveTo>
                    <a:pt x="145" y="0"/>
                  </a:moveTo>
                  <a:lnTo>
                    <a:pt x="60" y="44"/>
                  </a:lnTo>
                  <a:lnTo>
                    <a:pt x="0" y="10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71" name="Freeform 48"/>
            <p:cNvSpPr>
              <a:spLocks/>
            </p:cNvSpPr>
            <p:nvPr/>
          </p:nvSpPr>
          <p:spPr bwMode="auto">
            <a:xfrm>
              <a:off x="3410" y="3157"/>
              <a:ext cx="68" cy="8"/>
            </a:xfrm>
            <a:custGeom>
              <a:avLst/>
              <a:gdLst>
                <a:gd name="T0" fmla="*/ 8 w 616"/>
                <a:gd name="T1" fmla="*/ 0 h 70"/>
                <a:gd name="T2" fmla="*/ 1 w 616"/>
                <a:gd name="T3" fmla="*/ 0 h 70"/>
                <a:gd name="T4" fmla="*/ 0 w 616"/>
                <a:gd name="T5" fmla="*/ 1 h 70"/>
                <a:gd name="T6" fmla="*/ 8 w 616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70">
                  <a:moveTo>
                    <a:pt x="616" y="0"/>
                  </a:moveTo>
                  <a:lnTo>
                    <a:pt x="48" y="4"/>
                  </a:lnTo>
                  <a:lnTo>
                    <a:pt x="0" y="70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72" name="Freeform 49"/>
            <p:cNvSpPr>
              <a:spLocks/>
            </p:cNvSpPr>
            <p:nvPr/>
          </p:nvSpPr>
          <p:spPr bwMode="auto">
            <a:xfrm>
              <a:off x="3394" y="3157"/>
              <a:ext cx="84" cy="19"/>
            </a:xfrm>
            <a:custGeom>
              <a:avLst/>
              <a:gdLst>
                <a:gd name="T0" fmla="*/ 9 w 761"/>
                <a:gd name="T1" fmla="*/ 0 h 173"/>
                <a:gd name="T2" fmla="*/ 2 w 761"/>
                <a:gd name="T3" fmla="*/ 1 h 173"/>
                <a:gd name="T4" fmla="*/ 0 w 761"/>
                <a:gd name="T5" fmla="*/ 2 h 173"/>
                <a:gd name="T6" fmla="*/ 9 w 761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1" h="173">
                  <a:moveTo>
                    <a:pt x="761" y="0"/>
                  </a:moveTo>
                  <a:lnTo>
                    <a:pt x="145" y="70"/>
                  </a:lnTo>
                  <a:lnTo>
                    <a:pt x="0" y="173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73" name="Freeform 50"/>
            <p:cNvSpPr>
              <a:spLocks/>
            </p:cNvSpPr>
            <p:nvPr/>
          </p:nvSpPr>
          <p:spPr bwMode="auto">
            <a:xfrm>
              <a:off x="3415" y="3153"/>
              <a:ext cx="63" cy="4"/>
            </a:xfrm>
            <a:custGeom>
              <a:avLst/>
              <a:gdLst>
                <a:gd name="T0" fmla="*/ 5 w 568"/>
                <a:gd name="T1" fmla="*/ 0 h 37"/>
                <a:gd name="T2" fmla="*/ 7 w 568"/>
                <a:gd name="T3" fmla="*/ 0 h 37"/>
                <a:gd name="T4" fmla="*/ 0 w 568"/>
                <a:gd name="T5" fmla="*/ 0 h 37"/>
                <a:gd name="T6" fmla="*/ 5 w 568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8" h="37">
                  <a:moveTo>
                    <a:pt x="429" y="0"/>
                  </a:moveTo>
                  <a:lnTo>
                    <a:pt x="568" y="33"/>
                  </a:lnTo>
                  <a:lnTo>
                    <a:pt x="0" y="37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74" name="Freeform 51"/>
            <p:cNvSpPr>
              <a:spLocks/>
            </p:cNvSpPr>
            <p:nvPr/>
          </p:nvSpPr>
          <p:spPr bwMode="auto">
            <a:xfrm>
              <a:off x="3463" y="3153"/>
              <a:ext cx="15" cy="4"/>
            </a:xfrm>
            <a:custGeom>
              <a:avLst/>
              <a:gdLst>
                <a:gd name="T0" fmla="*/ 2 w 139"/>
                <a:gd name="T1" fmla="*/ 0 h 33"/>
                <a:gd name="T2" fmla="*/ 0 w 139"/>
                <a:gd name="T3" fmla="*/ 0 h 33"/>
                <a:gd name="T4" fmla="*/ 0 w 139"/>
                <a:gd name="T5" fmla="*/ 0 h 33"/>
                <a:gd name="T6" fmla="*/ 2 w 139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" h="33">
                  <a:moveTo>
                    <a:pt x="139" y="33"/>
                  </a:moveTo>
                  <a:lnTo>
                    <a:pt x="0" y="0"/>
                  </a:lnTo>
                  <a:lnTo>
                    <a:pt x="13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75" name="Freeform 52"/>
            <p:cNvSpPr>
              <a:spLocks/>
            </p:cNvSpPr>
            <p:nvPr/>
          </p:nvSpPr>
          <p:spPr bwMode="auto">
            <a:xfrm>
              <a:off x="3415" y="3153"/>
              <a:ext cx="48" cy="4"/>
            </a:xfrm>
            <a:custGeom>
              <a:avLst/>
              <a:gdLst>
                <a:gd name="T0" fmla="*/ 0 w 429"/>
                <a:gd name="T1" fmla="*/ 0 h 38"/>
                <a:gd name="T2" fmla="*/ 5 w 429"/>
                <a:gd name="T3" fmla="*/ 0 h 38"/>
                <a:gd name="T4" fmla="*/ 0 w 429"/>
                <a:gd name="T5" fmla="*/ 0 h 38"/>
                <a:gd name="T6" fmla="*/ 0 w 429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9" h="38">
                  <a:moveTo>
                    <a:pt x="8" y="0"/>
                  </a:moveTo>
                  <a:lnTo>
                    <a:pt x="429" y="1"/>
                  </a:lnTo>
                  <a:lnTo>
                    <a:pt x="0" y="3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76" name="Freeform 53"/>
            <p:cNvSpPr>
              <a:spLocks/>
            </p:cNvSpPr>
            <p:nvPr/>
          </p:nvSpPr>
          <p:spPr bwMode="auto">
            <a:xfrm>
              <a:off x="3463" y="3153"/>
              <a:ext cx="15" cy="4"/>
            </a:xfrm>
            <a:custGeom>
              <a:avLst/>
              <a:gdLst>
                <a:gd name="T0" fmla="*/ 1 w 139"/>
                <a:gd name="T1" fmla="*/ 0 h 34"/>
                <a:gd name="T2" fmla="*/ 0 w 139"/>
                <a:gd name="T3" fmla="*/ 0 h 34"/>
                <a:gd name="T4" fmla="*/ 2 w 139"/>
                <a:gd name="T5" fmla="*/ 0 h 34"/>
                <a:gd name="T6" fmla="*/ 1 w 139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" h="34">
                  <a:moveTo>
                    <a:pt x="91" y="0"/>
                  </a:moveTo>
                  <a:lnTo>
                    <a:pt x="0" y="1"/>
                  </a:lnTo>
                  <a:lnTo>
                    <a:pt x="139" y="3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77" name="Freeform 54"/>
            <p:cNvSpPr>
              <a:spLocks/>
            </p:cNvSpPr>
            <p:nvPr/>
          </p:nvSpPr>
          <p:spPr bwMode="auto">
            <a:xfrm>
              <a:off x="3416" y="3153"/>
              <a:ext cx="47" cy="1"/>
            </a:xfrm>
            <a:custGeom>
              <a:avLst/>
              <a:gdLst>
                <a:gd name="T0" fmla="*/ 5 w 421"/>
                <a:gd name="T1" fmla="*/ 0 h 4"/>
                <a:gd name="T2" fmla="*/ 0 w 421"/>
                <a:gd name="T3" fmla="*/ 0 h 4"/>
                <a:gd name="T4" fmla="*/ 5 w 421"/>
                <a:gd name="T5" fmla="*/ 0 h 4"/>
                <a:gd name="T6" fmla="*/ 5 w 421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1" h="4">
                  <a:moveTo>
                    <a:pt x="409" y="0"/>
                  </a:moveTo>
                  <a:lnTo>
                    <a:pt x="0" y="3"/>
                  </a:lnTo>
                  <a:lnTo>
                    <a:pt x="421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78" name="Freeform 55"/>
            <p:cNvSpPr>
              <a:spLocks/>
            </p:cNvSpPr>
            <p:nvPr/>
          </p:nvSpPr>
          <p:spPr bwMode="auto">
            <a:xfrm>
              <a:off x="3473" y="3152"/>
              <a:ext cx="5" cy="5"/>
            </a:xfrm>
            <a:custGeom>
              <a:avLst/>
              <a:gdLst>
                <a:gd name="T0" fmla="*/ 1 w 48"/>
                <a:gd name="T1" fmla="*/ 0 h 45"/>
                <a:gd name="T2" fmla="*/ 0 w 48"/>
                <a:gd name="T3" fmla="*/ 0 h 45"/>
                <a:gd name="T4" fmla="*/ 1 w 48"/>
                <a:gd name="T5" fmla="*/ 1 h 45"/>
                <a:gd name="T6" fmla="*/ 1 w 48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45">
                  <a:moveTo>
                    <a:pt x="48" y="0"/>
                  </a:moveTo>
                  <a:lnTo>
                    <a:pt x="0" y="11"/>
                  </a:lnTo>
                  <a:lnTo>
                    <a:pt x="48" y="4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79" name="Freeform 56"/>
            <p:cNvSpPr>
              <a:spLocks/>
            </p:cNvSpPr>
            <p:nvPr/>
          </p:nvSpPr>
          <p:spPr bwMode="auto">
            <a:xfrm>
              <a:off x="3416" y="3147"/>
              <a:ext cx="46" cy="6"/>
            </a:xfrm>
            <a:custGeom>
              <a:avLst/>
              <a:gdLst>
                <a:gd name="T0" fmla="*/ 5 w 409"/>
                <a:gd name="T1" fmla="*/ 0 h 52"/>
                <a:gd name="T2" fmla="*/ 5 w 409"/>
                <a:gd name="T3" fmla="*/ 1 h 52"/>
                <a:gd name="T4" fmla="*/ 0 w 409"/>
                <a:gd name="T5" fmla="*/ 1 h 52"/>
                <a:gd name="T6" fmla="*/ 5 w 409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9" h="52">
                  <a:moveTo>
                    <a:pt x="366" y="0"/>
                  </a:moveTo>
                  <a:lnTo>
                    <a:pt x="409" y="49"/>
                  </a:lnTo>
                  <a:lnTo>
                    <a:pt x="0" y="52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80" name="Freeform 57"/>
            <p:cNvSpPr>
              <a:spLocks/>
            </p:cNvSpPr>
            <p:nvPr/>
          </p:nvSpPr>
          <p:spPr bwMode="auto">
            <a:xfrm>
              <a:off x="3416" y="3139"/>
              <a:ext cx="41" cy="14"/>
            </a:xfrm>
            <a:custGeom>
              <a:avLst/>
              <a:gdLst>
                <a:gd name="T0" fmla="*/ 0 w 366"/>
                <a:gd name="T1" fmla="*/ 0 h 127"/>
                <a:gd name="T2" fmla="*/ 5 w 366"/>
                <a:gd name="T3" fmla="*/ 1 h 127"/>
                <a:gd name="T4" fmla="*/ 0 w 366"/>
                <a:gd name="T5" fmla="*/ 2 h 127"/>
                <a:gd name="T6" fmla="*/ 0 w 366"/>
                <a:gd name="T7" fmla="*/ 0 h 1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6" h="127">
                  <a:moveTo>
                    <a:pt x="5" y="0"/>
                  </a:moveTo>
                  <a:lnTo>
                    <a:pt x="366" y="75"/>
                  </a:lnTo>
                  <a:lnTo>
                    <a:pt x="0" y="1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81" name="Freeform 58"/>
            <p:cNvSpPr>
              <a:spLocks/>
            </p:cNvSpPr>
            <p:nvPr/>
          </p:nvSpPr>
          <p:spPr bwMode="auto">
            <a:xfrm>
              <a:off x="3417" y="3138"/>
              <a:ext cx="40" cy="9"/>
            </a:xfrm>
            <a:custGeom>
              <a:avLst/>
              <a:gdLst>
                <a:gd name="T0" fmla="*/ 4 w 361"/>
                <a:gd name="T1" fmla="*/ 0 h 81"/>
                <a:gd name="T2" fmla="*/ 0 w 361"/>
                <a:gd name="T3" fmla="*/ 0 h 81"/>
                <a:gd name="T4" fmla="*/ 4 w 361"/>
                <a:gd name="T5" fmla="*/ 1 h 81"/>
                <a:gd name="T6" fmla="*/ 4 w 361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81">
                  <a:moveTo>
                    <a:pt x="351" y="0"/>
                  </a:moveTo>
                  <a:lnTo>
                    <a:pt x="0" y="6"/>
                  </a:lnTo>
                  <a:lnTo>
                    <a:pt x="361" y="81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82" name="Freeform 59"/>
            <p:cNvSpPr>
              <a:spLocks/>
            </p:cNvSpPr>
            <p:nvPr/>
          </p:nvSpPr>
          <p:spPr bwMode="auto">
            <a:xfrm>
              <a:off x="3417" y="3130"/>
              <a:ext cx="39" cy="9"/>
            </a:xfrm>
            <a:custGeom>
              <a:avLst/>
              <a:gdLst>
                <a:gd name="T0" fmla="*/ 4 w 351"/>
                <a:gd name="T1" fmla="*/ 0 h 79"/>
                <a:gd name="T2" fmla="*/ 4 w 351"/>
                <a:gd name="T3" fmla="*/ 1 h 79"/>
                <a:gd name="T4" fmla="*/ 0 w 351"/>
                <a:gd name="T5" fmla="*/ 1 h 79"/>
                <a:gd name="T6" fmla="*/ 4 w 351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1" h="79">
                  <a:moveTo>
                    <a:pt x="349" y="0"/>
                  </a:moveTo>
                  <a:lnTo>
                    <a:pt x="351" y="73"/>
                  </a:lnTo>
                  <a:lnTo>
                    <a:pt x="0" y="79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83" name="Freeform 60"/>
            <p:cNvSpPr>
              <a:spLocks/>
            </p:cNvSpPr>
            <p:nvPr/>
          </p:nvSpPr>
          <p:spPr bwMode="auto">
            <a:xfrm>
              <a:off x="3417" y="3016"/>
              <a:ext cx="38" cy="123"/>
            </a:xfrm>
            <a:custGeom>
              <a:avLst/>
              <a:gdLst>
                <a:gd name="T0" fmla="*/ 0 w 349"/>
                <a:gd name="T1" fmla="*/ 0 h 1104"/>
                <a:gd name="T2" fmla="*/ 4 w 349"/>
                <a:gd name="T3" fmla="*/ 13 h 1104"/>
                <a:gd name="T4" fmla="*/ 0 w 349"/>
                <a:gd name="T5" fmla="*/ 14 h 1104"/>
                <a:gd name="T6" fmla="*/ 0 w 349"/>
                <a:gd name="T7" fmla="*/ 0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9" h="1104">
                  <a:moveTo>
                    <a:pt x="0" y="0"/>
                  </a:moveTo>
                  <a:lnTo>
                    <a:pt x="349" y="1025"/>
                  </a:lnTo>
                  <a:lnTo>
                    <a:pt x="0" y="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84" name="Freeform 61"/>
            <p:cNvSpPr>
              <a:spLocks/>
            </p:cNvSpPr>
            <p:nvPr/>
          </p:nvSpPr>
          <p:spPr bwMode="auto">
            <a:xfrm>
              <a:off x="3416" y="3008"/>
              <a:ext cx="39" cy="122"/>
            </a:xfrm>
            <a:custGeom>
              <a:avLst/>
              <a:gdLst>
                <a:gd name="T0" fmla="*/ 0 w 351"/>
                <a:gd name="T1" fmla="*/ 0 h 1099"/>
                <a:gd name="T2" fmla="*/ 0 w 351"/>
                <a:gd name="T3" fmla="*/ 1 h 1099"/>
                <a:gd name="T4" fmla="*/ 4 w 351"/>
                <a:gd name="T5" fmla="*/ 14 h 1099"/>
                <a:gd name="T6" fmla="*/ 0 w 351"/>
                <a:gd name="T7" fmla="*/ 0 h 10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1" h="1099">
                  <a:moveTo>
                    <a:pt x="0" y="0"/>
                  </a:moveTo>
                  <a:lnTo>
                    <a:pt x="2" y="74"/>
                  </a:lnTo>
                  <a:lnTo>
                    <a:pt x="351" y="1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85" name="Freeform 62"/>
            <p:cNvSpPr>
              <a:spLocks/>
            </p:cNvSpPr>
            <p:nvPr/>
          </p:nvSpPr>
          <p:spPr bwMode="auto">
            <a:xfrm>
              <a:off x="3416" y="3008"/>
              <a:ext cx="39" cy="122"/>
            </a:xfrm>
            <a:custGeom>
              <a:avLst/>
              <a:gdLst>
                <a:gd name="T0" fmla="*/ 4 w 351"/>
                <a:gd name="T1" fmla="*/ 0 h 1105"/>
                <a:gd name="T2" fmla="*/ 0 w 351"/>
                <a:gd name="T3" fmla="*/ 0 h 1105"/>
                <a:gd name="T4" fmla="*/ 4 w 351"/>
                <a:gd name="T5" fmla="*/ 13 h 1105"/>
                <a:gd name="T6" fmla="*/ 4 w 351"/>
                <a:gd name="T7" fmla="*/ 0 h 1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1" h="1105">
                  <a:moveTo>
                    <a:pt x="351" y="0"/>
                  </a:moveTo>
                  <a:lnTo>
                    <a:pt x="0" y="6"/>
                  </a:lnTo>
                  <a:lnTo>
                    <a:pt x="351" y="110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86" name="Freeform 63"/>
            <p:cNvSpPr>
              <a:spLocks/>
            </p:cNvSpPr>
            <p:nvPr/>
          </p:nvSpPr>
          <p:spPr bwMode="auto">
            <a:xfrm>
              <a:off x="3415" y="2999"/>
              <a:ext cx="40" cy="9"/>
            </a:xfrm>
            <a:custGeom>
              <a:avLst/>
              <a:gdLst>
                <a:gd name="T0" fmla="*/ 0 w 361"/>
                <a:gd name="T1" fmla="*/ 0 h 80"/>
                <a:gd name="T2" fmla="*/ 4 w 361"/>
                <a:gd name="T3" fmla="*/ 1 h 80"/>
                <a:gd name="T4" fmla="*/ 0 w 361"/>
                <a:gd name="T5" fmla="*/ 1 h 80"/>
                <a:gd name="T6" fmla="*/ 0 w 361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80">
                  <a:moveTo>
                    <a:pt x="0" y="0"/>
                  </a:moveTo>
                  <a:lnTo>
                    <a:pt x="361" y="74"/>
                  </a:lnTo>
                  <a:lnTo>
                    <a:pt x="1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87" name="Freeform 64"/>
            <p:cNvSpPr>
              <a:spLocks/>
            </p:cNvSpPr>
            <p:nvPr/>
          </p:nvSpPr>
          <p:spPr bwMode="auto">
            <a:xfrm>
              <a:off x="3411" y="2994"/>
              <a:ext cx="44" cy="14"/>
            </a:xfrm>
            <a:custGeom>
              <a:avLst/>
              <a:gdLst>
                <a:gd name="T0" fmla="*/ 0 w 404"/>
                <a:gd name="T1" fmla="*/ 0 h 124"/>
                <a:gd name="T2" fmla="*/ 1 w 404"/>
                <a:gd name="T3" fmla="*/ 1 h 124"/>
                <a:gd name="T4" fmla="*/ 5 w 404"/>
                <a:gd name="T5" fmla="*/ 2 h 124"/>
                <a:gd name="T6" fmla="*/ 0 w 404"/>
                <a:gd name="T7" fmla="*/ 0 h 1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4" h="124">
                  <a:moveTo>
                    <a:pt x="0" y="0"/>
                  </a:moveTo>
                  <a:lnTo>
                    <a:pt x="43" y="50"/>
                  </a:lnTo>
                  <a:lnTo>
                    <a:pt x="404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88" name="Freeform 65"/>
            <p:cNvSpPr>
              <a:spLocks/>
            </p:cNvSpPr>
            <p:nvPr/>
          </p:nvSpPr>
          <p:spPr bwMode="auto">
            <a:xfrm>
              <a:off x="3411" y="2993"/>
              <a:ext cx="45" cy="15"/>
            </a:xfrm>
            <a:custGeom>
              <a:avLst/>
              <a:gdLst>
                <a:gd name="T0" fmla="*/ 5 w 410"/>
                <a:gd name="T1" fmla="*/ 0 h 127"/>
                <a:gd name="T2" fmla="*/ 0 w 410"/>
                <a:gd name="T3" fmla="*/ 0 h 127"/>
                <a:gd name="T4" fmla="*/ 5 w 410"/>
                <a:gd name="T5" fmla="*/ 2 h 127"/>
                <a:gd name="T6" fmla="*/ 5 w 410"/>
                <a:gd name="T7" fmla="*/ 0 h 1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0" h="127">
                  <a:moveTo>
                    <a:pt x="410" y="0"/>
                  </a:moveTo>
                  <a:lnTo>
                    <a:pt x="0" y="3"/>
                  </a:lnTo>
                  <a:lnTo>
                    <a:pt x="404" y="127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89" name="Freeform 66"/>
            <p:cNvSpPr>
              <a:spLocks/>
            </p:cNvSpPr>
            <p:nvPr/>
          </p:nvSpPr>
          <p:spPr bwMode="auto">
            <a:xfrm>
              <a:off x="3409" y="2993"/>
              <a:ext cx="47" cy="1"/>
            </a:xfrm>
            <a:custGeom>
              <a:avLst/>
              <a:gdLst>
                <a:gd name="T0" fmla="*/ 0 w 422"/>
                <a:gd name="T1" fmla="*/ 0 h 3"/>
                <a:gd name="T2" fmla="*/ 5 w 422"/>
                <a:gd name="T3" fmla="*/ 0 h 3"/>
                <a:gd name="T4" fmla="*/ 0 w 422"/>
                <a:gd name="T5" fmla="*/ 0 h 3"/>
                <a:gd name="T6" fmla="*/ 0 w 42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2" h="3">
                  <a:moveTo>
                    <a:pt x="0" y="0"/>
                  </a:moveTo>
                  <a:lnTo>
                    <a:pt x="422" y="0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90" name="Freeform 67"/>
            <p:cNvSpPr>
              <a:spLocks/>
            </p:cNvSpPr>
            <p:nvPr/>
          </p:nvSpPr>
          <p:spPr bwMode="auto">
            <a:xfrm>
              <a:off x="3394" y="2990"/>
              <a:ext cx="15" cy="4"/>
            </a:xfrm>
            <a:custGeom>
              <a:avLst/>
              <a:gdLst>
                <a:gd name="T0" fmla="*/ 0 w 139"/>
                <a:gd name="T1" fmla="*/ 0 h 35"/>
                <a:gd name="T2" fmla="*/ 2 w 139"/>
                <a:gd name="T3" fmla="*/ 0 h 35"/>
                <a:gd name="T4" fmla="*/ 1 w 139"/>
                <a:gd name="T5" fmla="*/ 0 h 35"/>
                <a:gd name="T6" fmla="*/ 0 w 139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" h="35">
                  <a:moveTo>
                    <a:pt x="0" y="0"/>
                  </a:moveTo>
                  <a:lnTo>
                    <a:pt x="139" y="34"/>
                  </a:lnTo>
                  <a:lnTo>
                    <a:pt x="4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91" name="Freeform 68"/>
            <p:cNvSpPr>
              <a:spLocks/>
            </p:cNvSpPr>
            <p:nvPr/>
          </p:nvSpPr>
          <p:spPr bwMode="auto">
            <a:xfrm>
              <a:off x="3394" y="2990"/>
              <a:ext cx="5" cy="5"/>
            </a:xfrm>
            <a:custGeom>
              <a:avLst/>
              <a:gdLst>
                <a:gd name="T0" fmla="*/ 0 w 48"/>
                <a:gd name="T1" fmla="*/ 0 h 46"/>
                <a:gd name="T2" fmla="*/ 1 w 48"/>
                <a:gd name="T3" fmla="*/ 0 h 46"/>
                <a:gd name="T4" fmla="*/ 0 w 48"/>
                <a:gd name="T5" fmla="*/ 1 h 46"/>
                <a:gd name="T6" fmla="*/ 0 w 48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46">
                  <a:moveTo>
                    <a:pt x="0" y="0"/>
                  </a:moveTo>
                  <a:lnTo>
                    <a:pt x="48" y="35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92" name="Freeform 69"/>
            <p:cNvSpPr>
              <a:spLocks/>
            </p:cNvSpPr>
            <p:nvPr/>
          </p:nvSpPr>
          <p:spPr bwMode="auto">
            <a:xfrm>
              <a:off x="3394" y="2989"/>
              <a:ext cx="63" cy="4"/>
            </a:xfrm>
            <a:custGeom>
              <a:avLst/>
              <a:gdLst>
                <a:gd name="T0" fmla="*/ 7 w 567"/>
                <a:gd name="T1" fmla="*/ 0 h 36"/>
                <a:gd name="T2" fmla="*/ 0 w 567"/>
                <a:gd name="T3" fmla="*/ 0 h 36"/>
                <a:gd name="T4" fmla="*/ 2 w 567"/>
                <a:gd name="T5" fmla="*/ 0 h 36"/>
                <a:gd name="T6" fmla="*/ 7 w 567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7" h="36">
                  <a:moveTo>
                    <a:pt x="567" y="0"/>
                  </a:moveTo>
                  <a:lnTo>
                    <a:pt x="0" y="2"/>
                  </a:lnTo>
                  <a:lnTo>
                    <a:pt x="139" y="36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93" name="Freeform 70"/>
            <p:cNvSpPr>
              <a:spLocks/>
            </p:cNvSpPr>
            <p:nvPr/>
          </p:nvSpPr>
          <p:spPr bwMode="auto">
            <a:xfrm>
              <a:off x="3409" y="2989"/>
              <a:ext cx="48" cy="4"/>
            </a:xfrm>
            <a:custGeom>
              <a:avLst/>
              <a:gdLst>
                <a:gd name="T0" fmla="*/ 5 w 428"/>
                <a:gd name="T1" fmla="*/ 0 h 36"/>
                <a:gd name="T2" fmla="*/ 0 w 428"/>
                <a:gd name="T3" fmla="*/ 0 h 36"/>
                <a:gd name="T4" fmla="*/ 5 w 428"/>
                <a:gd name="T5" fmla="*/ 0 h 36"/>
                <a:gd name="T6" fmla="*/ 5 w 428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8" h="36">
                  <a:moveTo>
                    <a:pt x="428" y="0"/>
                  </a:moveTo>
                  <a:lnTo>
                    <a:pt x="0" y="36"/>
                  </a:lnTo>
                  <a:lnTo>
                    <a:pt x="422" y="36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94" name="Freeform 71"/>
            <p:cNvSpPr>
              <a:spLocks/>
            </p:cNvSpPr>
            <p:nvPr/>
          </p:nvSpPr>
          <p:spPr bwMode="auto">
            <a:xfrm>
              <a:off x="3394" y="2982"/>
              <a:ext cx="68" cy="8"/>
            </a:xfrm>
            <a:custGeom>
              <a:avLst/>
              <a:gdLst>
                <a:gd name="T0" fmla="*/ 8 w 614"/>
                <a:gd name="T1" fmla="*/ 0 h 70"/>
                <a:gd name="T2" fmla="*/ 7 w 614"/>
                <a:gd name="T3" fmla="*/ 1 h 70"/>
                <a:gd name="T4" fmla="*/ 0 w 614"/>
                <a:gd name="T5" fmla="*/ 1 h 70"/>
                <a:gd name="T6" fmla="*/ 8 w 614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4" h="70">
                  <a:moveTo>
                    <a:pt x="614" y="0"/>
                  </a:moveTo>
                  <a:lnTo>
                    <a:pt x="567" y="68"/>
                  </a:lnTo>
                  <a:lnTo>
                    <a:pt x="0" y="70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95" name="Freeform 72"/>
            <p:cNvSpPr>
              <a:spLocks/>
            </p:cNvSpPr>
            <p:nvPr/>
          </p:nvSpPr>
          <p:spPr bwMode="auto">
            <a:xfrm>
              <a:off x="3394" y="2977"/>
              <a:ext cx="78" cy="13"/>
            </a:xfrm>
            <a:custGeom>
              <a:avLst/>
              <a:gdLst>
                <a:gd name="T0" fmla="*/ 9 w 701"/>
                <a:gd name="T1" fmla="*/ 0 h 113"/>
                <a:gd name="T2" fmla="*/ 8 w 701"/>
                <a:gd name="T3" fmla="*/ 1 h 113"/>
                <a:gd name="T4" fmla="*/ 0 w 701"/>
                <a:gd name="T5" fmla="*/ 1 h 113"/>
                <a:gd name="T6" fmla="*/ 9 w 701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1" h="113">
                  <a:moveTo>
                    <a:pt x="701" y="0"/>
                  </a:moveTo>
                  <a:lnTo>
                    <a:pt x="614" y="43"/>
                  </a:lnTo>
                  <a:lnTo>
                    <a:pt x="0" y="11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96" name="Freeform 73"/>
            <p:cNvSpPr>
              <a:spLocks/>
            </p:cNvSpPr>
            <p:nvPr/>
          </p:nvSpPr>
          <p:spPr bwMode="auto">
            <a:xfrm>
              <a:off x="3394" y="2977"/>
              <a:ext cx="79" cy="13"/>
            </a:xfrm>
            <a:custGeom>
              <a:avLst/>
              <a:gdLst>
                <a:gd name="T0" fmla="*/ 9 w 713"/>
                <a:gd name="T1" fmla="*/ 0 h 116"/>
                <a:gd name="T2" fmla="*/ 9 w 713"/>
                <a:gd name="T3" fmla="*/ 0 h 116"/>
                <a:gd name="T4" fmla="*/ 0 w 713"/>
                <a:gd name="T5" fmla="*/ 1 h 116"/>
                <a:gd name="T6" fmla="*/ 9 w 713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13" h="116">
                  <a:moveTo>
                    <a:pt x="713" y="0"/>
                  </a:moveTo>
                  <a:lnTo>
                    <a:pt x="701" y="3"/>
                  </a:lnTo>
                  <a:lnTo>
                    <a:pt x="0" y="116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97" name="Freeform 74"/>
            <p:cNvSpPr>
              <a:spLocks/>
            </p:cNvSpPr>
            <p:nvPr/>
          </p:nvSpPr>
          <p:spPr bwMode="auto">
            <a:xfrm>
              <a:off x="3394" y="2976"/>
              <a:ext cx="84" cy="14"/>
            </a:xfrm>
            <a:custGeom>
              <a:avLst/>
              <a:gdLst>
                <a:gd name="T0" fmla="*/ 9 w 761"/>
                <a:gd name="T1" fmla="*/ 0 h 127"/>
                <a:gd name="T2" fmla="*/ 9 w 761"/>
                <a:gd name="T3" fmla="*/ 0 h 127"/>
                <a:gd name="T4" fmla="*/ 0 w 761"/>
                <a:gd name="T5" fmla="*/ 2 h 127"/>
                <a:gd name="T6" fmla="*/ 9 w 761"/>
                <a:gd name="T7" fmla="*/ 0 h 1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1" h="127">
                  <a:moveTo>
                    <a:pt x="761" y="0"/>
                  </a:moveTo>
                  <a:lnTo>
                    <a:pt x="713" y="11"/>
                  </a:lnTo>
                  <a:lnTo>
                    <a:pt x="0" y="12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98" name="Freeform 75"/>
            <p:cNvSpPr>
              <a:spLocks/>
            </p:cNvSpPr>
            <p:nvPr/>
          </p:nvSpPr>
          <p:spPr bwMode="auto">
            <a:xfrm>
              <a:off x="3394" y="2970"/>
              <a:ext cx="84" cy="20"/>
            </a:xfrm>
            <a:custGeom>
              <a:avLst/>
              <a:gdLst>
                <a:gd name="T0" fmla="*/ 9 w 761"/>
                <a:gd name="T1" fmla="*/ 0 h 173"/>
                <a:gd name="T2" fmla="*/ 9 w 761"/>
                <a:gd name="T3" fmla="*/ 1 h 173"/>
                <a:gd name="T4" fmla="*/ 0 w 761"/>
                <a:gd name="T5" fmla="*/ 2 h 173"/>
                <a:gd name="T6" fmla="*/ 9 w 761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1" h="173">
                  <a:moveTo>
                    <a:pt x="761" y="0"/>
                  </a:moveTo>
                  <a:lnTo>
                    <a:pt x="761" y="46"/>
                  </a:lnTo>
                  <a:lnTo>
                    <a:pt x="0" y="173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99" name="Freeform 76"/>
            <p:cNvSpPr>
              <a:spLocks/>
            </p:cNvSpPr>
            <p:nvPr/>
          </p:nvSpPr>
          <p:spPr bwMode="auto">
            <a:xfrm>
              <a:off x="3299" y="3186"/>
              <a:ext cx="16" cy="12"/>
            </a:xfrm>
            <a:custGeom>
              <a:avLst/>
              <a:gdLst>
                <a:gd name="T0" fmla="*/ 2 w 145"/>
                <a:gd name="T1" fmla="*/ 0 h 103"/>
                <a:gd name="T2" fmla="*/ 1 w 145"/>
                <a:gd name="T3" fmla="*/ 1 h 103"/>
                <a:gd name="T4" fmla="*/ 0 w 145"/>
                <a:gd name="T5" fmla="*/ 1 h 103"/>
                <a:gd name="T6" fmla="*/ 2 w 145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" h="103">
                  <a:moveTo>
                    <a:pt x="145" y="0"/>
                  </a:moveTo>
                  <a:lnTo>
                    <a:pt x="60" y="44"/>
                  </a:lnTo>
                  <a:lnTo>
                    <a:pt x="0" y="10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00" name="Freeform 77"/>
            <p:cNvSpPr>
              <a:spLocks/>
            </p:cNvSpPr>
            <p:nvPr/>
          </p:nvSpPr>
          <p:spPr bwMode="auto">
            <a:xfrm>
              <a:off x="3315" y="3179"/>
              <a:ext cx="68" cy="7"/>
            </a:xfrm>
            <a:custGeom>
              <a:avLst/>
              <a:gdLst>
                <a:gd name="T0" fmla="*/ 8 w 616"/>
                <a:gd name="T1" fmla="*/ 0 h 69"/>
                <a:gd name="T2" fmla="*/ 1 w 616"/>
                <a:gd name="T3" fmla="*/ 0 h 69"/>
                <a:gd name="T4" fmla="*/ 0 w 616"/>
                <a:gd name="T5" fmla="*/ 1 h 69"/>
                <a:gd name="T6" fmla="*/ 8 w 616"/>
                <a:gd name="T7" fmla="*/ 0 h 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69">
                  <a:moveTo>
                    <a:pt x="616" y="0"/>
                  </a:moveTo>
                  <a:lnTo>
                    <a:pt x="48" y="2"/>
                  </a:lnTo>
                  <a:lnTo>
                    <a:pt x="0" y="69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01" name="Freeform 78"/>
            <p:cNvSpPr>
              <a:spLocks/>
            </p:cNvSpPr>
            <p:nvPr/>
          </p:nvSpPr>
          <p:spPr bwMode="auto">
            <a:xfrm>
              <a:off x="3299" y="3179"/>
              <a:ext cx="84" cy="19"/>
            </a:xfrm>
            <a:custGeom>
              <a:avLst/>
              <a:gdLst>
                <a:gd name="T0" fmla="*/ 9 w 761"/>
                <a:gd name="T1" fmla="*/ 0 h 172"/>
                <a:gd name="T2" fmla="*/ 2 w 761"/>
                <a:gd name="T3" fmla="*/ 1 h 172"/>
                <a:gd name="T4" fmla="*/ 0 w 761"/>
                <a:gd name="T5" fmla="*/ 2 h 172"/>
                <a:gd name="T6" fmla="*/ 9 w 761"/>
                <a:gd name="T7" fmla="*/ 0 h 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1" h="172">
                  <a:moveTo>
                    <a:pt x="761" y="0"/>
                  </a:moveTo>
                  <a:lnTo>
                    <a:pt x="145" y="69"/>
                  </a:lnTo>
                  <a:lnTo>
                    <a:pt x="0" y="172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02" name="Freeform 79"/>
            <p:cNvSpPr>
              <a:spLocks/>
            </p:cNvSpPr>
            <p:nvPr/>
          </p:nvSpPr>
          <p:spPr bwMode="auto">
            <a:xfrm>
              <a:off x="3320" y="3175"/>
              <a:ext cx="63" cy="4"/>
            </a:xfrm>
            <a:custGeom>
              <a:avLst/>
              <a:gdLst>
                <a:gd name="T0" fmla="*/ 5 w 568"/>
                <a:gd name="T1" fmla="*/ 0 h 36"/>
                <a:gd name="T2" fmla="*/ 7 w 568"/>
                <a:gd name="T3" fmla="*/ 0 h 36"/>
                <a:gd name="T4" fmla="*/ 0 w 568"/>
                <a:gd name="T5" fmla="*/ 0 h 36"/>
                <a:gd name="T6" fmla="*/ 5 w 568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8" h="36">
                  <a:moveTo>
                    <a:pt x="429" y="0"/>
                  </a:moveTo>
                  <a:lnTo>
                    <a:pt x="568" y="34"/>
                  </a:lnTo>
                  <a:lnTo>
                    <a:pt x="0" y="3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03" name="Freeform 80"/>
            <p:cNvSpPr>
              <a:spLocks/>
            </p:cNvSpPr>
            <p:nvPr/>
          </p:nvSpPr>
          <p:spPr bwMode="auto">
            <a:xfrm>
              <a:off x="3368" y="3175"/>
              <a:ext cx="15" cy="4"/>
            </a:xfrm>
            <a:custGeom>
              <a:avLst/>
              <a:gdLst>
                <a:gd name="T0" fmla="*/ 2 w 139"/>
                <a:gd name="T1" fmla="*/ 0 h 34"/>
                <a:gd name="T2" fmla="*/ 0 w 139"/>
                <a:gd name="T3" fmla="*/ 0 h 34"/>
                <a:gd name="T4" fmla="*/ 0 w 139"/>
                <a:gd name="T5" fmla="*/ 0 h 34"/>
                <a:gd name="T6" fmla="*/ 2 w 139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" h="34">
                  <a:moveTo>
                    <a:pt x="139" y="34"/>
                  </a:moveTo>
                  <a:lnTo>
                    <a:pt x="0" y="0"/>
                  </a:lnTo>
                  <a:lnTo>
                    <a:pt x="139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04" name="Freeform 81"/>
            <p:cNvSpPr>
              <a:spLocks/>
            </p:cNvSpPr>
            <p:nvPr/>
          </p:nvSpPr>
          <p:spPr bwMode="auto">
            <a:xfrm>
              <a:off x="3320" y="3175"/>
              <a:ext cx="48" cy="4"/>
            </a:xfrm>
            <a:custGeom>
              <a:avLst/>
              <a:gdLst>
                <a:gd name="T0" fmla="*/ 0 w 429"/>
                <a:gd name="T1" fmla="*/ 0 h 36"/>
                <a:gd name="T2" fmla="*/ 5 w 429"/>
                <a:gd name="T3" fmla="*/ 0 h 36"/>
                <a:gd name="T4" fmla="*/ 0 w 429"/>
                <a:gd name="T5" fmla="*/ 0 h 36"/>
                <a:gd name="T6" fmla="*/ 0 w 429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9" h="36">
                  <a:moveTo>
                    <a:pt x="8" y="0"/>
                  </a:moveTo>
                  <a:lnTo>
                    <a:pt x="429" y="0"/>
                  </a:lnTo>
                  <a:lnTo>
                    <a:pt x="0" y="3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05" name="Freeform 82"/>
            <p:cNvSpPr>
              <a:spLocks/>
            </p:cNvSpPr>
            <p:nvPr/>
          </p:nvSpPr>
          <p:spPr bwMode="auto">
            <a:xfrm>
              <a:off x="3368" y="3175"/>
              <a:ext cx="15" cy="4"/>
            </a:xfrm>
            <a:custGeom>
              <a:avLst/>
              <a:gdLst>
                <a:gd name="T0" fmla="*/ 1 w 139"/>
                <a:gd name="T1" fmla="*/ 0 h 35"/>
                <a:gd name="T2" fmla="*/ 0 w 139"/>
                <a:gd name="T3" fmla="*/ 0 h 35"/>
                <a:gd name="T4" fmla="*/ 2 w 139"/>
                <a:gd name="T5" fmla="*/ 0 h 35"/>
                <a:gd name="T6" fmla="*/ 1 w 139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" h="35">
                  <a:moveTo>
                    <a:pt x="91" y="0"/>
                  </a:moveTo>
                  <a:lnTo>
                    <a:pt x="0" y="1"/>
                  </a:lnTo>
                  <a:lnTo>
                    <a:pt x="139" y="3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06" name="Freeform 83"/>
            <p:cNvSpPr>
              <a:spLocks/>
            </p:cNvSpPr>
            <p:nvPr/>
          </p:nvSpPr>
          <p:spPr bwMode="auto">
            <a:xfrm>
              <a:off x="3321" y="3174"/>
              <a:ext cx="47" cy="1"/>
            </a:xfrm>
            <a:custGeom>
              <a:avLst/>
              <a:gdLst>
                <a:gd name="T0" fmla="*/ 5 w 421"/>
                <a:gd name="T1" fmla="*/ 0 h 4"/>
                <a:gd name="T2" fmla="*/ 0 w 421"/>
                <a:gd name="T3" fmla="*/ 0 h 4"/>
                <a:gd name="T4" fmla="*/ 5 w 421"/>
                <a:gd name="T5" fmla="*/ 0 h 4"/>
                <a:gd name="T6" fmla="*/ 5 w 421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1" h="4">
                  <a:moveTo>
                    <a:pt x="410" y="0"/>
                  </a:moveTo>
                  <a:lnTo>
                    <a:pt x="0" y="4"/>
                  </a:lnTo>
                  <a:lnTo>
                    <a:pt x="421" y="4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07" name="Freeform 84"/>
            <p:cNvSpPr>
              <a:spLocks/>
            </p:cNvSpPr>
            <p:nvPr/>
          </p:nvSpPr>
          <p:spPr bwMode="auto">
            <a:xfrm>
              <a:off x="3378" y="3174"/>
              <a:ext cx="5" cy="5"/>
            </a:xfrm>
            <a:custGeom>
              <a:avLst/>
              <a:gdLst>
                <a:gd name="T0" fmla="*/ 1 w 48"/>
                <a:gd name="T1" fmla="*/ 0 h 46"/>
                <a:gd name="T2" fmla="*/ 0 w 48"/>
                <a:gd name="T3" fmla="*/ 0 h 46"/>
                <a:gd name="T4" fmla="*/ 1 w 48"/>
                <a:gd name="T5" fmla="*/ 1 h 46"/>
                <a:gd name="T6" fmla="*/ 1 w 48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46">
                  <a:moveTo>
                    <a:pt x="48" y="0"/>
                  </a:moveTo>
                  <a:lnTo>
                    <a:pt x="0" y="11"/>
                  </a:lnTo>
                  <a:lnTo>
                    <a:pt x="48" y="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08" name="Freeform 85"/>
            <p:cNvSpPr>
              <a:spLocks/>
            </p:cNvSpPr>
            <p:nvPr/>
          </p:nvSpPr>
          <p:spPr bwMode="auto">
            <a:xfrm>
              <a:off x="3321" y="3169"/>
              <a:ext cx="46" cy="6"/>
            </a:xfrm>
            <a:custGeom>
              <a:avLst/>
              <a:gdLst>
                <a:gd name="T0" fmla="*/ 5 w 410"/>
                <a:gd name="T1" fmla="*/ 0 h 53"/>
                <a:gd name="T2" fmla="*/ 5 w 410"/>
                <a:gd name="T3" fmla="*/ 1 h 53"/>
                <a:gd name="T4" fmla="*/ 0 w 410"/>
                <a:gd name="T5" fmla="*/ 1 h 53"/>
                <a:gd name="T6" fmla="*/ 5 w 410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0" h="53">
                  <a:moveTo>
                    <a:pt x="366" y="0"/>
                  </a:moveTo>
                  <a:lnTo>
                    <a:pt x="410" y="49"/>
                  </a:lnTo>
                  <a:lnTo>
                    <a:pt x="0" y="53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09" name="Freeform 86"/>
            <p:cNvSpPr>
              <a:spLocks/>
            </p:cNvSpPr>
            <p:nvPr/>
          </p:nvSpPr>
          <p:spPr bwMode="auto">
            <a:xfrm>
              <a:off x="3321" y="3161"/>
              <a:ext cx="41" cy="14"/>
            </a:xfrm>
            <a:custGeom>
              <a:avLst/>
              <a:gdLst>
                <a:gd name="T0" fmla="*/ 0 w 366"/>
                <a:gd name="T1" fmla="*/ 0 h 128"/>
                <a:gd name="T2" fmla="*/ 5 w 366"/>
                <a:gd name="T3" fmla="*/ 1 h 128"/>
                <a:gd name="T4" fmla="*/ 0 w 366"/>
                <a:gd name="T5" fmla="*/ 2 h 128"/>
                <a:gd name="T6" fmla="*/ 0 w 366"/>
                <a:gd name="T7" fmla="*/ 0 h 1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6" h="128">
                  <a:moveTo>
                    <a:pt x="6" y="0"/>
                  </a:moveTo>
                  <a:lnTo>
                    <a:pt x="366" y="75"/>
                  </a:lnTo>
                  <a:lnTo>
                    <a:pt x="0" y="12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10" name="Freeform 87"/>
            <p:cNvSpPr>
              <a:spLocks/>
            </p:cNvSpPr>
            <p:nvPr/>
          </p:nvSpPr>
          <p:spPr bwMode="auto">
            <a:xfrm>
              <a:off x="3322" y="3160"/>
              <a:ext cx="40" cy="9"/>
            </a:xfrm>
            <a:custGeom>
              <a:avLst/>
              <a:gdLst>
                <a:gd name="T0" fmla="*/ 4 w 360"/>
                <a:gd name="T1" fmla="*/ 0 h 81"/>
                <a:gd name="T2" fmla="*/ 0 w 360"/>
                <a:gd name="T3" fmla="*/ 0 h 81"/>
                <a:gd name="T4" fmla="*/ 4 w 360"/>
                <a:gd name="T5" fmla="*/ 1 h 81"/>
                <a:gd name="T6" fmla="*/ 4 w 360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0" h="81">
                  <a:moveTo>
                    <a:pt x="350" y="0"/>
                  </a:moveTo>
                  <a:lnTo>
                    <a:pt x="0" y="6"/>
                  </a:lnTo>
                  <a:lnTo>
                    <a:pt x="360" y="8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11" name="Freeform 88"/>
            <p:cNvSpPr>
              <a:spLocks/>
            </p:cNvSpPr>
            <p:nvPr/>
          </p:nvSpPr>
          <p:spPr bwMode="auto">
            <a:xfrm>
              <a:off x="3322" y="3152"/>
              <a:ext cx="39" cy="9"/>
            </a:xfrm>
            <a:custGeom>
              <a:avLst/>
              <a:gdLst>
                <a:gd name="T0" fmla="*/ 4 w 350"/>
                <a:gd name="T1" fmla="*/ 0 h 79"/>
                <a:gd name="T2" fmla="*/ 4 w 350"/>
                <a:gd name="T3" fmla="*/ 1 h 79"/>
                <a:gd name="T4" fmla="*/ 0 w 350"/>
                <a:gd name="T5" fmla="*/ 1 h 79"/>
                <a:gd name="T6" fmla="*/ 4 w 350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0" h="79">
                  <a:moveTo>
                    <a:pt x="349" y="0"/>
                  </a:moveTo>
                  <a:lnTo>
                    <a:pt x="350" y="73"/>
                  </a:lnTo>
                  <a:lnTo>
                    <a:pt x="0" y="79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12" name="Freeform 89"/>
            <p:cNvSpPr>
              <a:spLocks/>
            </p:cNvSpPr>
            <p:nvPr/>
          </p:nvSpPr>
          <p:spPr bwMode="auto">
            <a:xfrm>
              <a:off x="3322" y="3038"/>
              <a:ext cx="39" cy="123"/>
            </a:xfrm>
            <a:custGeom>
              <a:avLst/>
              <a:gdLst>
                <a:gd name="T0" fmla="*/ 0 w 349"/>
                <a:gd name="T1" fmla="*/ 0 h 1104"/>
                <a:gd name="T2" fmla="*/ 4 w 349"/>
                <a:gd name="T3" fmla="*/ 13 h 1104"/>
                <a:gd name="T4" fmla="*/ 0 w 349"/>
                <a:gd name="T5" fmla="*/ 14 h 1104"/>
                <a:gd name="T6" fmla="*/ 0 w 349"/>
                <a:gd name="T7" fmla="*/ 0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9" h="1104">
                  <a:moveTo>
                    <a:pt x="0" y="0"/>
                  </a:moveTo>
                  <a:lnTo>
                    <a:pt x="349" y="1025"/>
                  </a:lnTo>
                  <a:lnTo>
                    <a:pt x="0" y="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13" name="Freeform 90"/>
            <p:cNvSpPr>
              <a:spLocks/>
            </p:cNvSpPr>
            <p:nvPr/>
          </p:nvSpPr>
          <p:spPr bwMode="auto">
            <a:xfrm>
              <a:off x="3322" y="3030"/>
              <a:ext cx="39" cy="122"/>
            </a:xfrm>
            <a:custGeom>
              <a:avLst/>
              <a:gdLst>
                <a:gd name="T0" fmla="*/ 0 w 351"/>
                <a:gd name="T1" fmla="*/ 0 h 1099"/>
                <a:gd name="T2" fmla="*/ 0 w 351"/>
                <a:gd name="T3" fmla="*/ 1 h 1099"/>
                <a:gd name="T4" fmla="*/ 4 w 351"/>
                <a:gd name="T5" fmla="*/ 14 h 1099"/>
                <a:gd name="T6" fmla="*/ 0 w 351"/>
                <a:gd name="T7" fmla="*/ 0 h 10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1" h="1099">
                  <a:moveTo>
                    <a:pt x="0" y="0"/>
                  </a:moveTo>
                  <a:lnTo>
                    <a:pt x="2" y="74"/>
                  </a:lnTo>
                  <a:lnTo>
                    <a:pt x="351" y="1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14" name="Freeform 91"/>
            <p:cNvSpPr>
              <a:spLocks/>
            </p:cNvSpPr>
            <p:nvPr/>
          </p:nvSpPr>
          <p:spPr bwMode="auto">
            <a:xfrm>
              <a:off x="3322" y="3029"/>
              <a:ext cx="39" cy="123"/>
            </a:xfrm>
            <a:custGeom>
              <a:avLst/>
              <a:gdLst>
                <a:gd name="T0" fmla="*/ 4 w 351"/>
                <a:gd name="T1" fmla="*/ 0 h 1105"/>
                <a:gd name="T2" fmla="*/ 0 w 351"/>
                <a:gd name="T3" fmla="*/ 0 h 1105"/>
                <a:gd name="T4" fmla="*/ 4 w 351"/>
                <a:gd name="T5" fmla="*/ 14 h 1105"/>
                <a:gd name="T6" fmla="*/ 4 w 351"/>
                <a:gd name="T7" fmla="*/ 0 h 1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1" h="1105">
                  <a:moveTo>
                    <a:pt x="351" y="0"/>
                  </a:moveTo>
                  <a:lnTo>
                    <a:pt x="0" y="6"/>
                  </a:lnTo>
                  <a:lnTo>
                    <a:pt x="351" y="110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15" name="Freeform 92"/>
            <p:cNvSpPr>
              <a:spLocks/>
            </p:cNvSpPr>
            <p:nvPr/>
          </p:nvSpPr>
          <p:spPr bwMode="auto">
            <a:xfrm>
              <a:off x="3320" y="3021"/>
              <a:ext cx="41" cy="9"/>
            </a:xfrm>
            <a:custGeom>
              <a:avLst/>
              <a:gdLst>
                <a:gd name="T0" fmla="*/ 0 w 361"/>
                <a:gd name="T1" fmla="*/ 0 h 80"/>
                <a:gd name="T2" fmla="*/ 5 w 361"/>
                <a:gd name="T3" fmla="*/ 1 h 80"/>
                <a:gd name="T4" fmla="*/ 0 w 361"/>
                <a:gd name="T5" fmla="*/ 1 h 80"/>
                <a:gd name="T6" fmla="*/ 0 w 361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80">
                  <a:moveTo>
                    <a:pt x="0" y="0"/>
                  </a:moveTo>
                  <a:lnTo>
                    <a:pt x="361" y="74"/>
                  </a:lnTo>
                  <a:lnTo>
                    <a:pt x="1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16" name="Freeform 93"/>
            <p:cNvSpPr>
              <a:spLocks/>
            </p:cNvSpPr>
            <p:nvPr/>
          </p:nvSpPr>
          <p:spPr bwMode="auto">
            <a:xfrm>
              <a:off x="3316" y="3015"/>
              <a:ext cx="45" cy="14"/>
            </a:xfrm>
            <a:custGeom>
              <a:avLst/>
              <a:gdLst>
                <a:gd name="T0" fmla="*/ 0 w 405"/>
                <a:gd name="T1" fmla="*/ 0 h 123"/>
                <a:gd name="T2" fmla="*/ 1 w 405"/>
                <a:gd name="T3" fmla="*/ 1 h 123"/>
                <a:gd name="T4" fmla="*/ 5 w 405"/>
                <a:gd name="T5" fmla="*/ 2 h 123"/>
                <a:gd name="T6" fmla="*/ 0 w 405"/>
                <a:gd name="T7" fmla="*/ 0 h 1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5" h="123">
                  <a:moveTo>
                    <a:pt x="0" y="0"/>
                  </a:moveTo>
                  <a:lnTo>
                    <a:pt x="44" y="49"/>
                  </a:lnTo>
                  <a:lnTo>
                    <a:pt x="40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17" name="Freeform 94"/>
            <p:cNvSpPr>
              <a:spLocks/>
            </p:cNvSpPr>
            <p:nvPr/>
          </p:nvSpPr>
          <p:spPr bwMode="auto">
            <a:xfrm>
              <a:off x="3316" y="3015"/>
              <a:ext cx="45" cy="14"/>
            </a:xfrm>
            <a:custGeom>
              <a:avLst/>
              <a:gdLst>
                <a:gd name="T0" fmla="*/ 5 w 410"/>
                <a:gd name="T1" fmla="*/ 0 h 127"/>
                <a:gd name="T2" fmla="*/ 0 w 410"/>
                <a:gd name="T3" fmla="*/ 0 h 127"/>
                <a:gd name="T4" fmla="*/ 5 w 410"/>
                <a:gd name="T5" fmla="*/ 2 h 127"/>
                <a:gd name="T6" fmla="*/ 5 w 410"/>
                <a:gd name="T7" fmla="*/ 0 h 1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0" h="127">
                  <a:moveTo>
                    <a:pt x="410" y="0"/>
                  </a:moveTo>
                  <a:lnTo>
                    <a:pt x="0" y="4"/>
                  </a:lnTo>
                  <a:lnTo>
                    <a:pt x="405" y="127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18" name="Freeform 95"/>
            <p:cNvSpPr>
              <a:spLocks/>
            </p:cNvSpPr>
            <p:nvPr/>
          </p:nvSpPr>
          <p:spPr bwMode="auto">
            <a:xfrm>
              <a:off x="3314" y="3015"/>
              <a:ext cx="47" cy="1"/>
            </a:xfrm>
            <a:custGeom>
              <a:avLst/>
              <a:gdLst>
                <a:gd name="T0" fmla="*/ 0 w 422"/>
                <a:gd name="T1" fmla="*/ 0 h 4"/>
                <a:gd name="T2" fmla="*/ 5 w 422"/>
                <a:gd name="T3" fmla="*/ 0 h 4"/>
                <a:gd name="T4" fmla="*/ 0 w 422"/>
                <a:gd name="T5" fmla="*/ 0 h 4"/>
                <a:gd name="T6" fmla="*/ 0 w 422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2" h="4">
                  <a:moveTo>
                    <a:pt x="0" y="0"/>
                  </a:moveTo>
                  <a:lnTo>
                    <a:pt x="422" y="0"/>
                  </a:lnTo>
                  <a:lnTo>
                    <a:pt x="1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19" name="Freeform 96"/>
            <p:cNvSpPr>
              <a:spLocks/>
            </p:cNvSpPr>
            <p:nvPr/>
          </p:nvSpPr>
          <p:spPr bwMode="auto">
            <a:xfrm>
              <a:off x="3299" y="3011"/>
              <a:ext cx="15" cy="4"/>
            </a:xfrm>
            <a:custGeom>
              <a:avLst/>
              <a:gdLst>
                <a:gd name="T0" fmla="*/ 0 w 139"/>
                <a:gd name="T1" fmla="*/ 0 h 35"/>
                <a:gd name="T2" fmla="*/ 2 w 139"/>
                <a:gd name="T3" fmla="*/ 0 h 35"/>
                <a:gd name="T4" fmla="*/ 1 w 139"/>
                <a:gd name="T5" fmla="*/ 0 h 35"/>
                <a:gd name="T6" fmla="*/ 0 w 139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" h="35">
                  <a:moveTo>
                    <a:pt x="0" y="0"/>
                  </a:moveTo>
                  <a:lnTo>
                    <a:pt x="139" y="34"/>
                  </a:lnTo>
                  <a:lnTo>
                    <a:pt x="4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20" name="Freeform 97"/>
            <p:cNvSpPr>
              <a:spLocks/>
            </p:cNvSpPr>
            <p:nvPr/>
          </p:nvSpPr>
          <p:spPr bwMode="auto">
            <a:xfrm>
              <a:off x="3299" y="3011"/>
              <a:ext cx="63" cy="4"/>
            </a:xfrm>
            <a:custGeom>
              <a:avLst/>
              <a:gdLst>
                <a:gd name="T0" fmla="*/ 7 w 567"/>
                <a:gd name="T1" fmla="*/ 0 h 36"/>
                <a:gd name="T2" fmla="*/ 0 w 567"/>
                <a:gd name="T3" fmla="*/ 0 h 36"/>
                <a:gd name="T4" fmla="*/ 2 w 567"/>
                <a:gd name="T5" fmla="*/ 0 h 36"/>
                <a:gd name="T6" fmla="*/ 7 w 567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7" h="36">
                  <a:moveTo>
                    <a:pt x="567" y="0"/>
                  </a:moveTo>
                  <a:lnTo>
                    <a:pt x="0" y="2"/>
                  </a:lnTo>
                  <a:lnTo>
                    <a:pt x="139" y="36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21" name="Freeform 98"/>
            <p:cNvSpPr>
              <a:spLocks/>
            </p:cNvSpPr>
            <p:nvPr/>
          </p:nvSpPr>
          <p:spPr bwMode="auto">
            <a:xfrm>
              <a:off x="3314" y="3011"/>
              <a:ext cx="48" cy="4"/>
            </a:xfrm>
            <a:custGeom>
              <a:avLst/>
              <a:gdLst>
                <a:gd name="T0" fmla="*/ 5 w 428"/>
                <a:gd name="T1" fmla="*/ 0 h 36"/>
                <a:gd name="T2" fmla="*/ 0 w 428"/>
                <a:gd name="T3" fmla="*/ 0 h 36"/>
                <a:gd name="T4" fmla="*/ 5 w 428"/>
                <a:gd name="T5" fmla="*/ 0 h 36"/>
                <a:gd name="T6" fmla="*/ 5 w 428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8" h="36">
                  <a:moveTo>
                    <a:pt x="428" y="0"/>
                  </a:moveTo>
                  <a:lnTo>
                    <a:pt x="0" y="36"/>
                  </a:lnTo>
                  <a:lnTo>
                    <a:pt x="422" y="36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22" name="Freeform 99"/>
            <p:cNvSpPr>
              <a:spLocks/>
            </p:cNvSpPr>
            <p:nvPr/>
          </p:nvSpPr>
          <p:spPr bwMode="auto">
            <a:xfrm>
              <a:off x="3299" y="3003"/>
              <a:ext cx="68" cy="8"/>
            </a:xfrm>
            <a:custGeom>
              <a:avLst/>
              <a:gdLst>
                <a:gd name="T0" fmla="*/ 8 w 615"/>
                <a:gd name="T1" fmla="*/ 0 h 70"/>
                <a:gd name="T2" fmla="*/ 7 w 615"/>
                <a:gd name="T3" fmla="*/ 1 h 70"/>
                <a:gd name="T4" fmla="*/ 0 w 615"/>
                <a:gd name="T5" fmla="*/ 1 h 70"/>
                <a:gd name="T6" fmla="*/ 8 w 61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0">
                  <a:moveTo>
                    <a:pt x="615" y="0"/>
                  </a:moveTo>
                  <a:lnTo>
                    <a:pt x="567" y="68"/>
                  </a:lnTo>
                  <a:lnTo>
                    <a:pt x="0" y="7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23" name="Freeform 100"/>
            <p:cNvSpPr>
              <a:spLocks/>
            </p:cNvSpPr>
            <p:nvPr/>
          </p:nvSpPr>
          <p:spPr bwMode="auto">
            <a:xfrm>
              <a:off x="3299" y="2999"/>
              <a:ext cx="78" cy="12"/>
            </a:xfrm>
            <a:custGeom>
              <a:avLst/>
              <a:gdLst>
                <a:gd name="T0" fmla="*/ 9 w 701"/>
                <a:gd name="T1" fmla="*/ 0 h 113"/>
                <a:gd name="T2" fmla="*/ 8 w 701"/>
                <a:gd name="T3" fmla="*/ 1 h 113"/>
                <a:gd name="T4" fmla="*/ 0 w 701"/>
                <a:gd name="T5" fmla="*/ 1 h 113"/>
                <a:gd name="T6" fmla="*/ 9 w 701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1" h="113">
                  <a:moveTo>
                    <a:pt x="701" y="0"/>
                  </a:moveTo>
                  <a:lnTo>
                    <a:pt x="615" y="43"/>
                  </a:lnTo>
                  <a:lnTo>
                    <a:pt x="0" y="11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24" name="Freeform 101"/>
            <p:cNvSpPr>
              <a:spLocks/>
            </p:cNvSpPr>
            <p:nvPr/>
          </p:nvSpPr>
          <p:spPr bwMode="auto">
            <a:xfrm>
              <a:off x="3299" y="2998"/>
              <a:ext cx="79" cy="13"/>
            </a:xfrm>
            <a:custGeom>
              <a:avLst/>
              <a:gdLst>
                <a:gd name="T0" fmla="*/ 9 w 713"/>
                <a:gd name="T1" fmla="*/ 0 h 116"/>
                <a:gd name="T2" fmla="*/ 9 w 713"/>
                <a:gd name="T3" fmla="*/ 0 h 116"/>
                <a:gd name="T4" fmla="*/ 0 w 713"/>
                <a:gd name="T5" fmla="*/ 1 h 116"/>
                <a:gd name="T6" fmla="*/ 9 w 713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13" h="116">
                  <a:moveTo>
                    <a:pt x="713" y="0"/>
                  </a:moveTo>
                  <a:lnTo>
                    <a:pt x="701" y="3"/>
                  </a:lnTo>
                  <a:lnTo>
                    <a:pt x="0" y="116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25" name="Freeform 102"/>
            <p:cNvSpPr>
              <a:spLocks/>
            </p:cNvSpPr>
            <p:nvPr/>
          </p:nvSpPr>
          <p:spPr bwMode="auto">
            <a:xfrm>
              <a:off x="3299" y="2997"/>
              <a:ext cx="84" cy="14"/>
            </a:xfrm>
            <a:custGeom>
              <a:avLst/>
              <a:gdLst>
                <a:gd name="T0" fmla="*/ 9 w 761"/>
                <a:gd name="T1" fmla="*/ 0 h 127"/>
                <a:gd name="T2" fmla="*/ 9 w 761"/>
                <a:gd name="T3" fmla="*/ 0 h 127"/>
                <a:gd name="T4" fmla="*/ 0 w 761"/>
                <a:gd name="T5" fmla="*/ 2 h 127"/>
                <a:gd name="T6" fmla="*/ 9 w 761"/>
                <a:gd name="T7" fmla="*/ 0 h 1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1" h="127">
                  <a:moveTo>
                    <a:pt x="761" y="0"/>
                  </a:moveTo>
                  <a:lnTo>
                    <a:pt x="713" y="11"/>
                  </a:lnTo>
                  <a:lnTo>
                    <a:pt x="0" y="12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26" name="Freeform 103"/>
            <p:cNvSpPr>
              <a:spLocks/>
            </p:cNvSpPr>
            <p:nvPr/>
          </p:nvSpPr>
          <p:spPr bwMode="auto">
            <a:xfrm>
              <a:off x="3299" y="2992"/>
              <a:ext cx="84" cy="19"/>
            </a:xfrm>
            <a:custGeom>
              <a:avLst/>
              <a:gdLst>
                <a:gd name="T0" fmla="*/ 9 w 761"/>
                <a:gd name="T1" fmla="*/ 0 h 172"/>
                <a:gd name="T2" fmla="*/ 9 w 761"/>
                <a:gd name="T3" fmla="*/ 1 h 172"/>
                <a:gd name="T4" fmla="*/ 0 w 761"/>
                <a:gd name="T5" fmla="*/ 2 h 172"/>
                <a:gd name="T6" fmla="*/ 9 w 761"/>
                <a:gd name="T7" fmla="*/ 0 h 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1" h="172">
                  <a:moveTo>
                    <a:pt x="761" y="0"/>
                  </a:moveTo>
                  <a:lnTo>
                    <a:pt x="761" y="45"/>
                  </a:lnTo>
                  <a:lnTo>
                    <a:pt x="0" y="172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27" name="Freeform 104"/>
            <p:cNvSpPr>
              <a:spLocks/>
            </p:cNvSpPr>
            <p:nvPr/>
          </p:nvSpPr>
          <p:spPr bwMode="auto">
            <a:xfrm>
              <a:off x="3204" y="3208"/>
              <a:ext cx="16" cy="11"/>
            </a:xfrm>
            <a:custGeom>
              <a:avLst/>
              <a:gdLst>
                <a:gd name="T0" fmla="*/ 2 w 144"/>
                <a:gd name="T1" fmla="*/ 0 h 103"/>
                <a:gd name="T2" fmla="*/ 1 w 144"/>
                <a:gd name="T3" fmla="*/ 1 h 103"/>
                <a:gd name="T4" fmla="*/ 0 w 144"/>
                <a:gd name="T5" fmla="*/ 1 h 103"/>
                <a:gd name="T6" fmla="*/ 2 w 144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103">
                  <a:moveTo>
                    <a:pt x="144" y="0"/>
                  </a:moveTo>
                  <a:lnTo>
                    <a:pt x="59" y="44"/>
                  </a:lnTo>
                  <a:lnTo>
                    <a:pt x="0" y="10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28" name="Freeform 105"/>
            <p:cNvSpPr>
              <a:spLocks/>
            </p:cNvSpPr>
            <p:nvPr/>
          </p:nvSpPr>
          <p:spPr bwMode="auto">
            <a:xfrm>
              <a:off x="3220" y="3200"/>
              <a:ext cx="68" cy="8"/>
            </a:xfrm>
            <a:custGeom>
              <a:avLst/>
              <a:gdLst>
                <a:gd name="T0" fmla="*/ 8 w 616"/>
                <a:gd name="T1" fmla="*/ 0 h 69"/>
                <a:gd name="T2" fmla="*/ 1 w 616"/>
                <a:gd name="T3" fmla="*/ 0 h 69"/>
                <a:gd name="T4" fmla="*/ 0 w 616"/>
                <a:gd name="T5" fmla="*/ 1 h 69"/>
                <a:gd name="T6" fmla="*/ 8 w 616"/>
                <a:gd name="T7" fmla="*/ 0 h 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69">
                  <a:moveTo>
                    <a:pt x="616" y="0"/>
                  </a:moveTo>
                  <a:lnTo>
                    <a:pt x="49" y="2"/>
                  </a:lnTo>
                  <a:lnTo>
                    <a:pt x="0" y="69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29" name="Freeform 106"/>
            <p:cNvSpPr>
              <a:spLocks/>
            </p:cNvSpPr>
            <p:nvPr/>
          </p:nvSpPr>
          <p:spPr bwMode="auto">
            <a:xfrm>
              <a:off x="3204" y="3200"/>
              <a:ext cx="84" cy="19"/>
            </a:xfrm>
            <a:custGeom>
              <a:avLst/>
              <a:gdLst>
                <a:gd name="T0" fmla="*/ 9 w 760"/>
                <a:gd name="T1" fmla="*/ 0 h 172"/>
                <a:gd name="T2" fmla="*/ 2 w 760"/>
                <a:gd name="T3" fmla="*/ 1 h 172"/>
                <a:gd name="T4" fmla="*/ 0 w 760"/>
                <a:gd name="T5" fmla="*/ 2 h 172"/>
                <a:gd name="T6" fmla="*/ 9 w 760"/>
                <a:gd name="T7" fmla="*/ 0 h 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0" h="172">
                  <a:moveTo>
                    <a:pt x="760" y="0"/>
                  </a:moveTo>
                  <a:lnTo>
                    <a:pt x="144" y="69"/>
                  </a:lnTo>
                  <a:lnTo>
                    <a:pt x="0" y="172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30" name="Freeform 107"/>
            <p:cNvSpPr>
              <a:spLocks/>
            </p:cNvSpPr>
            <p:nvPr/>
          </p:nvSpPr>
          <p:spPr bwMode="auto">
            <a:xfrm>
              <a:off x="3225" y="3196"/>
              <a:ext cx="63" cy="4"/>
            </a:xfrm>
            <a:custGeom>
              <a:avLst/>
              <a:gdLst>
                <a:gd name="T0" fmla="*/ 5 w 567"/>
                <a:gd name="T1" fmla="*/ 0 h 36"/>
                <a:gd name="T2" fmla="*/ 7 w 567"/>
                <a:gd name="T3" fmla="*/ 0 h 36"/>
                <a:gd name="T4" fmla="*/ 0 w 567"/>
                <a:gd name="T5" fmla="*/ 0 h 36"/>
                <a:gd name="T6" fmla="*/ 5 w 567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7" h="36">
                  <a:moveTo>
                    <a:pt x="428" y="0"/>
                  </a:moveTo>
                  <a:lnTo>
                    <a:pt x="567" y="34"/>
                  </a:lnTo>
                  <a:lnTo>
                    <a:pt x="0" y="36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31" name="Freeform 108"/>
            <p:cNvSpPr>
              <a:spLocks/>
            </p:cNvSpPr>
            <p:nvPr/>
          </p:nvSpPr>
          <p:spPr bwMode="auto">
            <a:xfrm>
              <a:off x="3273" y="3196"/>
              <a:ext cx="15" cy="4"/>
            </a:xfrm>
            <a:custGeom>
              <a:avLst/>
              <a:gdLst>
                <a:gd name="T0" fmla="*/ 2 w 139"/>
                <a:gd name="T1" fmla="*/ 0 h 34"/>
                <a:gd name="T2" fmla="*/ 0 w 139"/>
                <a:gd name="T3" fmla="*/ 0 h 34"/>
                <a:gd name="T4" fmla="*/ 0 w 139"/>
                <a:gd name="T5" fmla="*/ 0 h 34"/>
                <a:gd name="T6" fmla="*/ 2 w 139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" h="34">
                  <a:moveTo>
                    <a:pt x="139" y="34"/>
                  </a:moveTo>
                  <a:lnTo>
                    <a:pt x="0" y="0"/>
                  </a:lnTo>
                  <a:lnTo>
                    <a:pt x="139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32" name="Freeform 109"/>
            <p:cNvSpPr>
              <a:spLocks/>
            </p:cNvSpPr>
            <p:nvPr/>
          </p:nvSpPr>
          <p:spPr bwMode="auto">
            <a:xfrm>
              <a:off x="3225" y="3196"/>
              <a:ext cx="48" cy="4"/>
            </a:xfrm>
            <a:custGeom>
              <a:avLst/>
              <a:gdLst>
                <a:gd name="T0" fmla="*/ 0 w 428"/>
                <a:gd name="T1" fmla="*/ 0 h 36"/>
                <a:gd name="T2" fmla="*/ 5 w 428"/>
                <a:gd name="T3" fmla="*/ 0 h 36"/>
                <a:gd name="T4" fmla="*/ 0 w 428"/>
                <a:gd name="T5" fmla="*/ 0 h 36"/>
                <a:gd name="T6" fmla="*/ 0 w 428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8" h="36">
                  <a:moveTo>
                    <a:pt x="7" y="0"/>
                  </a:moveTo>
                  <a:lnTo>
                    <a:pt x="428" y="0"/>
                  </a:lnTo>
                  <a:lnTo>
                    <a:pt x="0" y="3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33" name="Freeform 110"/>
            <p:cNvSpPr>
              <a:spLocks/>
            </p:cNvSpPr>
            <p:nvPr/>
          </p:nvSpPr>
          <p:spPr bwMode="auto">
            <a:xfrm>
              <a:off x="3273" y="3196"/>
              <a:ext cx="15" cy="4"/>
            </a:xfrm>
            <a:custGeom>
              <a:avLst/>
              <a:gdLst>
                <a:gd name="T0" fmla="*/ 1 w 139"/>
                <a:gd name="T1" fmla="*/ 0 h 35"/>
                <a:gd name="T2" fmla="*/ 0 w 139"/>
                <a:gd name="T3" fmla="*/ 0 h 35"/>
                <a:gd name="T4" fmla="*/ 2 w 139"/>
                <a:gd name="T5" fmla="*/ 0 h 35"/>
                <a:gd name="T6" fmla="*/ 1 w 139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" h="35">
                  <a:moveTo>
                    <a:pt x="91" y="0"/>
                  </a:moveTo>
                  <a:lnTo>
                    <a:pt x="0" y="1"/>
                  </a:lnTo>
                  <a:lnTo>
                    <a:pt x="139" y="3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34" name="Freeform 111"/>
            <p:cNvSpPr>
              <a:spLocks/>
            </p:cNvSpPr>
            <p:nvPr/>
          </p:nvSpPr>
          <p:spPr bwMode="auto">
            <a:xfrm>
              <a:off x="3226" y="3196"/>
              <a:ext cx="47" cy="1"/>
            </a:xfrm>
            <a:custGeom>
              <a:avLst/>
              <a:gdLst>
                <a:gd name="T0" fmla="*/ 5 w 421"/>
                <a:gd name="T1" fmla="*/ 0 h 4"/>
                <a:gd name="T2" fmla="*/ 0 w 421"/>
                <a:gd name="T3" fmla="*/ 0 h 4"/>
                <a:gd name="T4" fmla="*/ 5 w 421"/>
                <a:gd name="T5" fmla="*/ 0 h 4"/>
                <a:gd name="T6" fmla="*/ 5 w 421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1" h="4">
                  <a:moveTo>
                    <a:pt x="410" y="0"/>
                  </a:moveTo>
                  <a:lnTo>
                    <a:pt x="0" y="4"/>
                  </a:lnTo>
                  <a:lnTo>
                    <a:pt x="421" y="4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35" name="Freeform 112"/>
            <p:cNvSpPr>
              <a:spLocks/>
            </p:cNvSpPr>
            <p:nvPr/>
          </p:nvSpPr>
          <p:spPr bwMode="auto">
            <a:xfrm>
              <a:off x="3283" y="3195"/>
              <a:ext cx="5" cy="5"/>
            </a:xfrm>
            <a:custGeom>
              <a:avLst/>
              <a:gdLst>
                <a:gd name="T0" fmla="*/ 1 w 48"/>
                <a:gd name="T1" fmla="*/ 0 h 46"/>
                <a:gd name="T2" fmla="*/ 0 w 48"/>
                <a:gd name="T3" fmla="*/ 0 h 46"/>
                <a:gd name="T4" fmla="*/ 1 w 48"/>
                <a:gd name="T5" fmla="*/ 1 h 46"/>
                <a:gd name="T6" fmla="*/ 1 w 48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46">
                  <a:moveTo>
                    <a:pt x="48" y="0"/>
                  </a:moveTo>
                  <a:lnTo>
                    <a:pt x="0" y="11"/>
                  </a:lnTo>
                  <a:lnTo>
                    <a:pt x="48" y="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36" name="Freeform 113"/>
            <p:cNvSpPr>
              <a:spLocks/>
            </p:cNvSpPr>
            <p:nvPr/>
          </p:nvSpPr>
          <p:spPr bwMode="auto">
            <a:xfrm>
              <a:off x="3226" y="3191"/>
              <a:ext cx="46" cy="5"/>
            </a:xfrm>
            <a:custGeom>
              <a:avLst/>
              <a:gdLst>
                <a:gd name="T0" fmla="*/ 5 w 410"/>
                <a:gd name="T1" fmla="*/ 0 h 53"/>
                <a:gd name="T2" fmla="*/ 5 w 410"/>
                <a:gd name="T3" fmla="*/ 0 h 53"/>
                <a:gd name="T4" fmla="*/ 0 w 410"/>
                <a:gd name="T5" fmla="*/ 0 h 53"/>
                <a:gd name="T6" fmla="*/ 5 w 410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0" h="53">
                  <a:moveTo>
                    <a:pt x="368" y="0"/>
                  </a:moveTo>
                  <a:lnTo>
                    <a:pt x="410" y="49"/>
                  </a:lnTo>
                  <a:lnTo>
                    <a:pt x="0" y="5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37" name="Freeform 114"/>
            <p:cNvSpPr>
              <a:spLocks/>
            </p:cNvSpPr>
            <p:nvPr/>
          </p:nvSpPr>
          <p:spPr bwMode="auto">
            <a:xfrm>
              <a:off x="3226" y="3182"/>
              <a:ext cx="41" cy="14"/>
            </a:xfrm>
            <a:custGeom>
              <a:avLst/>
              <a:gdLst>
                <a:gd name="T0" fmla="*/ 0 w 368"/>
                <a:gd name="T1" fmla="*/ 0 h 127"/>
                <a:gd name="T2" fmla="*/ 5 w 368"/>
                <a:gd name="T3" fmla="*/ 1 h 127"/>
                <a:gd name="T4" fmla="*/ 0 w 368"/>
                <a:gd name="T5" fmla="*/ 2 h 127"/>
                <a:gd name="T6" fmla="*/ 0 w 368"/>
                <a:gd name="T7" fmla="*/ 0 h 1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8" h="127">
                  <a:moveTo>
                    <a:pt x="6" y="0"/>
                  </a:moveTo>
                  <a:lnTo>
                    <a:pt x="368" y="74"/>
                  </a:lnTo>
                  <a:lnTo>
                    <a:pt x="0" y="1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38" name="Freeform 115"/>
            <p:cNvSpPr>
              <a:spLocks/>
            </p:cNvSpPr>
            <p:nvPr/>
          </p:nvSpPr>
          <p:spPr bwMode="auto">
            <a:xfrm>
              <a:off x="3227" y="3182"/>
              <a:ext cx="40" cy="9"/>
            </a:xfrm>
            <a:custGeom>
              <a:avLst/>
              <a:gdLst>
                <a:gd name="T0" fmla="*/ 4 w 362"/>
                <a:gd name="T1" fmla="*/ 0 h 80"/>
                <a:gd name="T2" fmla="*/ 0 w 362"/>
                <a:gd name="T3" fmla="*/ 0 h 80"/>
                <a:gd name="T4" fmla="*/ 4 w 362"/>
                <a:gd name="T5" fmla="*/ 1 h 80"/>
                <a:gd name="T6" fmla="*/ 4 w 362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2" h="80">
                  <a:moveTo>
                    <a:pt x="351" y="0"/>
                  </a:moveTo>
                  <a:lnTo>
                    <a:pt x="0" y="6"/>
                  </a:lnTo>
                  <a:lnTo>
                    <a:pt x="362" y="8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39" name="Freeform 116"/>
            <p:cNvSpPr>
              <a:spLocks/>
            </p:cNvSpPr>
            <p:nvPr/>
          </p:nvSpPr>
          <p:spPr bwMode="auto">
            <a:xfrm>
              <a:off x="3227" y="3173"/>
              <a:ext cx="39" cy="9"/>
            </a:xfrm>
            <a:custGeom>
              <a:avLst/>
              <a:gdLst>
                <a:gd name="T0" fmla="*/ 4 w 351"/>
                <a:gd name="T1" fmla="*/ 0 h 80"/>
                <a:gd name="T2" fmla="*/ 4 w 351"/>
                <a:gd name="T3" fmla="*/ 1 h 80"/>
                <a:gd name="T4" fmla="*/ 0 w 351"/>
                <a:gd name="T5" fmla="*/ 1 h 80"/>
                <a:gd name="T6" fmla="*/ 4 w 351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1" h="80">
                  <a:moveTo>
                    <a:pt x="350" y="0"/>
                  </a:moveTo>
                  <a:lnTo>
                    <a:pt x="351" y="74"/>
                  </a:lnTo>
                  <a:lnTo>
                    <a:pt x="0" y="8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40" name="Freeform 117"/>
            <p:cNvSpPr>
              <a:spLocks/>
            </p:cNvSpPr>
            <p:nvPr/>
          </p:nvSpPr>
          <p:spPr bwMode="auto">
            <a:xfrm>
              <a:off x="3227" y="3060"/>
              <a:ext cx="39" cy="122"/>
            </a:xfrm>
            <a:custGeom>
              <a:avLst/>
              <a:gdLst>
                <a:gd name="T0" fmla="*/ 0 w 350"/>
                <a:gd name="T1" fmla="*/ 0 h 1105"/>
                <a:gd name="T2" fmla="*/ 4 w 350"/>
                <a:gd name="T3" fmla="*/ 12 h 1105"/>
                <a:gd name="T4" fmla="*/ 0 w 350"/>
                <a:gd name="T5" fmla="*/ 13 h 1105"/>
                <a:gd name="T6" fmla="*/ 0 w 350"/>
                <a:gd name="T7" fmla="*/ 0 h 1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0" h="1105">
                  <a:moveTo>
                    <a:pt x="0" y="0"/>
                  </a:moveTo>
                  <a:lnTo>
                    <a:pt x="350" y="1025"/>
                  </a:lnTo>
                  <a:lnTo>
                    <a:pt x="0" y="1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41" name="Freeform 118"/>
            <p:cNvSpPr>
              <a:spLocks/>
            </p:cNvSpPr>
            <p:nvPr/>
          </p:nvSpPr>
          <p:spPr bwMode="auto">
            <a:xfrm>
              <a:off x="3227" y="3051"/>
              <a:ext cx="39" cy="122"/>
            </a:xfrm>
            <a:custGeom>
              <a:avLst/>
              <a:gdLst>
                <a:gd name="T0" fmla="*/ 0 w 351"/>
                <a:gd name="T1" fmla="*/ 0 h 1099"/>
                <a:gd name="T2" fmla="*/ 0 w 351"/>
                <a:gd name="T3" fmla="*/ 1 h 1099"/>
                <a:gd name="T4" fmla="*/ 4 w 351"/>
                <a:gd name="T5" fmla="*/ 14 h 1099"/>
                <a:gd name="T6" fmla="*/ 0 w 351"/>
                <a:gd name="T7" fmla="*/ 0 h 10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1" h="1099">
                  <a:moveTo>
                    <a:pt x="0" y="0"/>
                  </a:moveTo>
                  <a:lnTo>
                    <a:pt x="1" y="74"/>
                  </a:lnTo>
                  <a:lnTo>
                    <a:pt x="351" y="1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42" name="Freeform 119"/>
            <p:cNvSpPr>
              <a:spLocks/>
            </p:cNvSpPr>
            <p:nvPr/>
          </p:nvSpPr>
          <p:spPr bwMode="auto">
            <a:xfrm>
              <a:off x="3227" y="3051"/>
              <a:ext cx="39" cy="122"/>
            </a:xfrm>
            <a:custGeom>
              <a:avLst/>
              <a:gdLst>
                <a:gd name="T0" fmla="*/ 4 w 351"/>
                <a:gd name="T1" fmla="*/ 0 h 1104"/>
                <a:gd name="T2" fmla="*/ 0 w 351"/>
                <a:gd name="T3" fmla="*/ 0 h 1104"/>
                <a:gd name="T4" fmla="*/ 4 w 351"/>
                <a:gd name="T5" fmla="*/ 13 h 1104"/>
                <a:gd name="T6" fmla="*/ 4 w 351"/>
                <a:gd name="T7" fmla="*/ 0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1" h="1104">
                  <a:moveTo>
                    <a:pt x="351" y="0"/>
                  </a:moveTo>
                  <a:lnTo>
                    <a:pt x="0" y="5"/>
                  </a:lnTo>
                  <a:lnTo>
                    <a:pt x="351" y="1104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43" name="Freeform 120"/>
            <p:cNvSpPr>
              <a:spLocks/>
            </p:cNvSpPr>
            <p:nvPr/>
          </p:nvSpPr>
          <p:spPr bwMode="auto">
            <a:xfrm>
              <a:off x="3225" y="3042"/>
              <a:ext cx="41" cy="9"/>
            </a:xfrm>
            <a:custGeom>
              <a:avLst/>
              <a:gdLst>
                <a:gd name="T0" fmla="*/ 0 w 362"/>
                <a:gd name="T1" fmla="*/ 0 h 80"/>
                <a:gd name="T2" fmla="*/ 5 w 362"/>
                <a:gd name="T3" fmla="*/ 1 h 80"/>
                <a:gd name="T4" fmla="*/ 0 w 362"/>
                <a:gd name="T5" fmla="*/ 1 h 80"/>
                <a:gd name="T6" fmla="*/ 0 w 362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2" h="80">
                  <a:moveTo>
                    <a:pt x="0" y="0"/>
                  </a:moveTo>
                  <a:lnTo>
                    <a:pt x="362" y="75"/>
                  </a:lnTo>
                  <a:lnTo>
                    <a:pt x="11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44" name="Freeform 121"/>
            <p:cNvSpPr>
              <a:spLocks/>
            </p:cNvSpPr>
            <p:nvPr/>
          </p:nvSpPr>
          <p:spPr bwMode="auto">
            <a:xfrm>
              <a:off x="3221" y="3037"/>
              <a:ext cx="45" cy="14"/>
            </a:xfrm>
            <a:custGeom>
              <a:avLst/>
              <a:gdLst>
                <a:gd name="T0" fmla="*/ 0 w 406"/>
                <a:gd name="T1" fmla="*/ 0 h 124"/>
                <a:gd name="T2" fmla="*/ 1 w 406"/>
                <a:gd name="T3" fmla="*/ 1 h 124"/>
                <a:gd name="T4" fmla="*/ 5 w 406"/>
                <a:gd name="T5" fmla="*/ 2 h 124"/>
                <a:gd name="T6" fmla="*/ 0 w 406"/>
                <a:gd name="T7" fmla="*/ 0 h 1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6" h="124">
                  <a:moveTo>
                    <a:pt x="0" y="0"/>
                  </a:moveTo>
                  <a:lnTo>
                    <a:pt x="44" y="49"/>
                  </a:lnTo>
                  <a:lnTo>
                    <a:pt x="40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45" name="Freeform 122"/>
            <p:cNvSpPr>
              <a:spLocks/>
            </p:cNvSpPr>
            <p:nvPr/>
          </p:nvSpPr>
          <p:spPr bwMode="auto">
            <a:xfrm>
              <a:off x="3221" y="3037"/>
              <a:ext cx="45" cy="14"/>
            </a:xfrm>
            <a:custGeom>
              <a:avLst/>
              <a:gdLst>
                <a:gd name="T0" fmla="*/ 5 w 410"/>
                <a:gd name="T1" fmla="*/ 0 h 128"/>
                <a:gd name="T2" fmla="*/ 0 w 410"/>
                <a:gd name="T3" fmla="*/ 0 h 128"/>
                <a:gd name="T4" fmla="*/ 5 w 410"/>
                <a:gd name="T5" fmla="*/ 2 h 128"/>
                <a:gd name="T6" fmla="*/ 5 w 410"/>
                <a:gd name="T7" fmla="*/ 0 h 1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0" h="128">
                  <a:moveTo>
                    <a:pt x="410" y="0"/>
                  </a:moveTo>
                  <a:lnTo>
                    <a:pt x="0" y="4"/>
                  </a:lnTo>
                  <a:lnTo>
                    <a:pt x="406" y="128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46" name="Freeform 123"/>
            <p:cNvSpPr>
              <a:spLocks/>
            </p:cNvSpPr>
            <p:nvPr/>
          </p:nvSpPr>
          <p:spPr bwMode="auto">
            <a:xfrm>
              <a:off x="3219" y="3037"/>
              <a:ext cx="47" cy="1"/>
            </a:xfrm>
            <a:custGeom>
              <a:avLst/>
              <a:gdLst>
                <a:gd name="T0" fmla="*/ 0 w 422"/>
                <a:gd name="T1" fmla="*/ 0 h 4"/>
                <a:gd name="T2" fmla="*/ 5 w 422"/>
                <a:gd name="T3" fmla="*/ 0 h 4"/>
                <a:gd name="T4" fmla="*/ 0 w 422"/>
                <a:gd name="T5" fmla="*/ 0 h 4"/>
                <a:gd name="T6" fmla="*/ 0 w 422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2" h="4">
                  <a:moveTo>
                    <a:pt x="0" y="0"/>
                  </a:moveTo>
                  <a:lnTo>
                    <a:pt x="422" y="0"/>
                  </a:lnTo>
                  <a:lnTo>
                    <a:pt x="1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47" name="Freeform 124"/>
            <p:cNvSpPr>
              <a:spLocks/>
            </p:cNvSpPr>
            <p:nvPr/>
          </p:nvSpPr>
          <p:spPr bwMode="auto">
            <a:xfrm>
              <a:off x="3204" y="3033"/>
              <a:ext cx="15" cy="4"/>
            </a:xfrm>
            <a:custGeom>
              <a:avLst/>
              <a:gdLst>
                <a:gd name="T0" fmla="*/ 0 w 138"/>
                <a:gd name="T1" fmla="*/ 0 h 35"/>
                <a:gd name="T2" fmla="*/ 2 w 138"/>
                <a:gd name="T3" fmla="*/ 0 h 35"/>
                <a:gd name="T4" fmla="*/ 1 w 138"/>
                <a:gd name="T5" fmla="*/ 0 h 35"/>
                <a:gd name="T6" fmla="*/ 0 w 138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8" h="35">
                  <a:moveTo>
                    <a:pt x="0" y="0"/>
                  </a:moveTo>
                  <a:lnTo>
                    <a:pt x="138" y="34"/>
                  </a:lnTo>
                  <a:lnTo>
                    <a:pt x="4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48" name="Freeform 125"/>
            <p:cNvSpPr>
              <a:spLocks/>
            </p:cNvSpPr>
            <p:nvPr/>
          </p:nvSpPr>
          <p:spPr bwMode="auto">
            <a:xfrm>
              <a:off x="3204" y="3032"/>
              <a:ext cx="63" cy="5"/>
            </a:xfrm>
            <a:custGeom>
              <a:avLst/>
              <a:gdLst>
                <a:gd name="T0" fmla="*/ 7 w 568"/>
                <a:gd name="T1" fmla="*/ 0 h 37"/>
                <a:gd name="T2" fmla="*/ 0 w 568"/>
                <a:gd name="T3" fmla="*/ 0 h 37"/>
                <a:gd name="T4" fmla="*/ 2 w 568"/>
                <a:gd name="T5" fmla="*/ 1 h 37"/>
                <a:gd name="T6" fmla="*/ 7 w 568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8" h="37">
                  <a:moveTo>
                    <a:pt x="568" y="0"/>
                  </a:moveTo>
                  <a:lnTo>
                    <a:pt x="0" y="3"/>
                  </a:lnTo>
                  <a:lnTo>
                    <a:pt x="138" y="37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49" name="Freeform 126"/>
            <p:cNvSpPr>
              <a:spLocks/>
            </p:cNvSpPr>
            <p:nvPr/>
          </p:nvSpPr>
          <p:spPr bwMode="auto">
            <a:xfrm>
              <a:off x="3219" y="3032"/>
              <a:ext cx="48" cy="5"/>
            </a:xfrm>
            <a:custGeom>
              <a:avLst/>
              <a:gdLst>
                <a:gd name="T0" fmla="*/ 5 w 430"/>
                <a:gd name="T1" fmla="*/ 0 h 37"/>
                <a:gd name="T2" fmla="*/ 0 w 430"/>
                <a:gd name="T3" fmla="*/ 1 h 37"/>
                <a:gd name="T4" fmla="*/ 5 w 430"/>
                <a:gd name="T5" fmla="*/ 1 h 37"/>
                <a:gd name="T6" fmla="*/ 5 w 430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0" h="37">
                  <a:moveTo>
                    <a:pt x="430" y="0"/>
                  </a:moveTo>
                  <a:lnTo>
                    <a:pt x="0" y="37"/>
                  </a:lnTo>
                  <a:lnTo>
                    <a:pt x="422" y="37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50" name="Freeform 127"/>
            <p:cNvSpPr>
              <a:spLocks/>
            </p:cNvSpPr>
            <p:nvPr/>
          </p:nvSpPr>
          <p:spPr bwMode="auto">
            <a:xfrm>
              <a:off x="3204" y="3025"/>
              <a:ext cx="68" cy="8"/>
            </a:xfrm>
            <a:custGeom>
              <a:avLst/>
              <a:gdLst>
                <a:gd name="T0" fmla="*/ 8 w 615"/>
                <a:gd name="T1" fmla="*/ 0 h 70"/>
                <a:gd name="T2" fmla="*/ 7 w 615"/>
                <a:gd name="T3" fmla="*/ 1 h 70"/>
                <a:gd name="T4" fmla="*/ 0 w 615"/>
                <a:gd name="T5" fmla="*/ 1 h 70"/>
                <a:gd name="T6" fmla="*/ 8 w 61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0">
                  <a:moveTo>
                    <a:pt x="615" y="0"/>
                  </a:moveTo>
                  <a:lnTo>
                    <a:pt x="568" y="67"/>
                  </a:lnTo>
                  <a:lnTo>
                    <a:pt x="0" y="7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51" name="Freeform 128"/>
            <p:cNvSpPr>
              <a:spLocks/>
            </p:cNvSpPr>
            <p:nvPr/>
          </p:nvSpPr>
          <p:spPr bwMode="auto">
            <a:xfrm>
              <a:off x="3204" y="3020"/>
              <a:ext cx="78" cy="13"/>
            </a:xfrm>
            <a:custGeom>
              <a:avLst/>
              <a:gdLst>
                <a:gd name="T0" fmla="*/ 9 w 700"/>
                <a:gd name="T1" fmla="*/ 0 h 113"/>
                <a:gd name="T2" fmla="*/ 8 w 700"/>
                <a:gd name="T3" fmla="*/ 1 h 113"/>
                <a:gd name="T4" fmla="*/ 0 w 700"/>
                <a:gd name="T5" fmla="*/ 1 h 113"/>
                <a:gd name="T6" fmla="*/ 9 w 700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0" h="113">
                  <a:moveTo>
                    <a:pt x="700" y="0"/>
                  </a:moveTo>
                  <a:lnTo>
                    <a:pt x="615" y="43"/>
                  </a:lnTo>
                  <a:lnTo>
                    <a:pt x="0" y="113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52" name="Freeform 129"/>
            <p:cNvSpPr>
              <a:spLocks/>
            </p:cNvSpPr>
            <p:nvPr/>
          </p:nvSpPr>
          <p:spPr bwMode="auto">
            <a:xfrm>
              <a:off x="3204" y="3020"/>
              <a:ext cx="79" cy="13"/>
            </a:xfrm>
            <a:custGeom>
              <a:avLst/>
              <a:gdLst>
                <a:gd name="T0" fmla="*/ 9 w 712"/>
                <a:gd name="T1" fmla="*/ 0 h 115"/>
                <a:gd name="T2" fmla="*/ 9 w 712"/>
                <a:gd name="T3" fmla="*/ 0 h 115"/>
                <a:gd name="T4" fmla="*/ 0 w 712"/>
                <a:gd name="T5" fmla="*/ 1 h 115"/>
                <a:gd name="T6" fmla="*/ 9 w 712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12" h="115">
                  <a:moveTo>
                    <a:pt x="712" y="0"/>
                  </a:moveTo>
                  <a:lnTo>
                    <a:pt x="700" y="2"/>
                  </a:lnTo>
                  <a:lnTo>
                    <a:pt x="0" y="115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53" name="Freeform 130"/>
            <p:cNvSpPr>
              <a:spLocks/>
            </p:cNvSpPr>
            <p:nvPr/>
          </p:nvSpPr>
          <p:spPr bwMode="auto">
            <a:xfrm>
              <a:off x="3204" y="3019"/>
              <a:ext cx="84" cy="14"/>
            </a:xfrm>
            <a:custGeom>
              <a:avLst/>
              <a:gdLst>
                <a:gd name="T0" fmla="*/ 9 w 760"/>
                <a:gd name="T1" fmla="*/ 0 h 126"/>
                <a:gd name="T2" fmla="*/ 9 w 760"/>
                <a:gd name="T3" fmla="*/ 0 h 126"/>
                <a:gd name="T4" fmla="*/ 0 w 760"/>
                <a:gd name="T5" fmla="*/ 2 h 126"/>
                <a:gd name="T6" fmla="*/ 9 w 760"/>
                <a:gd name="T7" fmla="*/ 0 h 1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0" h="126">
                  <a:moveTo>
                    <a:pt x="760" y="0"/>
                  </a:moveTo>
                  <a:lnTo>
                    <a:pt x="712" y="11"/>
                  </a:lnTo>
                  <a:lnTo>
                    <a:pt x="0" y="126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54" name="Freeform 131"/>
            <p:cNvSpPr>
              <a:spLocks/>
            </p:cNvSpPr>
            <p:nvPr/>
          </p:nvSpPr>
          <p:spPr bwMode="auto">
            <a:xfrm>
              <a:off x="3204" y="3014"/>
              <a:ext cx="84" cy="19"/>
            </a:xfrm>
            <a:custGeom>
              <a:avLst/>
              <a:gdLst>
                <a:gd name="T0" fmla="*/ 9 w 760"/>
                <a:gd name="T1" fmla="*/ 0 h 172"/>
                <a:gd name="T2" fmla="*/ 9 w 760"/>
                <a:gd name="T3" fmla="*/ 1 h 172"/>
                <a:gd name="T4" fmla="*/ 0 w 760"/>
                <a:gd name="T5" fmla="*/ 2 h 172"/>
                <a:gd name="T6" fmla="*/ 9 w 760"/>
                <a:gd name="T7" fmla="*/ 0 h 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0" h="172">
                  <a:moveTo>
                    <a:pt x="760" y="0"/>
                  </a:moveTo>
                  <a:lnTo>
                    <a:pt x="760" y="46"/>
                  </a:lnTo>
                  <a:lnTo>
                    <a:pt x="0" y="172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55" name="Freeform 132"/>
            <p:cNvSpPr>
              <a:spLocks/>
            </p:cNvSpPr>
            <p:nvPr/>
          </p:nvSpPr>
          <p:spPr bwMode="auto">
            <a:xfrm>
              <a:off x="2808" y="3232"/>
              <a:ext cx="11" cy="13"/>
            </a:xfrm>
            <a:custGeom>
              <a:avLst/>
              <a:gdLst>
                <a:gd name="T0" fmla="*/ 0 w 96"/>
                <a:gd name="T1" fmla="*/ 0 h 111"/>
                <a:gd name="T2" fmla="*/ 1 w 96"/>
                <a:gd name="T3" fmla="*/ 1 h 111"/>
                <a:gd name="T4" fmla="*/ 1 w 96"/>
                <a:gd name="T5" fmla="*/ 2 h 111"/>
                <a:gd name="T6" fmla="*/ 0 w 96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11">
                  <a:moveTo>
                    <a:pt x="0" y="0"/>
                  </a:moveTo>
                  <a:lnTo>
                    <a:pt x="64" y="50"/>
                  </a:lnTo>
                  <a:lnTo>
                    <a:pt x="96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56" name="Freeform 133"/>
            <p:cNvSpPr>
              <a:spLocks/>
            </p:cNvSpPr>
            <p:nvPr/>
          </p:nvSpPr>
          <p:spPr bwMode="auto">
            <a:xfrm>
              <a:off x="2760" y="3217"/>
              <a:ext cx="47" cy="14"/>
            </a:xfrm>
            <a:custGeom>
              <a:avLst/>
              <a:gdLst>
                <a:gd name="T0" fmla="*/ 0 w 423"/>
                <a:gd name="T1" fmla="*/ 0 h 129"/>
                <a:gd name="T2" fmla="*/ 5 w 423"/>
                <a:gd name="T3" fmla="*/ 1 h 129"/>
                <a:gd name="T4" fmla="*/ 5 w 423"/>
                <a:gd name="T5" fmla="*/ 2 h 129"/>
                <a:gd name="T6" fmla="*/ 0 w 423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3" h="129">
                  <a:moveTo>
                    <a:pt x="0" y="0"/>
                  </a:moveTo>
                  <a:lnTo>
                    <a:pt x="393" y="55"/>
                  </a:lnTo>
                  <a:lnTo>
                    <a:pt x="423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57" name="Freeform 134"/>
            <p:cNvSpPr>
              <a:spLocks/>
            </p:cNvSpPr>
            <p:nvPr/>
          </p:nvSpPr>
          <p:spPr bwMode="auto">
            <a:xfrm>
              <a:off x="2760" y="3217"/>
              <a:ext cx="48" cy="15"/>
            </a:xfrm>
            <a:custGeom>
              <a:avLst/>
              <a:gdLst>
                <a:gd name="T0" fmla="*/ 0 w 430"/>
                <a:gd name="T1" fmla="*/ 0 h 138"/>
                <a:gd name="T2" fmla="*/ 5 w 430"/>
                <a:gd name="T3" fmla="*/ 2 h 138"/>
                <a:gd name="T4" fmla="*/ 5 w 430"/>
                <a:gd name="T5" fmla="*/ 2 h 138"/>
                <a:gd name="T6" fmla="*/ 0 w 430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0" h="138">
                  <a:moveTo>
                    <a:pt x="0" y="0"/>
                  </a:moveTo>
                  <a:lnTo>
                    <a:pt x="423" y="129"/>
                  </a:lnTo>
                  <a:lnTo>
                    <a:pt x="43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58" name="Freeform 135"/>
            <p:cNvSpPr>
              <a:spLocks/>
            </p:cNvSpPr>
            <p:nvPr/>
          </p:nvSpPr>
          <p:spPr bwMode="auto">
            <a:xfrm>
              <a:off x="2760" y="3217"/>
              <a:ext cx="59" cy="28"/>
            </a:xfrm>
            <a:custGeom>
              <a:avLst/>
              <a:gdLst>
                <a:gd name="T0" fmla="*/ 0 w 526"/>
                <a:gd name="T1" fmla="*/ 0 h 249"/>
                <a:gd name="T2" fmla="*/ 5 w 526"/>
                <a:gd name="T3" fmla="*/ 2 h 249"/>
                <a:gd name="T4" fmla="*/ 7 w 526"/>
                <a:gd name="T5" fmla="*/ 3 h 249"/>
                <a:gd name="T6" fmla="*/ 0 w 526"/>
                <a:gd name="T7" fmla="*/ 0 h 2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6" h="249">
                  <a:moveTo>
                    <a:pt x="0" y="0"/>
                  </a:moveTo>
                  <a:lnTo>
                    <a:pt x="430" y="138"/>
                  </a:lnTo>
                  <a:lnTo>
                    <a:pt x="526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59" name="Freeform 136"/>
            <p:cNvSpPr>
              <a:spLocks/>
            </p:cNvSpPr>
            <p:nvPr/>
          </p:nvSpPr>
          <p:spPr bwMode="auto">
            <a:xfrm>
              <a:off x="2760" y="3215"/>
              <a:ext cx="44" cy="8"/>
            </a:xfrm>
            <a:custGeom>
              <a:avLst/>
              <a:gdLst>
                <a:gd name="T0" fmla="*/ 1 w 393"/>
                <a:gd name="T1" fmla="*/ 0 h 78"/>
                <a:gd name="T2" fmla="*/ 0 w 393"/>
                <a:gd name="T3" fmla="*/ 0 h 78"/>
                <a:gd name="T4" fmla="*/ 5 w 393"/>
                <a:gd name="T5" fmla="*/ 1 h 78"/>
                <a:gd name="T6" fmla="*/ 1 w 393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3" h="78">
                  <a:moveTo>
                    <a:pt x="100" y="0"/>
                  </a:moveTo>
                  <a:lnTo>
                    <a:pt x="0" y="23"/>
                  </a:lnTo>
                  <a:lnTo>
                    <a:pt x="393" y="7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60" name="Freeform 137"/>
            <p:cNvSpPr>
              <a:spLocks/>
            </p:cNvSpPr>
            <p:nvPr/>
          </p:nvSpPr>
          <p:spPr bwMode="auto">
            <a:xfrm>
              <a:off x="2771" y="3215"/>
              <a:ext cx="33" cy="8"/>
            </a:xfrm>
            <a:custGeom>
              <a:avLst/>
              <a:gdLst>
                <a:gd name="T0" fmla="*/ 4 w 293"/>
                <a:gd name="T1" fmla="*/ 1 h 78"/>
                <a:gd name="T2" fmla="*/ 0 w 293"/>
                <a:gd name="T3" fmla="*/ 0 h 78"/>
                <a:gd name="T4" fmla="*/ 0 w 293"/>
                <a:gd name="T5" fmla="*/ 0 h 78"/>
                <a:gd name="T6" fmla="*/ 4 w 293"/>
                <a:gd name="T7" fmla="*/ 1 h 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78">
                  <a:moveTo>
                    <a:pt x="293" y="78"/>
                  </a:moveTo>
                  <a:lnTo>
                    <a:pt x="0" y="0"/>
                  </a:lnTo>
                  <a:lnTo>
                    <a:pt x="293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61" name="Freeform 138"/>
            <p:cNvSpPr>
              <a:spLocks/>
            </p:cNvSpPr>
            <p:nvPr/>
          </p:nvSpPr>
          <p:spPr bwMode="auto">
            <a:xfrm>
              <a:off x="2760" y="3214"/>
              <a:ext cx="11" cy="3"/>
            </a:xfrm>
            <a:custGeom>
              <a:avLst/>
              <a:gdLst>
                <a:gd name="T0" fmla="*/ 1 w 100"/>
                <a:gd name="T1" fmla="*/ 0 h 26"/>
                <a:gd name="T2" fmla="*/ 1 w 100"/>
                <a:gd name="T3" fmla="*/ 0 h 26"/>
                <a:gd name="T4" fmla="*/ 0 w 100"/>
                <a:gd name="T5" fmla="*/ 0 h 26"/>
                <a:gd name="T6" fmla="*/ 1 w 100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" h="26">
                  <a:moveTo>
                    <a:pt x="41" y="0"/>
                  </a:moveTo>
                  <a:lnTo>
                    <a:pt x="100" y="3"/>
                  </a:lnTo>
                  <a:lnTo>
                    <a:pt x="0" y="2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62" name="Freeform 139"/>
            <p:cNvSpPr>
              <a:spLocks/>
            </p:cNvSpPr>
            <p:nvPr/>
          </p:nvSpPr>
          <p:spPr bwMode="auto">
            <a:xfrm>
              <a:off x="2771" y="3214"/>
              <a:ext cx="33" cy="9"/>
            </a:xfrm>
            <a:custGeom>
              <a:avLst/>
              <a:gdLst>
                <a:gd name="T0" fmla="*/ 4 w 293"/>
                <a:gd name="T1" fmla="*/ 0 h 86"/>
                <a:gd name="T2" fmla="*/ 0 w 293"/>
                <a:gd name="T3" fmla="*/ 0 h 86"/>
                <a:gd name="T4" fmla="*/ 4 w 293"/>
                <a:gd name="T5" fmla="*/ 1 h 86"/>
                <a:gd name="T6" fmla="*/ 4 w 293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86">
                  <a:moveTo>
                    <a:pt x="285" y="0"/>
                  </a:moveTo>
                  <a:lnTo>
                    <a:pt x="0" y="8"/>
                  </a:lnTo>
                  <a:lnTo>
                    <a:pt x="293" y="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63" name="Freeform 140"/>
            <p:cNvSpPr>
              <a:spLocks/>
            </p:cNvSpPr>
            <p:nvPr/>
          </p:nvSpPr>
          <p:spPr bwMode="auto">
            <a:xfrm>
              <a:off x="2771" y="3210"/>
              <a:ext cx="32" cy="5"/>
            </a:xfrm>
            <a:custGeom>
              <a:avLst/>
              <a:gdLst>
                <a:gd name="T0" fmla="*/ 0 w 285"/>
                <a:gd name="T1" fmla="*/ 0 h 40"/>
                <a:gd name="T2" fmla="*/ 4 w 285"/>
                <a:gd name="T3" fmla="*/ 1 h 40"/>
                <a:gd name="T4" fmla="*/ 0 w 285"/>
                <a:gd name="T5" fmla="*/ 1 h 40"/>
                <a:gd name="T6" fmla="*/ 0 w 285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5" h="40">
                  <a:moveTo>
                    <a:pt x="33" y="0"/>
                  </a:moveTo>
                  <a:lnTo>
                    <a:pt x="285" y="32"/>
                  </a:lnTo>
                  <a:lnTo>
                    <a:pt x="0" y="4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64" name="Freeform 141"/>
            <p:cNvSpPr>
              <a:spLocks/>
            </p:cNvSpPr>
            <p:nvPr/>
          </p:nvSpPr>
          <p:spPr bwMode="auto">
            <a:xfrm>
              <a:off x="2775" y="3207"/>
              <a:ext cx="28" cy="7"/>
            </a:xfrm>
            <a:custGeom>
              <a:avLst/>
              <a:gdLst>
                <a:gd name="T0" fmla="*/ 0 w 252"/>
                <a:gd name="T1" fmla="*/ 0 h 64"/>
                <a:gd name="T2" fmla="*/ 0 w 252"/>
                <a:gd name="T3" fmla="*/ 0 h 64"/>
                <a:gd name="T4" fmla="*/ 3 w 252"/>
                <a:gd name="T5" fmla="*/ 1 h 64"/>
                <a:gd name="T6" fmla="*/ 0 w 252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64">
                  <a:moveTo>
                    <a:pt x="5" y="0"/>
                  </a:moveTo>
                  <a:lnTo>
                    <a:pt x="0" y="32"/>
                  </a:lnTo>
                  <a:lnTo>
                    <a:pt x="252" y="6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65" name="Freeform 142"/>
            <p:cNvSpPr>
              <a:spLocks/>
            </p:cNvSpPr>
            <p:nvPr/>
          </p:nvSpPr>
          <p:spPr bwMode="auto">
            <a:xfrm>
              <a:off x="2775" y="3205"/>
              <a:ext cx="28" cy="9"/>
            </a:xfrm>
            <a:custGeom>
              <a:avLst/>
              <a:gdLst>
                <a:gd name="T0" fmla="*/ 3 w 247"/>
                <a:gd name="T1" fmla="*/ 0 h 74"/>
                <a:gd name="T2" fmla="*/ 0 w 247"/>
                <a:gd name="T3" fmla="*/ 0 h 74"/>
                <a:gd name="T4" fmla="*/ 3 w 247"/>
                <a:gd name="T5" fmla="*/ 1 h 74"/>
                <a:gd name="T6" fmla="*/ 3 w 247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7" h="74">
                  <a:moveTo>
                    <a:pt x="246" y="0"/>
                  </a:moveTo>
                  <a:lnTo>
                    <a:pt x="0" y="10"/>
                  </a:lnTo>
                  <a:lnTo>
                    <a:pt x="247" y="7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66" name="Freeform 143"/>
            <p:cNvSpPr>
              <a:spLocks/>
            </p:cNvSpPr>
            <p:nvPr/>
          </p:nvSpPr>
          <p:spPr bwMode="auto">
            <a:xfrm>
              <a:off x="2775" y="3193"/>
              <a:ext cx="28" cy="14"/>
            </a:xfrm>
            <a:custGeom>
              <a:avLst/>
              <a:gdLst>
                <a:gd name="T0" fmla="*/ 0 w 246"/>
                <a:gd name="T1" fmla="*/ 0 h 125"/>
                <a:gd name="T2" fmla="*/ 3 w 246"/>
                <a:gd name="T3" fmla="*/ 1 h 125"/>
                <a:gd name="T4" fmla="*/ 0 w 246"/>
                <a:gd name="T5" fmla="*/ 2 h 125"/>
                <a:gd name="T6" fmla="*/ 0 w 246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6" h="125">
                  <a:moveTo>
                    <a:pt x="4" y="0"/>
                  </a:moveTo>
                  <a:lnTo>
                    <a:pt x="246" y="115"/>
                  </a:lnTo>
                  <a:lnTo>
                    <a:pt x="0" y="12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67" name="Freeform 144"/>
            <p:cNvSpPr>
              <a:spLocks/>
            </p:cNvSpPr>
            <p:nvPr/>
          </p:nvSpPr>
          <p:spPr bwMode="auto">
            <a:xfrm>
              <a:off x="2776" y="3083"/>
              <a:ext cx="27" cy="122"/>
            </a:xfrm>
            <a:custGeom>
              <a:avLst/>
              <a:gdLst>
                <a:gd name="T0" fmla="*/ 3 w 242"/>
                <a:gd name="T1" fmla="*/ 0 h 1105"/>
                <a:gd name="T2" fmla="*/ 0 w 242"/>
                <a:gd name="T3" fmla="*/ 12 h 1105"/>
                <a:gd name="T4" fmla="*/ 3 w 242"/>
                <a:gd name="T5" fmla="*/ 13 h 1105"/>
                <a:gd name="T6" fmla="*/ 3 w 242"/>
                <a:gd name="T7" fmla="*/ 0 h 1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2" h="1105">
                  <a:moveTo>
                    <a:pt x="242" y="0"/>
                  </a:moveTo>
                  <a:lnTo>
                    <a:pt x="0" y="990"/>
                  </a:lnTo>
                  <a:lnTo>
                    <a:pt x="242" y="110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68" name="Freeform 145"/>
            <p:cNvSpPr>
              <a:spLocks/>
            </p:cNvSpPr>
            <p:nvPr/>
          </p:nvSpPr>
          <p:spPr bwMode="auto">
            <a:xfrm>
              <a:off x="2776" y="3070"/>
              <a:ext cx="27" cy="123"/>
            </a:xfrm>
            <a:custGeom>
              <a:avLst/>
              <a:gdLst>
                <a:gd name="T0" fmla="*/ 0 w 242"/>
                <a:gd name="T1" fmla="*/ 0 h 1104"/>
                <a:gd name="T2" fmla="*/ 3 w 242"/>
                <a:gd name="T3" fmla="*/ 1 h 1104"/>
                <a:gd name="T4" fmla="*/ 0 w 242"/>
                <a:gd name="T5" fmla="*/ 14 h 1104"/>
                <a:gd name="T6" fmla="*/ 0 w 242"/>
                <a:gd name="T7" fmla="*/ 0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2" h="1104">
                  <a:moveTo>
                    <a:pt x="0" y="0"/>
                  </a:moveTo>
                  <a:lnTo>
                    <a:pt x="242" y="114"/>
                  </a:lnTo>
                  <a:lnTo>
                    <a:pt x="0" y="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69" name="Freeform 146"/>
            <p:cNvSpPr>
              <a:spLocks/>
            </p:cNvSpPr>
            <p:nvPr/>
          </p:nvSpPr>
          <p:spPr bwMode="auto">
            <a:xfrm>
              <a:off x="2776" y="3069"/>
              <a:ext cx="27" cy="14"/>
            </a:xfrm>
            <a:custGeom>
              <a:avLst/>
              <a:gdLst>
                <a:gd name="T0" fmla="*/ 3 w 246"/>
                <a:gd name="T1" fmla="*/ 0 h 125"/>
                <a:gd name="T2" fmla="*/ 0 w 246"/>
                <a:gd name="T3" fmla="*/ 0 h 125"/>
                <a:gd name="T4" fmla="*/ 3 w 246"/>
                <a:gd name="T5" fmla="*/ 2 h 125"/>
                <a:gd name="T6" fmla="*/ 3 w 246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6" h="125">
                  <a:moveTo>
                    <a:pt x="246" y="0"/>
                  </a:moveTo>
                  <a:lnTo>
                    <a:pt x="0" y="11"/>
                  </a:lnTo>
                  <a:lnTo>
                    <a:pt x="242" y="12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70" name="Freeform 147"/>
            <p:cNvSpPr>
              <a:spLocks/>
            </p:cNvSpPr>
            <p:nvPr/>
          </p:nvSpPr>
          <p:spPr bwMode="auto">
            <a:xfrm>
              <a:off x="2776" y="3065"/>
              <a:ext cx="28" cy="5"/>
            </a:xfrm>
            <a:custGeom>
              <a:avLst/>
              <a:gdLst>
                <a:gd name="T0" fmla="*/ 3 w 251"/>
                <a:gd name="T1" fmla="*/ 0 h 43"/>
                <a:gd name="T2" fmla="*/ 3 w 251"/>
                <a:gd name="T3" fmla="*/ 0 h 43"/>
                <a:gd name="T4" fmla="*/ 0 w 251"/>
                <a:gd name="T5" fmla="*/ 1 h 43"/>
                <a:gd name="T6" fmla="*/ 3 w 251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1" h="43">
                  <a:moveTo>
                    <a:pt x="251" y="0"/>
                  </a:moveTo>
                  <a:lnTo>
                    <a:pt x="246" y="32"/>
                  </a:lnTo>
                  <a:lnTo>
                    <a:pt x="0" y="4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71" name="Freeform 148"/>
            <p:cNvSpPr>
              <a:spLocks/>
            </p:cNvSpPr>
            <p:nvPr/>
          </p:nvSpPr>
          <p:spPr bwMode="auto">
            <a:xfrm>
              <a:off x="2776" y="3062"/>
              <a:ext cx="28" cy="8"/>
            </a:xfrm>
            <a:custGeom>
              <a:avLst/>
              <a:gdLst>
                <a:gd name="T0" fmla="*/ 0 w 251"/>
                <a:gd name="T1" fmla="*/ 0 h 75"/>
                <a:gd name="T2" fmla="*/ 3 w 251"/>
                <a:gd name="T3" fmla="*/ 0 h 75"/>
                <a:gd name="T4" fmla="*/ 0 w 251"/>
                <a:gd name="T5" fmla="*/ 1 h 75"/>
                <a:gd name="T6" fmla="*/ 0 w 251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1" h="75">
                  <a:moveTo>
                    <a:pt x="0" y="0"/>
                  </a:moveTo>
                  <a:lnTo>
                    <a:pt x="251" y="32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72" name="Freeform 149"/>
            <p:cNvSpPr>
              <a:spLocks/>
            </p:cNvSpPr>
            <p:nvPr/>
          </p:nvSpPr>
          <p:spPr bwMode="auto">
            <a:xfrm>
              <a:off x="2776" y="3061"/>
              <a:ext cx="31" cy="4"/>
            </a:xfrm>
            <a:custGeom>
              <a:avLst/>
              <a:gdLst>
                <a:gd name="T0" fmla="*/ 3 w 284"/>
                <a:gd name="T1" fmla="*/ 0 h 41"/>
                <a:gd name="T2" fmla="*/ 0 w 284"/>
                <a:gd name="T3" fmla="*/ 0 h 41"/>
                <a:gd name="T4" fmla="*/ 3 w 284"/>
                <a:gd name="T5" fmla="*/ 0 h 41"/>
                <a:gd name="T6" fmla="*/ 3 w 284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4" h="41">
                  <a:moveTo>
                    <a:pt x="284" y="0"/>
                  </a:moveTo>
                  <a:lnTo>
                    <a:pt x="0" y="9"/>
                  </a:lnTo>
                  <a:lnTo>
                    <a:pt x="251" y="4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73" name="Freeform 150"/>
            <p:cNvSpPr>
              <a:spLocks/>
            </p:cNvSpPr>
            <p:nvPr/>
          </p:nvSpPr>
          <p:spPr bwMode="auto">
            <a:xfrm>
              <a:off x="2807" y="3058"/>
              <a:ext cx="12" cy="3"/>
            </a:xfrm>
            <a:custGeom>
              <a:avLst/>
              <a:gdLst>
                <a:gd name="T0" fmla="*/ 1 w 100"/>
                <a:gd name="T1" fmla="*/ 0 h 26"/>
                <a:gd name="T2" fmla="*/ 0 w 100"/>
                <a:gd name="T3" fmla="*/ 0 h 26"/>
                <a:gd name="T4" fmla="*/ 1 w 100"/>
                <a:gd name="T5" fmla="*/ 0 h 26"/>
                <a:gd name="T6" fmla="*/ 1 w 100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" h="26">
                  <a:moveTo>
                    <a:pt x="100" y="0"/>
                  </a:moveTo>
                  <a:lnTo>
                    <a:pt x="0" y="22"/>
                  </a:lnTo>
                  <a:lnTo>
                    <a:pt x="59" y="2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74" name="Freeform 151"/>
            <p:cNvSpPr>
              <a:spLocks/>
            </p:cNvSpPr>
            <p:nvPr/>
          </p:nvSpPr>
          <p:spPr bwMode="auto">
            <a:xfrm>
              <a:off x="2814" y="3058"/>
              <a:ext cx="5" cy="3"/>
            </a:xfrm>
            <a:custGeom>
              <a:avLst/>
              <a:gdLst>
                <a:gd name="T0" fmla="*/ 1 w 41"/>
                <a:gd name="T1" fmla="*/ 0 h 29"/>
                <a:gd name="T2" fmla="*/ 0 w 41"/>
                <a:gd name="T3" fmla="*/ 0 h 29"/>
                <a:gd name="T4" fmla="*/ 0 w 41"/>
                <a:gd name="T5" fmla="*/ 0 h 29"/>
                <a:gd name="T6" fmla="*/ 1 w 41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" h="29">
                  <a:moveTo>
                    <a:pt x="41" y="0"/>
                  </a:moveTo>
                  <a:lnTo>
                    <a:pt x="0" y="26"/>
                  </a:lnTo>
                  <a:lnTo>
                    <a:pt x="9" y="2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75" name="Freeform 152"/>
            <p:cNvSpPr>
              <a:spLocks/>
            </p:cNvSpPr>
            <p:nvPr/>
          </p:nvSpPr>
          <p:spPr bwMode="auto">
            <a:xfrm>
              <a:off x="2775" y="3052"/>
              <a:ext cx="44" cy="9"/>
            </a:xfrm>
            <a:custGeom>
              <a:avLst/>
              <a:gdLst>
                <a:gd name="T0" fmla="*/ 0 w 392"/>
                <a:gd name="T1" fmla="*/ 0 h 76"/>
                <a:gd name="T2" fmla="*/ 5 w 392"/>
                <a:gd name="T3" fmla="*/ 1 h 76"/>
                <a:gd name="T4" fmla="*/ 4 w 392"/>
                <a:gd name="T5" fmla="*/ 1 h 76"/>
                <a:gd name="T6" fmla="*/ 0 w 392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2" h="76">
                  <a:moveTo>
                    <a:pt x="0" y="0"/>
                  </a:moveTo>
                  <a:lnTo>
                    <a:pt x="392" y="54"/>
                  </a:lnTo>
                  <a:lnTo>
                    <a:pt x="292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76" name="Freeform 153"/>
            <p:cNvSpPr>
              <a:spLocks/>
            </p:cNvSpPr>
            <p:nvPr/>
          </p:nvSpPr>
          <p:spPr bwMode="auto">
            <a:xfrm>
              <a:off x="2775" y="3052"/>
              <a:ext cx="32" cy="10"/>
            </a:xfrm>
            <a:custGeom>
              <a:avLst/>
              <a:gdLst>
                <a:gd name="T0" fmla="*/ 0 w 292"/>
                <a:gd name="T1" fmla="*/ 0 h 85"/>
                <a:gd name="T2" fmla="*/ 4 w 292"/>
                <a:gd name="T3" fmla="*/ 1 h 85"/>
                <a:gd name="T4" fmla="*/ 0 w 292"/>
                <a:gd name="T5" fmla="*/ 1 h 85"/>
                <a:gd name="T6" fmla="*/ 0 w 292"/>
                <a:gd name="T7" fmla="*/ 0 h 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2" h="85">
                  <a:moveTo>
                    <a:pt x="0" y="0"/>
                  </a:moveTo>
                  <a:lnTo>
                    <a:pt x="292" y="76"/>
                  </a:lnTo>
                  <a:lnTo>
                    <a:pt x="8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77" name="Freeform 154"/>
            <p:cNvSpPr>
              <a:spLocks/>
            </p:cNvSpPr>
            <p:nvPr/>
          </p:nvSpPr>
          <p:spPr bwMode="auto">
            <a:xfrm>
              <a:off x="2772" y="3044"/>
              <a:ext cx="47" cy="14"/>
            </a:xfrm>
            <a:custGeom>
              <a:avLst/>
              <a:gdLst>
                <a:gd name="T0" fmla="*/ 0 w 423"/>
                <a:gd name="T1" fmla="*/ 0 h 129"/>
                <a:gd name="T2" fmla="*/ 0 w 423"/>
                <a:gd name="T3" fmla="*/ 1 h 129"/>
                <a:gd name="T4" fmla="*/ 5 w 423"/>
                <a:gd name="T5" fmla="*/ 2 h 129"/>
                <a:gd name="T6" fmla="*/ 0 w 423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3" h="129">
                  <a:moveTo>
                    <a:pt x="0" y="0"/>
                  </a:moveTo>
                  <a:lnTo>
                    <a:pt x="31" y="75"/>
                  </a:lnTo>
                  <a:lnTo>
                    <a:pt x="423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78" name="Freeform 155"/>
            <p:cNvSpPr>
              <a:spLocks/>
            </p:cNvSpPr>
            <p:nvPr/>
          </p:nvSpPr>
          <p:spPr bwMode="auto">
            <a:xfrm>
              <a:off x="2771" y="3043"/>
              <a:ext cx="48" cy="15"/>
            </a:xfrm>
            <a:custGeom>
              <a:avLst/>
              <a:gdLst>
                <a:gd name="T0" fmla="*/ 0 w 430"/>
                <a:gd name="T1" fmla="*/ 0 h 138"/>
                <a:gd name="T2" fmla="*/ 0 w 430"/>
                <a:gd name="T3" fmla="*/ 0 h 138"/>
                <a:gd name="T4" fmla="*/ 5 w 430"/>
                <a:gd name="T5" fmla="*/ 2 h 138"/>
                <a:gd name="T6" fmla="*/ 0 w 430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0" h="138">
                  <a:moveTo>
                    <a:pt x="0" y="0"/>
                  </a:moveTo>
                  <a:lnTo>
                    <a:pt x="7" y="9"/>
                  </a:lnTo>
                  <a:lnTo>
                    <a:pt x="43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79" name="Freeform 156"/>
            <p:cNvSpPr>
              <a:spLocks/>
            </p:cNvSpPr>
            <p:nvPr/>
          </p:nvSpPr>
          <p:spPr bwMode="auto">
            <a:xfrm>
              <a:off x="2764" y="3037"/>
              <a:ext cx="55" cy="21"/>
            </a:xfrm>
            <a:custGeom>
              <a:avLst/>
              <a:gdLst>
                <a:gd name="T0" fmla="*/ 0 w 494"/>
                <a:gd name="T1" fmla="*/ 0 h 188"/>
                <a:gd name="T2" fmla="*/ 1 w 494"/>
                <a:gd name="T3" fmla="*/ 1 h 188"/>
                <a:gd name="T4" fmla="*/ 6 w 494"/>
                <a:gd name="T5" fmla="*/ 2 h 188"/>
                <a:gd name="T6" fmla="*/ 0 w 494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4" h="188">
                  <a:moveTo>
                    <a:pt x="0" y="0"/>
                  </a:moveTo>
                  <a:lnTo>
                    <a:pt x="64" y="50"/>
                  </a:lnTo>
                  <a:lnTo>
                    <a:pt x="49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80" name="Freeform 157"/>
            <p:cNvSpPr>
              <a:spLocks/>
            </p:cNvSpPr>
            <p:nvPr/>
          </p:nvSpPr>
          <p:spPr bwMode="auto">
            <a:xfrm>
              <a:off x="2760" y="3036"/>
              <a:ext cx="59" cy="22"/>
            </a:xfrm>
            <a:custGeom>
              <a:avLst/>
              <a:gdLst>
                <a:gd name="T0" fmla="*/ 0 w 526"/>
                <a:gd name="T1" fmla="*/ 0 h 203"/>
                <a:gd name="T2" fmla="*/ 0 w 526"/>
                <a:gd name="T3" fmla="*/ 0 h 203"/>
                <a:gd name="T4" fmla="*/ 7 w 526"/>
                <a:gd name="T5" fmla="*/ 2 h 203"/>
                <a:gd name="T6" fmla="*/ 0 w 526"/>
                <a:gd name="T7" fmla="*/ 0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6" h="203">
                  <a:moveTo>
                    <a:pt x="0" y="0"/>
                  </a:moveTo>
                  <a:lnTo>
                    <a:pt x="32" y="15"/>
                  </a:lnTo>
                  <a:lnTo>
                    <a:pt x="526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81" name="Freeform 158"/>
            <p:cNvSpPr>
              <a:spLocks/>
            </p:cNvSpPr>
            <p:nvPr/>
          </p:nvSpPr>
          <p:spPr bwMode="auto">
            <a:xfrm>
              <a:off x="2760" y="3031"/>
              <a:ext cx="59" cy="27"/>
            </a:xfrm>
            <a:custGeom>
              <a:avLst/>
              <a:gdLst>
                <a:gd name="T0" fmla="*/ 0 w 526"/>
                <a:gd name="T1" fmla="*/ 0 h 249"/>
                <a:gd name="T2" fmla="*/ 0 w 526"/>
                <a:gd name="T3" fmla="*/ 1 h 249"/>
                <a:gd name="T4" fmla="*/ 7 w 526"/>
                <a:gd name="T5" fmla="*/ 3 h 249"/>
                <a:gd name="T6" fmla="*/ 0 w 526"/>
                <a:gd name="T7" fmla="*/ 0 h 2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6" h="249">
                  <a:moveTo>
                    <a:pt x="0" y="0"/>
                  </a:moveTo>
                  <a:lnTo>
                    <a:pt x="0" y="46"/>
                  </a:lnTo>
                  <a:lnTo>
                    <a:pt x="526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82" name="Freeform 159"/>
            <p:cNvSpPr>
              <a:spLocks/>
            </p:cNvSpPr>
            <p:nvPr/>
          </p:nvSpPr>
          <p:spPr bwMode="auto">
            <a:xfrm>
              <a:off x="2749" y="3207"/>
              <a:ext cx="4" cy="7"/>
            </a:xfrm>
            <a:custGeom>
              <a:avLst/>
              <a:gdLst>
                <a:gd name="T0" fmla="*/ 0 w 34"/>
                <a:gd name="T1" fmla="*/ 0 h 63"/>
                <a:gd name="T2" fmla="*/ 0 w 34"/>
                <a:gd name="T3" fmla="*/ 0 h 63"/>
                <a:gd name="T4" fmla="*/ 0 w 34"/>
                <a:gd name="T5" fmla="*/ 1 h 63"/>
                <a:gd name="T6" fmla="*/ 0 w 34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" h="63">
                  <a:moveTo>
                    <a:pt x="0" y="0"/>
                  </a:moveTo>
                  <a:lnTo>
                    <a:pt x="34" y="17"/>
                  </a:lnTo>
                  <a:lnTo>
                    <a:pt x="34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83" name="Freeform 160"/>
            <p:cNvSpPr>
              <a:spLocks/>
            </p:cNvSpPr>
            <p:nvPr/>
          </p:nvSpPr>
          <p:spPr bwMode="auto">
            <a:xfrm>
              <a:off x="2742" y="3201"/>
              <a:ext cx="11" cy="13"/>
            </a:xfrm>
            <a:custGeom>
              <a:avLst/>
              <a:gdLst>
                <a:gd name="T0" fmla="*/ 0 w 96"/>
                <a:gd name="T1" fmla="*/ 0 h 111"/>
                <a:gd name="T2" fmla="*/ 1 w 96"/>
                <a:gd name="T3" fmla="*/ 1 h 111"/>
                <a:gd name="T4" fmla="*/ 1 w 96"/>
                <a:gd name="T5" fmla="*/ 2 h 111"/>
                <a:gd name="T6" fmla="*/ 0 w 96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11">
                  <a:moveTo>
                    <a:pt x="0" y="0"/>
                  </a:moveTo>
                  <a:lnTo>
                    <a:pt x="62" y="48"/>
                  </a:lnTo>
                  <a:lnTo>
                    <a:pt x="96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84" name="Freeform 161"/>
            <p:cNvSpPr>
              <a:spLocks/>
            </p:cNvSpPr>
            <p:nvPr/>
          </p:nvSpPr>
          <p:spPr bwMode="auto">
            <a:xfrm>
              <a:off x="2694" y="3186"/>
              <a:ext cx="47" cy="14"/>
            </a:xfrm>
            <a:custGeom>
              <a:avLst/>
              <a:gdLst>
                <a:gd name="T0" fmla="*/ 0 w 423"/>
                <a:gd name="T1" fmla="*/ 0 h 128"/>
                <a:gd name="T2" fmla="*/ 5 w 423"/>
                <a:gd name="T3" fmla="*/ 1 h 128"/>
                <a:gd name="T4" fmla="*/ 5 w 423"/>
                <a:gd name="T5" fmla="*/ 2 h 128"/>
                <a:gd name="T6" fmla="*/ 0 w 423"/>
                <a:gd name="T7" fmla="*/ 0 h 1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3" h="128">
                  <a:moveTo>
                    <a:pt x="0" y="0"/>
                  </a:moveTo>
                  <a:lnTo>
                    <a:pt x="392" y="55"/>
                  </a:lnTo>
                  <a:lnTo>
                    <a:pt x="423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85" name="Freeform 162"/>
            <p:cNvSpPr>
              <a:spLocks/>
            </p:cNvSpPr>
            <p:nvPr/>
          </p:nvSpPr>
          <p:spPr bwMode="auto">
            <a:xfrm>
              <a:off x="2694" y="3186"/>
              <a:ext cx="48" cy="15"/>
            </a:xfrm>
            <a:custGeom>
              <a:avLst/>
              <a:gdLst>
                <a:gd name="T0" fmla="*/ 0 w 431"/>
                <a:gd name="T1" fmla="*/ 0 h 139"/>
                <a:gd name="T2" fmla="*/ 5 w 431"/>
                <a:gd name="T3" fmla="*/ 2 h 139"/>
                <a:gd name="T4" fmla="*/ 5 w 431"/>
                <a:gd name="T5" fmla="*/ 2 h 139"/>
                <a:gd name="T6" fmla="*/ 0 w 431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1" h="139">
                  <a:moveTo>
                    <a:pt x="0" y="0"/>
                  </a:moveTo>
                  <a:lnTo>
                    <a:pt x="423" y="128"/>
                  </a:lnTo>
                  <a:lnTo>
                    <a:pt x="431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86" name="Freeform 163"/>
            <p:cNvSpPr>
              <a:spLocks/>
            </p:cNvSpPr>
            <p:nvPr/>
          </p:nvSpPr>
          <p:spPr bwMode="auto">
            <a:xfrm>
              <a:off x="2694" y="3186"/>
              <a:ext cx="59" cy="28"/>
            </a:xfrm>
            <a:custGeom>
              <a:avLst/>
              <a:gdLst>
                <a:gd name="T0" fmla="*/ 0 w 527"/>
                <a:gd name="T1" fmla="*/ 0 h 250"/>
                <a:gd name="T2" fmla="*/ 5 w 527"/>
                <a:gd name="T3" fmla="*/ 2 h 250"/>
                <a:gd name="T4" fmla="*/ 7 w 527"/>
                <a:gd name="T5" fmla="*/ 3 h 250"/>
                <a:gd name="T6" fmla="*/ 0 w 527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7" h="250">
                  <a:moveTo>
                    <a:pt x="0" y="0"/>
                  </a:moveTo>
                  <a:lnTo>
                    <a:pt x="431" y="139"/>
                  </a:lnTo>
                  <a:lnTo>
                    <a:pt x="527" y="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87" name="Freeform 164"/>
            <p:cNvSpPr>
              <a:spLocks/>
            </p:cNvSpPr>
            <p:nvPr/>
          </p:nvSpPr>
          <p:spPr bwMode="auto">
            <a:xfrm>
              <a:off x="2694" y="3183"/>
              <a:ext cx="44" cy="9"/>
            </a:xfrm>
            <a:custGeom>
              <a:avLst/>
              <a:gdLst>
                <a:gd name="T0" fmla="*/ 1 w 392"/>
                <a:gd name="T1" fmla="*/ 0 h 78"/>
                <a:gd name="T2" fmla="*/ 0 w 392"/>
                <a:gd name="T3" fmla="*/ 0 h 78"/>
                <a:gd name="T4" fmla="*/ 5 w 392"/>
                <a:gd name="T5" fmla="*/ 1 h 78"/>
                <a:gd name="T6" fmla="*/ 1 w 392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2" h="78">
                  <a:moveTo>
                    <a:pt x="99" y="0"/>
                  </a:moveTo>
                  <a:lnTo>
                    <a:pt x="0" y="23"/>
                  </a:lnTo>
                  <a:lnTo>
                    <a:pt x="392" y="7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88" name="Freeform 165"/>
            <p:cNvSpPr>
              <a:spLocks/>
            </p:cNvSpPr>
            <p:nvPr/>
          </p:nvSpPr>
          <p:spPr bwMode="auto">
            <a:xfrm>
              <a:off x="2705" y="3183"/>
              <a:ext cx="33" cy="9"/>
            </a:xfrm>
            <a:custGeom>
              <a:avLst/>
              <a:gdLst>
                <a:gd name="T0" fmla="*/ 4 w 293"/>
                <a:gd name="T1" fmla="*/ 1 h 78"/>
                <a:gd name="T2" fmla="*/ 0 w 293"/>
                <a:gd name="T3" fmla="*/ 0 h 78"/>
                <a:gd name="T4" fmla="*/ 0 w 293"/>
                <a:gd name="T5" fmla="*/ 0 h 78"/>
                <a:gd name="T6" fmla="*/ 4 w 293"/>
                <a:gd name="T7" fmla="*/ 1 h 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78">
                  <a:moveTo>
                    <a:pt x="293" y="78"/>
                  </a:moveTo>
                  <a:lnTo>
                    <a:pt x="0" y="0"/>
                  </a:lnTo>
                  <a:lnTo>
                    <a:pt x="293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89" name="Freeform 166"/>
            <p:cNvSpPr>
              <a:spLocks/>
            </p:cNvSpPr>
            <p:nvPr/>
          </p:nvSpPr>
          <p:spPr bwMode="auto">
            <a:xfrm>
              <a:off x="2694" y="3183"/>
              <a:ext cx="11" cy="3"/>
            </a:xfrm>
            <a:custGeom>
              <a:avLst/>
              <a:gdLst>
                <a:gd name="T0" fmla="*/ 0 w 99"/>
                <a:gd name="T1" fmla="*/ 0 h 26"/>
                <a:gd name="T2" fmla="*/ 1 w 99"/>
                <a:gd name="T3" fmla="*/ 0 h 26"/>
                <a:gd name="T4" fmla="*/ 0 w 99"/>
                <a:gd name="T5" fmla="*/ 0 h 26"/>
                <a:gd name="T6" fmla="*/ 0 w 99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" h="26">
                  <a:moveTo>
                    <a:pt x="40" y="0"/>
                  </a:moveTo>
                  <a:lnTo>
                    <a:pt x="99" y="3"/>
                  </a:lnTo>
                  <a:lnTo>
                    <a:pt x="0" y="2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90" name="Freeform 167"/>
            <p:cNvSpPr>
              <a:spLocks/>
            </p:cNvSpPr>
            <p:nvPr/>
          </p:nvSpPr>
          <p:spPr bwMode="auto">
            <a:xfrm>
              <a:off x="2694" y="3183"/>
              <a:ext cx="5" cy="3"/>
            </a:xfrm>
            <a:custGeom>
              <a:avLst/>
              <a:gdLst>
                <a:gd name="T0" fmla="*/ 1 w 40"/>
                <a:gd name="T1" fmla="*/ 0 h 30"/>
                <a:gd name="T2" fmla="*/ 1 w 40"/>
                <a:gd name="T3" fmla="*/ 0 h 30"/>
                <a:gd name="T4" fmla="*/ 0 w 40"/>
                <a:gd name="T5" fmla="*/ 0 h 30"/>
                <a:gd name="T6" fmla="*/ 1 w 40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30">
                  <a:moveTo>
                    <a:pt x="33" y="0"/>
                  </a:moveTo>
                  <a:lnTo>
                    <a:pt x="40" y="4"/>
                  </a:lnTo>
                  <a:lnTo>
                    <a:pt x="0" y="3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91" name="Freeform 168"/>
            <p:cNvSpPr>
              <a:spLocks/>
            </p:cNvSpPr>
            <p:nvPr/>
          </p:nvSpPr>
          <p:spPr bwMode="auto">
            <a:xfrm>
              <a:off x="2705" y="3182"/>
              <a:ext cx="33" cy="10"/>
            </a:xfrm>
            <a:custGeom>
              <a:avLst/>
              <a:gdLst>
                <a:gd name="T0" fmla="*/ 4 w 293"/>
                <a:gd name="T1" fmla="*/ 0 h 87"/>
                <a:gd name="T2" fmla="*/ 0 w 293"/>
                <a:gd name="T3" fmla="*/ 0 h 87"/>
                <a:gd name="T4" fmla="*/ 4 w 293"/>
                <a:gd name="T5" fmla="*/ 1 h 87"/>
                <a:gd name="T6" fmla="*/ 4 w 293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87">
                  <a:moveTo>
                    <a:pt x="287" y="0"/>
                  </a:moveTo>
                  <a:lnTo>
                    <a:pt x="0" y="9"/>
                  </a:lnTo>
                  <a:lnTo>
                    <a:pt x="293" y="8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92" name="Freeform 169"/>
            <p:cNvSpPr>
              <a:spLocks/>
            </p:cNvSpPr>
            <p:nvPr/>
          </p:nvSpPr>
          <p:spPr bwMode="auto">
            <a:xfrm>
              <a:off x="2694" y="3181"/>
              <a:ext cx="4" cy="5"/>
            </a:xfrm>
            <a:custGeom>
              <a:avLst/>
              <a:gdLst>
                <a:gd name="T0" fmla="*/ 0 w 33"/>
                <a:gd name="T1" fmla="*/ 0 h 45"/>
                <a:gd name="T2" fmla="*/ 0 w 33"/>
                <a:gd name="T3" fmla="*/ 0 h 45"/>
                <a:gd name="T4" fmla="*/ 0 w 33"/>
                <a:gd name="T5" fmla="*/ 1 h 45"/>
                <a:gd name="T6" fmla="*/ 0 w 33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45">
                  <a:moveTo>
                    <a:pt x="0" y="0"/>
                  </a:moveTo>
                  <a:lnTo>
                    <a:pt x="33" y="15"/>
                  </a:lnTo>
                  <a:lnTo>
                    <a:pt x="0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93" name="Freeform 170"/>
            <p:cNvSpPr>
              <a:spLocks/>
            </p:cNvSpPr>
            <p:nvPr/>
          </p:nvSpPr>
          <p:spPr bwMode="auto">
            <a:xfrm>
              <a:off x="2705" y="3179"/>
              <a:ext cx="32" cy="4"/>
            </a:xfrm>
            <a:custGeom>
              <a:avLst/>
              <a:gdLst>
                <a:gd name="T0" fmla="*/ 0 w 287"/>
                <a:gd name="T1" fmla="*/ 0 h 39"/>
                <a:gd name="T2" fmla="*/ 4 w 287"/>
                <a:gd name="T3" fmla="*/ 0 h 39"/>
                <a:gd name="T4" fmla="*/ 0 w 287"/>
                <a:gd name="T5" fmla="*/ 0 h 39"/>
                <a:gd name="T6" fmla="*/ 0 w 287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7" h="39">
                  <a:moveTo>
                    <a:pt x="34" y="0"/>
                  </a:moveTo>
                  <a:lnTo>
                    <a:pt x="287" y="30"/>
                  </a:lnTo>
                  <a:lnTo>
                    <a:pt x="0" y="3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94" name="Freeform 171"/>
            <p:cNvSpPr>
              <a:spLocks/>
            </p:cNvSpPr>
            <p:nvPr/>
          </p:nvSpPr>
          <p:spPr bwMode="auto">
            <a:xfrm>
              <a:off x="2709" y="3175"/>
              <a:ext cx="28" cy="7"/>
            </a:xfrm>
            <a:custGeom>
              <a:avLst/>
              <a:gdLst>
                <a:gd name="T0" fmla="*/ 0 w 253"/>
                <a:gd name="T1" fmla="*/ 0 h 63"/>
                <a:gd name="T2" fmla="*/ 0 w 253"/>
                <a:gd name="T3" fmla="*/ 0 h 63"/>
                <a:gd name="T4" fmla="*/ 3 w 253"/>
                <a:gd name="T5" fmla="*/ 1 h 63"/>
                <a:gd name="T6" fmla="*/ 0 w 253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3" h="63">
                  <a:moveTo>
                    <a:pt x="6" y="0"/>
                  </a:moveTo>
                  <a:lnTo>
                    <a:pt x="0" y="33"/>
                  </a:lnTo>
                  <a:lnTo>
                    <a:pt x="253" y="6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95" name="Freeform 172"/>
            <p:cNvSpPr>
              <a:spLocks/>
            </p:cNvSpPr>
            <p:nvPr/>
          </p:nvSpPr>
          <p:spPr bwMode="auto">
            <a:xfrm>
              <a:off x="2710" y="3174"/>
              <a:ext cx="27" cy="8"/>
            </a:xfrm>
            <a:custGeom>
              <a:avLst/>
              <a:gdLst>
                <a:gd name="T0" fmla="*/ 3 w 247"/>
                <a:gd name="T1" fmla="*/ 0 h 73"/>
                <a:gd name="T2" fmla="*/ 0 w 247"/>
                <a:gd name="T3" fmla="*/ 0 h 73"/>
                <a:gd name="T4" fmla="*/ 3 w 247"/>
                <a:gd name="T5" fmla="*/ 1 h 73"/>
                <a:gd name="T6" fmla="*/ 3 w 247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7" h="73">
                  <a:moveTo>
                    <a:pt x="246" y="0"/>
                  </a:moveTo>
                  <a:lnTo>
                    <a:pt x="0" y="10"/>
                  </a:lnTo>
                  <a:lnTo>
                    <a:pt x="247" y="7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96" name="Freeform 173"/>
            <p:cNvSpPr>
              <a:spLocks/>
            </p:cNvSpPr>
            <p:nvPr/>
          </p:nvSpPr>
          <p:spPr bwMode="auto">
            <a:xfrm>
              <a:off x="2710" y="3162"/>
              <a:ext cx="27" cy="13"/>
            </a:xfrm>
            <a:custGeom>
              <a:avLst/>
              <a:gdLst>
                <a:gd name="T0" fmla="*/ 0 w 246"/>
                <a:gd name="T1" fmla="*/ 0 h 124"/>
                <a:gd name="T2" fmla="*/ 3 w 246"/>
                <a:gd name="T3" fmla="*/ 1 h 124"/>
                <a:gd name="T4" fmla="*/ 0 w 246"/>
                <a:gd name="T5" fmla="*/ 1 h 124"/>
                <a:gd name="T6" fmla="*/ 0 w 246"/>
                <a:gd name="T7" fmla="*/ 0 h 1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6" h="124">
                  <a:moveTo>
                    <a:pt x="3" y="0"/>
                  </a:moveTo>
                  <a:lnTo>
                    <a:pt x="246" y="114"/>
                  </a:lnTo>
                  <a:lnTo>
                    <a:pt x="0" y="12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97" name="Freeform 174"/>
            <p:cNvSpPr>
              <a:spLocks/>
            </p:cNvSpPr>
            <p:nvPr/>
          </p:nvSpPr>
          <p:spPr bwMode="auto">
            <a:xfrm>
              <a:off x="2710" y="3052"/>
              <a:ext cx="27" cy="122"/>
            </a:xfrm>
            <a:custGeom>
              <a:avLst/>
              <a:gdLst>
                <a:gd name="T0" fmla="*/ 3 w 243"/>
                <a:gd name="T1" fmla="*/ 0 h 1105"/>
                <a:gd name="T2" fmla="*/ 0 w 243"/>
                <a:gd name="T3" fmla="*/ 12 h 1105"/>
                <a:gd name="T4" fmla="*/ 3 w 243"/>
                <a:gd name="T5" fmla="*/ 13 h 1105"/>
                <a:gd name="T6" fmla="*/ 3 w 243"/>
                <a:gd name="T7" fmla="*/ 0 h 1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3" h="1105">
                  <a:moveTo>
                    <a:pt x="243" y="0"/>
                  </a:moveTo>
                  <a:lnTo>
                    <a:pt x="0" y="991"/>
                  </a:lnTo>
                  <a:lnTo>
                    <a:pt x="243" y="110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98" name="Freeform 175"/>
            <p:cNvSpPr>
              <a:spLocks/>
            </p:cNvSpPr>
            <p:nvPr/>
          </p:nvSpPr>
          <p:spPr bwMode="auto">
            <a:xfrm>
              <a:off x="2710" y="3039"/>
              <a:ext cx="27" cy="123"/>
            </a:xfrm>
            <a:custGeom>
              <a:avLst/>
              <a:gdLst>
                <a:gd name="T0" fmla="*/ 0 w 243"/>
                <a:gd name="T1" fmla="*/ 0 h 1106"/>
                <a:gd name="T2" fmla="*/ 3 w 243"/>
                <a:gd name="T3" fmla="*/ 1 h 1106"/>
                <a:gd name="T4" fmla="*/ 0 w 243"/>
                <a:gd name="T5" fmla="*/ 14 h 1106"/>
                <a:gd name="T6" fmla="*/ 0 w 243"/>
                <a:gd name="T7" fmla="*/ 0 h 11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3" h="1106">
                  <a:moveTo>
                    <a:pt x="0" y="0"/>
                  </a:moveTo>
                  <a:lnTo>
                    <a:pt x="243" y="115"/>
                  </a:lnTo>
                  <a:lnTo>
                    <a:pt x="0" y="1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99" name="Freeform 176"/>
            <p:cNvSpPr>
              <a:spLocks/>
            </p:cNvSpPr>
            <p:nvPr/>
          </p:nvSpPr>
          <p:spPr bwMode="auto">
            <a:xfrm>
              <a:off x="2710" y="3038"/>
              <a:ext cx="27" cy="14"/>
            </a:xfrm>
            <a:custGeom>
              <a:avLst/>
              <a:gdLst>
                <a:gd name="T0" fmla="*/ 3 w 246"/>
                <a:gd name="T1" fmla="*/ 0 h 124"/>
                <a:gd name="T2" fmla="*/ 0 w 246"/>
                <a:gd name="T3" fmla="*/ 0 h 124"/>
                <a:gd name="T4" fmla="*/ 3 w 246"/>
                <a:gd name="T5" fmla="*/ 2 h 124"/>
                <a:gd name="T6" fmla="*/ 3 w 246"/>
                <a:gd name="T7" fmla="*/ 0 h 1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6" h="124">
                  <a:moveTo>
                    <a:pt x="246" y="0"/>
                  </a:moveTo>
                  <a:lnTo>
                    <a:pt x="0" y="9"/>
                  </a:lnTo>
                  <a:lnTo>
                    <a:pt x="243" y="12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00" name="Freeform 177"/>
            <p:cNvSpPr>
              <a:spLocks/>
            </p:cNvSpPr>
            <p:nvPr/>
          </p:nvSpPr>
          <p:spPr bwMode="auto">
            <a:xfrm>
              <a:off x="2710" y="3034"/>
              <a:ext cx="28" cy="5"/>
            </a:xfrm>
            <a:custGeom>
              <a:avLst/>
              <a:gdLst>
                <a:gd name="T0" fmla="*/ 3 w 250"/>
                <a:gd name="T1" fmla="*/ 0 h 42"/>
                <a:gd name="T2" fmla="*/ 3 w 250"/>
                <a:gd name="T3" fmla="*/ 0 h 42"/>
                <a:gd name="T4" fmla="*/ 0 w 250"/>
                <a:gd name="T5" fmla="*/ 1 h 42"/>
                <a:gd name="T6" fmla="*/ 3 w 250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42">
                  <a:moveTo>
                    <a:pt x="250" y="0"/>
                  </a:moveTo>
                  <a:lnTo>
                    <a:pt x="246" y="33"/>
                  </a:lnTo>
                  <a:lnTo>
                    <a:pt x="0" y="4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01" name="Freeform 178"/>
            <p:cNvSpPr>
              <a:spLocks/>
            </p:cNvSpPr>
            <p:nvPr/>
          </p:nvSpPr>
          <p:spPr bwMode="auto">
            <a:xfrm>
              <a:off x="2710" y="3031"/>
              <a:ext cx="28" cy="8"/>
            </a:xfrm>
            <a:custGeom>
              <a:avLst/>
              <a:gdLst>
                <a:gd name="T0" fmla="*/ 0 w 251"/>
                <a:gd name="T1" fmla="*/ 0 h 73"/>
                <a:gd name="T2" fmla="*/ 3 w 251"/>
                <a:gd name="T3" fmla="*/ 0 h 73"/>
                <a:gd name="T4" fmla="*/ 0 w 251"/>
                <a:gd name="T5" fmla="*/ 1 h 73"/>
                <a:gd name="T6" fmla="*/ 0 w 251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1" h="73">
                  <a:moveTo>
                    <a:pt x="0" y="0"/>
                  </a:moveTo>
                  <a:lnTo>
                    <a:pt x="251" y="31"/>
                  </a:lnTo>
                  <a:lnTo>
                    <a:pt x="1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02" name="Freeform 179"/>
            <p:cNvSpPr>
              <a:spLocks/>
            </p:cNvSpPr>
            <p:nvPr/>
          </p:nvSpPr>
          <p:spPr bwMode="auto">
            <a:xfrm>
              <a:off x="2710" y="3029"/>
              <a:ext cx="31" cy="5"/>
            </a:xfrm>
            <a:custGeom>
              <a:avLst/>
              <a:gdLst>
                <a:gd name="T0" fmla="*/ 3 w 284"/>
                <a:gd name="T1" fmla="*/ 0 h 42"/>
                <a:gd name="T2" fmla="*/ 0 w 284"/>
                <a:gd name="T3" fmla="*/ 0 h 42"/>
                <a:gd name="T4" fmla="*/ 3 w 284"/>
                <a:gd name="T5" fmla="*/ 1 h 42"/>
                <a:gd name="T6" fmla="*/ 3 w 284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4" h="42">
                  <a:moveTo>
                    <a:pt x="284" y="0"/>
                  </a:moveTo>
                  <a:lnTo>
                    <a:pt x="0" y="11"/>
                  </a:lnTo>
                  <a:lnTo>
                    <a:pt x="251" y="4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03" name="Freeform 180"/>
            <p:cNvSpPr>
              <a:spLocks/>
            </p:cNvSpPr>
            <p:nvPr/>
          </p:nvSpPr>
          <p:spPr bwMode="auto">
            <a:xfrm>
              <a:off x="2741" y="3027"/>
              <a:ext cx="12" cy="3"/>
            </a:xfrm>
            <a:custGeom>
              <a:avLst/>
              <a:gdLst>
                <a:gd name="T0" fmla="*/ 1 w 102"/>
                <a:gd name="T1" fmla="*/ 0 h 27"/>
                <a:gd name="T2" fmla="*/ 0 w 102"/>
                <a:gd name="T3" fmla="*/ 0 h 27"/>
                <a:gd name="T4" fmla="*/ 1 w 102"/>
                <a:gd name="T5" fmla="*/ 0 h 27"/>
                <a:gd name="T6" fmla="*/ 1 w 102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" h="27">
                  <a:moveTo>
                    <a:pt x="102" y="0"/>
                  </a:moveTo>
                  <a:lnTo>
                    <a:pt x="0" y="21"/>
                  </a:lnTo>
                  <a:lnTo>
                    <a:pt x="60" y="2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04" name="Freeform 181"/>
            <p:cNvSpPr>
              <a:spLocks/>
            </p:cNvSpPr>
            <p:nvPr/>
          </p:nvSpPr>
          <p:spPr bwMode="auto">
            <a:xfrm>
              <a:off x="2709" y="3021"/>
              <a:ext cx="44" cy="8"/>
            </a:xfrm>
            <a:custGeom>
              <a:avLst/>
              <a:gdLst>
                <a:gd name="T0" fmla="*/ 0 w 393"/>
                <a:gd name="T1" fmla="*/ 0 h 76"/>
                <a:gd name="T2" fmla="*/ 5 w 393"/>
                <a:gd name="T3" fmla="*/ 1 h 76"/>
                <a:gd name="T4" fmla="*/ 4 w 393"/>
                <a:gd name="T5" fmla="*/ 1 h 76"/>
                <a:gd name="T6" fmla="*/ 0 w 39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3" h="76">
                  <a:moveTo>
                    <a:pt x="0" y="0"/>
                  </a:moveTo>
                  <a:lnTo>
                    <a:pt x="393" y="55"/>
                  </a:lnTo>
                  <a:lnTo>
                    <a:pt x="291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05" name="Freeform 182"/>
            <p:cNvSpPr>
              <a:spLocks/>
            </p:cNvSpPr>
            <p:nvPr/>
          </p:nvSpPr>
          <p:spPr bwMode="auto">
            <a:xfrm>
              <a:off x="2709" y="3021"/>
              <a:ext cx="32" cy="10"/>
            </a:xfrm>
            <a:custGeom>
              <a:avLst/>
              <a:gdLst>
                <a:gd name="T0" fmla="*/ 0 w 291"/>
                <a:gd name="T1" fmla="*/ 0 h 87"/>
                <a:gd name="T2" fmla="*/ 4 w 291"/>
                <a:gd name="T3" fmla="*/ 1 h 87"/>
                <a:gd name="T4" fmla="*/ 0 w 291"/>
                <a:gd name="T5" fmla="*/ 1 h 87"/>
                <a:gd name="T6" fmla="*/ 0 w 291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1" h="87">
                  <a:moveTo>
                    <a:pt x="0" y="0"/>
                  </a:moveTo>
                  <a:lnTo>
                    <a:pt x="291" y="76"/>
                  </a:lnTo>
                  <a:lnTo>
                    <a:pt x="7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06" name="Freeform 183"/>
            <p:cNvSpPr>
              <a:spLocks/>
            </p:cNvSpPr>
            <p:nvPr/>
          </p:nvSpPr>
          <p:spPr bwMode="auto">
            <a:xfrm>
              <a:off x="2706" y="3013"/>
              <a:ext cx="47" cy="14"/>
            </a:xfrm>
            <a:custGeom>
              <a:avLst/>
              <a:gdLst>
                <a:gd name="T0" fmla="*/ 0 w 423"/>
                <a:gd name="T1" fmla="*/ 0 h 128"/>
                <a:gd name="T2" fmla="*/ 0 w 423"/>
                <a:gd name="T3" fmla="*/ 1 h 128"/>
                <a:gd name="T4" fmla="*/ 5 w 423"/>
                <a:gd name="T5" fmla="*/ 2 h 128"/>
                <a:gd name="T6" fmla="*/ 0 w 423"/>
                <a:gd name="T7" fmla="*/ 0 h 1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3" h="128">
                  <a:moveTo>
                    <a:pt x="0" y="0"/>
                  </a:moveTo>
                  <a:lnTo>
                    <a:pt x="30" y="73"/>
                  </a:lnTo>
                  <a:lnTo>
                    <a:pt x="423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07" name="Freeform 184"/>
            <p:cNvSpPr>
              <a:spLocks/>
            </p:cNvSpPr>
            <p:nvPr/>
          </p:nvSpPr>
          <p:spPr bwMode="auto">
            <a:xfrm>
              <a:off x="2705" y="3012"/>
              <a:ext cx="48" cy="15"/>
            </a:xfrm>
            <a:custGeom>
              <a:avLst/>
              <a:gdLst>
                <a:gd name="T0" fmla="*/ 0 w 432"/>
                <a:gd name="T1" fmla="*/ 0 h 139"/>
                <a:gd name="T2" fmla="*/ 0 w 432"/>
                <a:gd name="T3" fmla="*/ 0 h 139"/>
                <a:gd name="T4" fmla="*/ 5 w 432"/>
                <a:gd name="T5" fmla="*/ 2 h 139"/>
                <a:gd name="T6" fmla="*/ 0 w 432"/>
                <a:gd name="T7" fmla="*/ 0 h 1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139">
                  <a:moveTo>
                    <a:pt x="0" y="0"/>
                  </a:moveTo>
                  <a:lnTo>
                    <a:pt x="9" y="11"/>
                  </a:lnTo>
                  <a:lnTo>
                    <a:pt x="432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08" name="Freeform 185"/>
            <p:cNvSpPr>
              <a:spLocks/>
            </p:cNvSpPr>
            <p:nvPr/>
          </p:nvSpPr>
          <p:spPr bwMode="auto">
            <a:xfrm>
              <a:off x="2698" y="3006"/>
              <a:ext cx="55" cy="21"/>
            </a:xfrm>
            <a:custGeom>
              <a:avLst/>
              <a:gdLst>
                <a:gd name="T0" fmla="*/ 0 w 494"/>
                <a:gd name="T1" fmla="*/ 0 h 187"/>
                <a:gd name="T2" fmla="*/ 1 w 494"/>
                <a:gd name="T3" fmla="*/ 1 h 187"/>
                <a:gd name="T4" fmla="*/ 6 w 494"/>
                <a:gd name="T5" fmla="*/ 2 h 187"/>
                <a:gd name="T6" fmla="*/ 0 w 494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4" h="187">
                  <a:moveTo>
                    <a:pt x="0" y="0"/>
                  </a:moveTo>
                  <a:lnTo>
                    <a:pt x="62" y="48"/>
                  </a:lnTo>
                  <a:lnTo>
                    <a:pt x="49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09" name="Freeform 186"/>
            <p:cNvSpPr>
              <a:spLocks/>
            </p:cNvSpPr>
            <p:nvPr/>
          </p:nvSpPr>
          <p:spPr bwMode="auto">
            <a:xfrm>
              <a:off x="2694" y="3004"/>
              <a:ext cx="59" cy="23"/>
            </a:xfrm>
            <a:custGeom>
              <a:avLst/>
              <a:gdLst>
                <a:gd name="T0" fmla="*/ 0 w 527"/>
                <a:gd name="T1" fmla="*/ 0 h 204"/>
                <a:gd name="T2" fmla="*/ 0 w 527"/>
                <a:gd name="T3" fmla="*/ 0 h 204"/>
                <a:gd name="T4" fmla="*/ 7 w 527"/>
                <a:gd name="T5" fmla="*/ 3 h 204"/>
                <a:gd name="T6" fmla="*/ 0 w 527"/>
                <a:gd name="T7" fmla="*/ 0 h 2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7" h="204">
                  <a:moveTo>
                    <a:pt x="0" y="0"/>
                  </a:moveTo>
                  <a:lnTo>
                    <a:pt x="33" y="17"/>
                  </a:lnTo>
                  <a:lnTo>
                    <a:pt x="52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10" name="Freeform 187"/>
            <p:cNvSpPr>
              <a:spLocks/>
            </p:cNvSpPr>
            <p:nvPr/>
          </p:nvSpPr>
          <p:spPr bwMode="auto">
            <a:xfrm>
              <a:off x="2694" y="2999"/>
              <a:ext cx="59" cy="28"/>
            </a:xfrm>
            <a:custGeom>
              <a:avLst/>
              <a:gdLst>
                <a:gd name="T0" fmla="*/ 0 w 527"/>
                <a:gd name="T1" fmla="*/ 0 h 250"/>
                <a:gd name="T2" fmla="*/ 0 w 527"/>
                <a:gd name="T3" fmla="*/ 1 h 250"/>
                <a:gd name="T4" fmla="*/ 7 w 527"/>
                <a:gd name="T5" fmla="*/ 3 h 250"/>
                <a:gd name="T6" fmla="*/ 0 w 527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7" h="250">
                  <a:moveTo>
                    <a:pt x="0" y="0"/>
                  </a:moveTo>
                  <a:lnTo>
                    <a:pt x="0" y="46"/>
                  </a:lnTo>
                  <a:lnTo>
                    <a:pt x="527" y="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11" name="Freeform 188"/>
            <p:cNvSpPr>
              <a:spLocks/>
            </p:cNvSpPr>
            <p:nvPr/>
          </p:nvSpPr>
          <p:spPr bwMode="auto">
            <a:xfrm>
              <a:off x="1904" y="2836"/>
              <a:ext cx="915" cy="432"/>
            </a:xfrm>
            <a:custGeom>
              <a:avLst/>
              <a:gdLst>
                <a:gd name="T0" fmla="*/ 102 w 8235"/>
                <a:gd name="T1" fmla="*/ 48 h 3888"/>
                <a:gd name="T2" fmla="*/ 0 w 8235"/>
                <a:gd name="T3" fmla="*/ 0 h 3888"/>
                <a:gd name="T4" fmla="*/ 0 w 8235"/>
                <a:gd name="T5" fmla="*/ 0 h 38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35" h="3888">
                  <a:moveTo>
                    <a:pt x="8235" y="388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12" name="Freeform 189"/>
            <p:cNvSpPr>
              <a:spLocks/>
            </p:cNvSpPr>
            <p:nvPr/>
          </p:nvSpPr>
          <p:spPr bwMode="auto">
            <a:xfrm>
              <a:off x="2819" y="3118"/>
              <a:ext cx="659" cy="150"/>
            </a:xfrm>
            <a:custGeom>
              <a:avLst/>
              <a:gdLst>
                <a:gd name="T0" fmla="*/ 73 w 5938"/>
                <a:gd name="T1" fmla="*/ 0 h 1347"/>
                <a:gd name="T2" fmla="*/ 0 w 5938"/>
                <a:gd name="T3" fmla="*/ 17 h 1347"/>
                <a:gd name="T4" fmla="*/ 0 w 5938"/>
                <a:gd name="T5" fmla="*/ 17 h 13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38" h="1347">
                  <a:moveTo>
                    <a:pt x="5938" y="0"/>
                  </a:moveTo>
                  <a:lnTo>
                    <a:pt x="0" y="1347"/>
                  </a:lnTo>
                  <a:lnTo>
                    <a:pt x="2" y="134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13" name="Freeform 190"/>
            <p:cNvSpPr>
              <a:spLocks/>
            </p:cNvSpPr>
            <p:nvPr/>
          </p:nvSpPr>
          <p:spPr bwMode="auto">
            <a:xfrm>
              <a:off x="2178" y="2693"/>
              <a:ext cx="894" cy="293"/>
            </a:xfrm>
            <a:custGeom>
              <a:avLst/>
              <a:gdLst>
                <a:gd name="T0" fmla="*/ 0 w 8044"/>
                <a:gd name="T1" fmla="*/ 13 h 2635"/>
                <a:gd name="T2" fmla="*/ 59 w 8044"/>
                <a:gd name="T3" fmla="*/ 0 h 2635"/>
                <a:gd name="T4" fmla="*/ 99 w 8044"/>
                <a:gd name="T5" fmla="*/ 19 h 2635"/>
                <a:gd name="T6" fmla="*/ 41 w 8044"/>
                <a:gd name="T7" fmla="*/ 33 h 2635"/>
                <a:gd name="T8" fmla="*/ 41 w 8044"/>
                <a:gd name="T9" fmla="*/ 33 h 2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44" h="2635">
                  <a:moveTo>
                    <a:pt x="0" y="1079"/>
                  </a:moveTo>
                  <a:lnTo>
                    <a:pt x="4749" y="0"/>
                  </a:lnTo>
                  <a:lnTo>
                    <a:pt x="8044" y="1556"/>
                  </a:lnTo>
                  <a:lnTo>
                    <a:pt x="3294" y="2635"/>
                  </a:lnTo>
                  <a:lnTo>
                    <a:pt x="3295" y="263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14" name="Freeform 191"/>
            <p:cNvSpPr>
              <a:spLocks/>
            </p:cNvSpPr>
            <p:nvPr/>
          </p:nvSpPr>
          <p:spPr bwMode="auto">
            <a:xfrm>
              <a:off x="2178" y="2813"/>
              <a:ext cx="366" cy="173"/>
            </a:xfrm>
            <a:custGeom>
              <a:avLst/>
              <a:gdLst>
                <a:gd name="T0" fmla="*/ 0 w 3295"/>
                <a:gd name="T1" fmla="*/ 0 h 1556"/>
                <a:gd name="T2" fmla="*/ 41 w 3295"/>
                <a:gd name="T3" fmla="*/ 19 h 1556"/>
                <a:gd name="T4" fmla="*/ 41 w 3295"/>
                <a:gd name="T5" fmla="*/ 19 h 15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95" h="1556">
                  <a:moveTo>
                    <a:pt x="0" y="0"/>
                  </a:moveTo>
                  <a:lnTo>
                    <a:pt x="3294" y="1556"/>
                  </a:lnTo>
                  <a:lnTo>
                    <a:pt x="3295" y="15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15" name="Freeform 192"/>
            <p:cNvSpPr>
              <a:spLocks/>
            </p:cNvSpPr>
            <p:nvPr/>
          </p:nvSpPr>
          <p:spPr bwMode="auto">
            <a:xfrm>
              <a:off x="3311" y="2979"/>
              <a:ext cx="35" cy="16"/>
            </a:xfrm>
            <a:custGeom>
              <a:avLst/>
              <a:gdLst>
                <a:gd name="T0" fmla="*/ 4 w 320"/>
                <a:gd name="T1" fmla="*/ 2 h 151"/>
                <a:gd name="T2" fmla="*/ 0 w 320"/>
                <a:gd name="T3" fmla="*/ 0 h 151"/>
                <a:gd name="T4" fmla="*/ 0 w 320"/>
                <a:gd name="T5" fmla="*/ 0 h 1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" h="151">
                  <a:moveTo>
                    <a:pt x="320" y="15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16" name="Freeform 193"/>
            <p:cNvSpPr>
              <a:spLocks/>
            </p:cNvSpPr>
            <p:nvPr/>
          </p:nvSpPr>
          <p:spPr bwMode="auto">
            <a:xfrm>
              <a:off x="3224" y="2938"/>
              <a:ext cx="58" cy="27"/>
            </a:xfrm>
            <a:custGeom>
              <a:avLst/>
              <a:gdLst>
                <a:gd name="T0" fmla="*/ 6 w 524"/>
                <a:gd name="T1" fmla="*/ 3 h 246"/>
                <a:gd name="T2" fmla="*/ 0 w 524"/>
                <a:gd name="T3" fmla="*/ 0 h 246"/>
                <a:gd name="T4" fmla="*/ 0 w 524"/>
                <a:gd name="T5" fmla="*/ 0 h 2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4" h="246">
                  <a:moveTo>
                    <a:pt x="524" y="24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17" name="Freeform 194"/>
            <p:cNvSpPr>
              <a:spLocks/>
            </p:cNvSpPr>
            <p:nvPr/>
          </p:nvSpPr>
          <p:spPr bwMode="auto">
            <a:xfrm>
              <a:off x="3136" y="2896"/>
              <a:ext cx="59" cy="28"/>
            </a:xfrm>
            <a:custGeom>
              <a:avLst/>
              <a:gdLst>
                <a:gd name="T0" fmla="*/ 7 w 523"/>
                <a:gd name="T1" fmla="*/ 3 h 246"/>
                <a:gd name="T2" fmla="*/ 0 w 523"/>
                <a:gd name="T3" fmla="*/ 0 h 246"/>
                <a:gd name="T4" fmla="*/ 0 w 523"/>
                <a:gd name="T5" fmla="*/ 0 h 2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3" h="246">
                  <a:moveTo>
                    <a:pt x="523" y="246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18" name="Freeform 195"/>
            <p:cNvSpPr>
              <a:spLocks/>
            </p:cNvSpPr>
            <p:nvPr/>
          </p:nvSpPr>
          <p:spPr bwMode="auto">
            <a:xfrm>
              <a:off x="3072" y="2866"/>
              <a:ext cx="35" cy="17"/>
            </a:xfrm>
            <a:custGeom>
              <a:avLst/>
              <a:gdLst>
                <a:gd name="T0" fmla="*/ 4 w 320"/>
                <a:gd name="T1" fmla="*/ 2 h 151"/>
                <a:gd name="T2" fmla="*/ 0 w 320"/>
                <a:gd name="T3" fmla="*/ 0 h 151"/>
                <a:gd name="T4" fmla="*/ 0 w 320"/>
                <a:gd name="T5" fmla="*/ 0 h 1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" h="151">
                  <a:moveTo>
                    <a:pt x="320" y="15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19" name="Freeform 196"/>
            <p:cNvSpPr>
              <a:spLocks/>
            </p:cNvSpPr>
            <p:nvPr/>
          </p:nvSpPr>
          <p:spPr bwMode="auto">
            <a:xfrm>
              <a:off x="2783" y="3099"/>
              <a:ext cx="36" cy="16"/>
            </a:xfrm>
            <a:custGeom>
              <a:avLst/>
              <a:gdLst>
                <a:gd name="T0" fmla="*/ 4 w 320"/>
                <a:gd name="T1" fmla="*/ 2 h 152"/>
                <a:gd name="T2" fmla="*/ 0 w 320"/>
                <a:gd name="T3" fmla="*/ 0 h 152"/>
                <a:gd name="T4" fmla="*/ 0 w 320"/>
                <a:gd name="T5" fmla="*/ 0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" h="152">
                  <a:moveTo>
                    <a:pt x="320" y="15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20" name="Freeform 197"/>
            <p:cNvSpPr>
              <a:spLocks/>
            </p:cNvSpPr>
            <p:nvPr/>
          </p:nvSpPr>
          <p:spPr bwMode="auto">
            <a:xfrm>
              <a:off x="2696" y="3057"/>
              <a:ext cx="58" cy="28"/>
            </a:xfrm>
            <a:custGeom>
              <a:avLst/>
              <a:gdLst>
                <a:gd name="T0" fmla="*/ 6 w 523"/>
                <a:gd name="T1" fmla="*/ 3 h 247"/>
                <a:gd name="T2" fmla="*/ 0 w 523"/>
                <a:gd name="T3" fmla="*/ 0 h 247"/>
                <a:gd name="T4" fmla="*/ 0 w 523"/>
                <a:gd name="T5" fmla="*/ 0 h 2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3" h="247">
                  <a:moveTo>
                    <a:pt x="523" y="24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21" name="Freeform 198"/>
            <p:cNvSpPr>
              <a:spLocks/>
            </p:cNvSpPr>
            <p:nvPr/>
          </p:nvSpPr>
          <p:spPr bwMode="auto">
            <a:xfrm>
              <a:off x="2609" y="3016"/>
              <a:ext cx="58" cy="28"/>
            </a:xfrm>
            <a:custGeom>
              <a:avLst/>
              <a:gdLst>
                <a:gd name="T0" fmla="*/ 6 w 524"/>
                <a:gd name="T1" fmla="*/ 3 h 247"/>
                <a:gd name="T2" fmla="*/ 0 w 524"/>
                <a:gd name="T3" fmla="*/ 0 h 247"/>
                <a:gd name="T4" fmla="*/ 0 w 524"/>
                <a:gd name="T5" fmla="*/ 0 h 2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4" h="247">
                  <a:moveTo>
                    <a:pt x="524" y="24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22" name="Freeform 199"/>
            <p:cNvSpPr>
              <a:spLocks/>
            </p:cNvSpPr>
            <p:nvPr/>
          </p:nvSpPr>
          <p:spPr bwMode="auto">
            <a:xfrm>
              <a:off x="2544" y="2986"/>
              <a:ext cx="36" cy="17"/>
            </a:xfrm>
            <a:custGeom>
              <a:avLst/>
              <a:gdLst>
                <a:gd name="T0" fmla="*/ 4 w 320"/>
                <a:gd name="T1" fmla="*/ 2 h 151"/>
                <a:gd name="T2" fmla="*/ 0 w 320"/>
                <a:gd name="T3" fmla="*/ 0 h 151"/>
                <a:gd name="T4" fmla="*/ 0 w 320"/>
                <a:gd name="T5" fmla="*/ 0 h 1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" h="151">
                  <a:moveTo>
                    <a:pt x="320" y="15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23" name="Freeform 200"/>
            <p:cNvSpPr>
              <a:spLocks/>
            </p:cNvSpPr>
            <p:nvPr/>
          </p:nvSpPr>
          <p:spPr bwMode="auto">
            <a:xfrm>
              <a:off x="2819" y="2995"/>
              <a:ext cx="528" cy="120"/>
            </a:xfrm>
            <a:custGeom>
              <a:avLst/>
              <a:gdLst>
                <a:gd name="T0" fmla="*/ 0 w 4752"/>
                <a:gd name="T1" fmla="*/ 13 h 1080"/>
                <a:gd name="T2" fmla="*/ 59 w 4752"/>
                <a:gd name="T3" fmla="*/ 0 h 1080"/>
                <a:gd name="T4" fmla="*/ 59 w 4752"/>
                <a:gd name="T5" fmla="*/ 0 h 10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52" h="1080">
                  <a:moveTo>
                    <a:pt x="0" y="1080"/>
                  </a:moveTo>
                  <a:lnTo>
                    <a:pt x="4750" y="0"/>
                  </a:lnTo>
                  <a:lnTo>
                    <a:pt x="475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24" name="Freeform 201"/>
            <p:cNvSpPr>
              <a:spLocks/>
            </p:cNvSpPr>
            <p:nvPr/>
          </p:nvSpPr>
          <p:spPr bwMode="auto">
            <a:xfrm>
              <a:off x="2885" y="2519"/>
              <a:ext cx="395" cy="463"/>
            </a:xfrm>
            <a:custGeom>
              <a:avLst/>
              <a:gdLst>
                <a:gd name="T0" fmla="*/ 0 w 3563"/>
                <a:gd name="T1" fmla="*/ 31 h 4164"/>
                <a:gd name="T2" fmla="*/ 1 w 3563"/>
                <a:gd name="T3" fmla="*/ 23 h 4164"/>
                <a:gd name="T4" fmla="*/ 4 w 3563"/>
                <a:gd name="T5" fmla="*/ 15 h 4164"/>
                <a:gd name="T6" fmla="*/ 9 w 3563"/>
                <a:gd name="T7" fmla="*/ 8 h 4164"/>
                <a:gd name="T8" fmla="*/ 15 w 3563"/>
                <a:gd name="T9" fmla="*/ 3 h 4164"/>
                <a:gd name="T10" fmla="*/ 22 w 3563"/>
                <a:gd name="T11" fmla="*/ 0 h 4164"/>
                <a:gd name="T12" fmla="*/ 29 w 3563"/>
                <a:gd name="T13" fmla="*/ 0 h 4164"/>
                <a:gd name="T14" fmla="*/ 35 w 3563"/>
                <a:gd name="T15" fmla="*/ 2 h 4164"/>
                <a:gd name="T16" fmla="*/ 40 w 3563"/>
                <a:gd name="T17" fmla="*/ 7 h 4164"/>
                <a:gd name="T18" fmla="*/ 43 w 3563"/>
                <a:gd name="T19" fmla="*/ 13 h 4164"/>
                <a:gd name="T20" fmla="*/ 44 w 3563"/>
                <a:gd name="T21" fmla="*/ 21 h 4164"/>
                <a:gd name="T22" fmla="*/ 43 w 3563"/>
                <a:gd name="T23" fmla="*/ 29 h 4164"/>
                <a:gd name="T24" fmla="*/ 40 w 3563"/>
                <a:gd name="T25" fmla="*/ 37 h 4164"/>
                <a:gd name="T26" fmla="*/ 35 w 3563"/>
                <a:gd name="T27" fmla="*/ 43 h 4164"/>
                <a:gd name="T28" fmla="*/ 29 w 3563"/>
                <a:gd name="T29" fmla="*/ 48 h 4164"/>
                <a:gd name="T30" fmla="*/ 22 w 3563"/>
                <a:gd name="T31" fmla="*/ 51 h 4164"/>
                <a:gd name="T32" fmla="*/ 15 w 3563"/>
                <a:gd name="T33" fmla="*/ 51 h 4164"/>
                <a:gd name="T34" fmla="*/ 9 w 3563"/>
                <a:gd name="T35" fmla="*/ 49 h 4164"/>
                <a:gd name="T36" fmla="*/ 4 w 3563"/>
                <a:gd name="T37" fmla="*/ 45 h 4164"/>
                <a:gd name="T38" fmla="*/ 1 w 3563"/>
                <a:gd name="T39" fmla="*/ 38 h 4164"/>
                <a:gd name="T40" fmla="*/ 0 w 3563"/>
                <a:gd name="T41" fmla="*/ 31 h 4164"/>
                <a:gd name="T42" fmla="*/ 0 w 3563"/>
                <a:gd name="T43" fmla="*/ 31 h 416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563" h="4164">
                  <a:moveTo>
                    <a:pt x="0" y="2486"/>
                  </a:moveTo>
                  <a:lnTo>
                    <a:pt x="88" y="1831"/>
                  </a:lnTo>
                  <a:lnTo>
                    <a:pt x="340" y="1200"/>
                  </a:lnTo>
                  <a:lnTo>
                    <a:pt x="735" y="656"/>
                  </a:lnTo>
                  <a:lnTo>
                    <a:pt x="1231" y="250"/>
                  </a:lnTo>
                  <a:lnTo>
                    <a:pt x="1781" y="25"/>
                  </a:lnTo>
                  <a:lnTo>
                    <a:pt x="2332" y="0"/>
                  </a:lnTo>
                  <a:lnTo>
                    <a:pt x="2828" y="180"/>
                  </a:lnTo>
                  <a:lnTo>
                    <a:pt x="3222" y="545"/>
                  </a:lnTo>
                  <a:lnTo>
                    <a:pt x="3475" y="1061"/>
                  </a:lnTo>
                  <a:lnTo>
                    <a:pt x="3563" y="1678"/>
                  </a:lnTo>
                  <a:lnTo>
                    <a:pt x="3475" y="2333"/>
                  </a:lnTo>
                  <a:lnTo>
                    <a:pt x="3222" y="2964"/>
                  </a:lnTo>
                  <a:lnTo>
                    <a:pt x="2828" y="3509"/>
                  </a:lnTo>
                  <a:lnTo>
                    <a:pt x="2332" y="3913"/>
                  </a:lnTo>
                  <a:lnTo>
                    <a:pt x="1781" y="4139"/>
                  </a:lnTo>
                  <a:lnTo>
                    <a:pt x="1231" y="4164"/>
                  </a:lnTo>
                  <a:lnTo>
                    <a:pt x="735" y="3984"/>
                  </a:lnTo>
                  <a:lnTo>
                    <a:pt x="340" y="3618"/>
                  </a:lnTo>
                  <a:lnTo>
                    <a:pt x="88" y="3102"/>
                  </a:lnTo>
                  <a:lnTo>
                    <a:pt x="0" y="2486"/>
                  </a:lnTo>
                  <a:lnTo>
                    <a:pt x="1" y="24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25" name="Freeform 202"/>
            <p:cNvSpPr>
              <a:spLocks/>
            </p:cNvSpPr>
            <p:nvPr/>
          </p:nvSpPr>
          <p:spPr bwMode="auto">
            <a:xfrm>
              <a:off x="2610" y="2390"/>
              <a:ext cx="396" cy="462"/>
            </a:xfrm>
            <a:custGeom>
              <a:avLst/>
              <a:gdLst>
                <a:gd name="T0" fmla="*/ 44 w 3564"/>
                <a:gd name="T1" fmla="*/ 21 h 4163"/>
                <a:gd name="T2" fmla="*/ 43 w 3564"/>
                <a:gd name="T3" fmla="*/ 13 h 4163"/>
                <a:gd name="T4" fmla="*/ 40 w 3564"/>
                <a:gd name="T5" fmla="*/ 7 h 4163"/>
                <a:gd name="T6" fmla="*/ 35 w 3564"/>
                <a:gd name="T7" fmla="*/ 2 h 4163"/>
                <a:gd name="T8" fmla="*/ 29 w 3564"/>
                <a:gd name="T9" fmla="*/ 0 h 4163"/>
                <a:gd name="T10" fmla="*/ 22 w 3564"/>
                <a:gd name="T11" fmla="*/ 0 h 4163"/>
                <a:gd name="T12" fmla="*/ 15 w 3564"/>
                <a:gd name="T13" fmla="*/ 3 h 4163"/>
                <a:gd name="T14" fmla="*/ 9 w 3564"/>
                <a:gd name="T15" fmla="*/ 8 h 4163"/>
                <a:gd name="T16" fmla="*/ 4 w 3564"/>
                <a:gd name="T17" fmla="*/ 15 h 4163"/>
                <a:gd name="T18" fmla="*/ 1 w 3564"/>
                <a:gd name="T19" fmla="*/ 23 h 4163"/>
                <a:gd name="T20" fmla="*/ 0 w 3564"/>
                <a:gd name="T21" fmla="*/ 31 h 4163"/>
                <a:gd name="T22" fmla="*/ 1 w 3564"/>
                <a:gd name="T23" fmla="*/ 38 h 4163"/>
                <a:gd name="T24" fmla="*/ 4 w 3564"/>
                <a:gd name="T25" fmla="*/ 45 h 4163"/>
                <a:gd name="T26" fmla="*/ 9 w 3564"/>
                <a:gd name="T27" fmla="*/ 49 h 4163"/>
                <a:gd name="T28" fmla="*/ 15 w 3564"/>
                <a:gd name="T29" fmla="*/ 51 h 4163"/>
                <a:gd name="T30" fmla="*/ 22 w 3564"/>
                <a:gd name="T31" fmla="*/ 51 h 4163"/>
                <a:gd name="T32" fmla="*/ 29 w 3564"/>
                <a:gd name="T33" fmla="*/ 48 h 4163"/>
                <a:gd name="T34" fmla="*/ 35 w 3564"/>
                <a:gd name="T35" fmla="*/ 43 h 4163"/>
                <a:gd name="T36" fmla="*/ 40 w 3564"/>
                <a:gd name="T37" fmla="*/ 37 h 4163"/>
                <a:gd name="T38" fmla="*/ 43 w 3564"/>
                <a:gd name="T39" fmla="*/ 29 h 4163"/>
                <a:gd name="T40" fmla="*/ 44 w 3564"/>
                <a:gd name="T41" fmla="*/ 21 h 4163"/>
                <a:gd name="T42" fmla="*/ 44 w 3564"/>
                <a:gd name="T43" fmla="*/ 21 h 41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564" h="4163">
                  <a:moveTo>
                    <a:pt x="3563" y="1677"/>
                  </a:moveTo>
                  <a:lnTo>
                    <a:pt x="3476" y="1061"/>
                  </a:lnTo>
                  <a:lnTo>
                    <a:pt x="3223" y="545"/>
                  </a:lnTo>
                  <a:lnTo>
                    <a:pt x="2829" y="179"/>
                  </a:lnTo>
                  <a:lnTo>
                    <a:pt x="2332" y="0"/>
                  </a:lnTo>
                  <a:lnTo>
                    <a:pt x="1781" y="24"/>
                  </a:lnTo>
                  <a:lnTo>
                    <a:pt x="1231" y="249"/>
                  </a:lnTo>
                  <a:lnTo>
                    <a:pt x="735" y="655"/>
                  </a:lnTo>
                  <a:lnTo>
                    <a:pt x="340" y="1199"/>
                  </a:lnTo>
                  <a:lnTo>
                    <a:pt x="88" y="1830"/>
                  </a:lnTo>
                  <a:lnTo>
                    <a:pt x="0" y="2486"/>
                  </a:lnTo>
                  <a:lnTo>
                    <a:pt x="88" y="3101"/>
                  </a:lnTo>
                  <a:lnTo>
                    <a:pt x="340" y="3617"/>
                  </a:lnTo>
                  <a:lnTo>
                    <a:pt x="735" y="3983"/>
                  </a:lnTo>
                  <a:lnTo>
                    <a:pt x="1231" y="4163"/>
                  </a:lnTo>
                  <a:lnTo>
                    <a:pt x="1781" y="4139"/>
                  </a:lnTo>
                  <a:lnTo>
                    <a:pt x="2332" y="3913"/>
                  </a:lnTo>
                  <a:lnTo>
                    <a:pt x="2829" y="3508"/>
                  </a:lnTo>
                  <a:lnTo>
                    <a:pt x="3223" y="2963"/>
                  </a:lnTo>
                  <a:lnTo>
                    <a:pt x="3476" y="2332"/>
                  </a:lnTo>
                  <a:lnTo>
                    <a:pt x="3563" y="1677"/>
                  </a:lnTo>
                  <a:lnTo>
                    <a:pt x="3564" y="167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26" name="Freeform 203"/>
            <p:cNvSpPr>
              <a:spLocks/>
            </p:cNvSpPr>
            <p:nvPr/>
          </p:nvSpPr>
          <p:spPr bwMode="auto">
            <a:xfrm>
              <a:off x="2242" y="2366"/>
              <a:ext cx="238" cy="399"/>
            </a:xfrm>
            <a:custGeom>
              <a:avLst/>
              <a:gdLst>
                <a:gd name="T0" fmla="*/ 13 w 2140"/>
                <a:gd name="T1" fmla="*/ 0 h 3590"/>
                <a:gd name="T2" fmla="*/ 0 w 2140"/>
                <a:gd name="T3" fmla="*/ 32 h 3590"/>
                <a:gd name="T4" fmla="*/ 26 w 2140"/>
                <a:gd name="T5" fmla="*/ 44 h 3590"/>
                <a:gd name="T6" fmla="*/ 13 w 2140"/>
                <a:gd name="T7" fmla="*/ 0 h 3590"/>
                <a:gd name="T8" fmla="*/ 13 w 2140"/>
                <a:gd name="T9" fmla="*/ 0 h 35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0" h="3590">
                  <a:moveTo>
                    <a:pt x="1070" y="0"/>
                  </a:moveTo>
                  <a:lnTo>
                    <a:pt x="0" y="2580"/>
                  </a:lnTo>
                  <a:lnTo>
                    <a:pt x="2140" y="3590"/>
                  </a:lnTo>
                  <a:lnTo>
                    <a:pt x="1070" y="0"/>
                  </a:lnTo>
                  <a:lnTo>
                    <a:pt x="107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27" name="Freeform 204"/>
            <p:cNvSpPr>
              <a:spLocks/>
            </p:cNvSpPr>
            <p:nvPr/>
          </p:nvSpPr>
          <p:spPr bwMode="auto">
            <a:xfrm>
              <a:off x="2290" y="2120"/>
              <a:ext cx="396" cy="90"/>
            </a:xfrm>
            <a:custGeom>
              <a:avLst/>
              <a:gdLst>
                <a:gd name="T0" fmla="*/ 0 w 3562"/>
                <a:gd name="T1" fmla="*/ 10 h 808"/>
                <a:gd name="T2" fmla="*/ 44 w 3562"/>
                <a:gd name="T3" fmla="*/ 0 h 808"/>
                <a:gd name="T4" fmla="*/ 44 w 3562"/>
                <a:gd name="T5" fmla="*/ 0 h 8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62" h="808">
                  <a:moveTo>
                    <a:pt x="0" y="808"/>
                  </a:moveTo>
                  <a:lnTo>
                    <a:pt x="3561" y="0"/>
                  </a:lnTo>
                  <a:lnTo>
                    <a:pt x="356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28" name="Freeform 205"/>
            <p:cNvSpPr>
              <a:spLocks/>
            </p:cNvSpPr>
            <p:nvPr/>
          </p:nvSpPr>
          <p:spPr bwMode="auto">
            <a:xfrm>
              <a:off x="2290" y="2120"/>
              <a:ext cx="670" cy="220"/>
            </a:xfrm>
            <a:custGeom>
              <a:avLst/>
              <a:gdLst>
                <a:gd name="T0" fmla="*/ 0 w 6032"/>
                <a:gd name="T1" fmla="*/ 10 h 1975"/>
                <a:gd name="T2" fmla="*/ 30 w 6032"/>
                <a:gd name="T3" fmla="*/ 25 h 1975"/>
                <a:gd name="T4" fmla="*/ 74 w 6032"/>
                <a:gd name="T5" fmla="*/ 14 h 1975"/>
                <a:gd name="T6" fmla="*/ 44 w 6032"/>
                <a:gd name="T7" fmla="*/ 0 h 1975"/>
                <a:gd name="T8" fmla="*/ 44 w 6032"/>
                <a:gd name="T9" fmla="*/ 0 h 19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32" h="1975">
                  <a:moveTo>
                    <a:pt x="0" y="808"/>
                  </a:moveTo>
                  <a:lnTo>
                    <a:pt x="2470" y="1975"/>
                  </a:lnTo>
                  <a:lnTo>
                    <a:pt x="6032" y="1167"/>
                  </a:lnTo>
                  <a:lnTo>
                    <a:pt x="3561" y="0"/>
                  </a:lnTo>
                  <a:lnTo>
                    <a:pt x="356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29" name="Freeform 206"/>
            <p:cNvSpPr>
              <a:spLocks/>
            </p:cNvSpPr>
            <p:nvPr/>
          </p:nvSpPr>
          <p:spPr bwMode="auto">
            <a:xfrm>
              <a:off x="1904" y="2074"/>
              <a:ext cx="915" cy="432"/>
            </a:xfrm>
            <a:custGeom>
              <a:avLst/>
              <a:gdLst>
                <a:gd name="T0" fmla="*/ 0 w 8237"/>
                <a:gd name="T1" fmla="*/ 0 h 3889"/>
                <a:gd name="T2" fmla="*/ 102 w 8237"/>
                <a:gd name="T3" fmla="*/ 48 h 3889"/>
                <a:gd name="T4" fmla="*/ 102 w 8237"/>
                <a:gd name="T5" fmla="*/ 48 h 38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37" h="3889">
                  <a:moveTo>
                    <a:pt x="0" y="0"/>
                  </a:moveTo>
                  <a:lnTo>
                    <a:pt x="8235" y="3889"/>
                  </a:lnTo>
                  <a:lnTo>
                    <a:pt x="8237" y="38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30" name="Freeform 207"/>
            <p:cNvSpPr>
              <a:spLocks/>
            </p:cNvSpPr>
            <p:nvPr/>
          </p:nvSpPr>
          <p:spPr bwMode="auto">
            <a:xfrm>
              <a:off x="1957" y="2560"/>
              <a:ext cx="202" cy="96"/>
            </a:xfrm>
            <a:custGeom>
              <a:avLst/>
              <a:gdLst>
                <a:gd name="T0" fmla="*/ 22 w 1817"/>
                <a:gd name="T1" fmla="*/ 11 h 857"/>
                <a:gd name="T2" fmla="*/ 0 w 1817"/>
                <a:gd name="T3" fmla="*/ 0 h 857"/>
                <a:gd name="T4" fmla="*/ 0 w 1817"/>
                <a:gd name="T5" fmla="*/ 0 h 8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17" h="857">
                  <a:moveTo>
                    <a:pt x="1817" y="85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31" name="Freeform 208"/>
            <p:cNvSpPr>
              <a:spLocks/>
            </p:cNvSpPr>
            <p:nvPr/>
          </p:nvSpPr>
          <p:spPr bwMode="auto">
            <a:xfrm>
              <a:off x="1864" y="2516"/>
              <a:ext cx="47" cy="22"/>
            </a:xfrm>
            <a:custGeom>
              <a:avLst/>
              <a:gdLst>
                <a:gd name="T0" fmla="*/ 5 w 419"/>
                <a:gd name="T1" fmla="*/ 2 h 197"/>
                <a:gd name="T2" fmla="*/ 0 w 419"/>
                <a:gd name="T3" fmla="*/ 0 h 197"/>
                <a:gd name="T4" fmla="*/ 0 w 419"/>
                <a:gd name="T5" fmla="*/ 0 h 1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9" h="197">
                  <a:moveTo>
                    <a:pt x="419" y="19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32" name="Freeform 209"/>
            <p:cNvSpPr>
              <a:spLocks/>
            </p:cNvSpPr>
            <p:nvPr/>
          </p:nvSpPr>
          <p:spPr bwMode="auto">
            <a:xfrm>
              <a:off x="1585" y="2385"/>
              <a:ext cx="233" cy="110"/>
            </a:xfrm>
            <a:custGeom>
              <a:avLst/>
              <a:gdLst>
                <a:gd name="T0" fmla="*/ 26 w 2092"/>
                <a:gd name="T1" fmla="*/ 12 h 988"/>
                <a:gd name="T2" fmla="*/ 0 w 2092"/>
                <a:gd name="T3" fmla="*/ 0 h 988"/>
                <a:gd name="T4" fmla="*/ 0 w 2092"/>
                <a:gd name="T5" fmla="*/ 0 h 9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2" h="988">
                  <a:moveTo>
                    <a:pt x="2092" y="98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33" name="Freeform 210"/>
            <p:cNvSpPr>
              <a:spLocks/>
            </p:cNvSpPr>
            <p:nvPr/>
          </p:nvSpPr>
          <p:spPr bwMode="auto">
            <a:xfrm>
              <a:off x="1492" y="2341"/>
              <a:ext cx="47" cy="22"/>
            </a:xfrm>
            <a:custGeom>
              <a:avLst/>
              <a:gdLst>
                <a:gd name="T0" fmla="*/ 5 w 418"/>
                <a:gd name="T1" fmla="*/ 2 h 199"/>
                <a:gd name="T2" fmla="*/ 0 w 418"/>
                <a:gd name="T3" fmla="*/ 0 h 199"/>
                <a:gd name="T4" fmla="*/ 0 w 418"/>
                <a:gd name="T5" fmla="*/ 0 h 1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8" h="199">
                  <a:moveTo>
                    <a:pt x="418" y="19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34" name="Freeform 211"/>
            <p:cNvSpPr>
              <a:spLocks/>
            </p:cNvSpPr>
            <p:nvPr/>
          </p:nvSpPr>
          <p:spPr bwMode="auto">
            <a:xfrm>
              <a:off x="1244" y="2224"/>
              <a:ext cx="202" cy="95"/>
            </a:xfrm>
            <a:custGeom>
              <a:avLst/>
              <a:gdLst>
                <a:gd name="T0" fmla="*/ 22 w 1817"/>
                <a:gd name="T1" fmla="*/ 11 h 858"/>
                <a:gd name="T2" fmla="*/ 0 w 1817"/>
                <a:gd name="T3" fmla="*/ 0 h 858"/>
                <a:gd name="T4" fmla="*/ 0 w 1817"/>
                <a:gd name="T5" fmla="*/ 0 h 8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17" h="858">
                  <a:moveTo>
                    <a:pt x="1817" y="85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35" name="Freeform 212"/>
            <p:cNvSpPr>
              <a:spLocks/>
            </p:cNvSpPr>
            <p:nvPr/>
          </p:nvSpPr>
          <p:spPr bwMode="auto">
            <a:xfrm>
              <a:off x="2178" y="2083"/>
              <a:ext cx="528" cy="120"/>
            </a:xfrm>
            <a:custGeom>
              <a:avLst/>
              <a:gdLst>
                <a:gd name="T0" fmla="*/ 59 w 4749"/>
                <a:gd name="T1" fmla="*/ 0 h 1079"/>
                <a:gd name="T2" fmla="*/ 0 w 4749"/>
                <a:gd name="T3" fmla="*/ 13 h 1079"/>
                <a:gd name="T4" fmla="*/ 0 w 4749"/>
                <a:gd name="T5" fmla="*/ 13 h 10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49" h="1079">
                  <a:moveTo>
                    <a:pt x="4749" y="0"/>
                  </a:moveTo>
                  <a:lnTo>
                    <a:pt x="0" y="1079"/>
                  </a:lnTo>
                  <a:lnTo>
                    <a:pt x="1" y="107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36" name="Freeform 213"/>
            <p:cNvSpPr>
              <a:spLocks/>
            </p:cNvSpPr>
            <p:nvPr/>
          </p:nvSpPr>
          <p:spPr bwMode="auto">
            <a:xfrm>
              <a:off x="2178" y="2203"/>
              <a:ext cx="366" cy="173"/>
            </a:xfrm>
            <a:custGeom>
              <a:avLst/>
              <a:gdLst>
                <a:gd name="T0" fmla="*/ 41 w 3294"/>
                <a:gd name="T1" fmla="*/ 19 h 1556"/>
                <a:gd name="T2" fmla="*/ 0 w 3294"/>
                <a:gd name="T3" fmla="*/ 0 h 1556"/>
                <a:gd name="T4" fmla="*/ 0 w 3294"/>
                <a:gd name="T5" fmla="*/ 0 h 15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94" h="1556">
                  <a:moveTo>
                    <a:pt x="3294" y="155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37" name="Freeform 214"/>
            <p:cNvSpPr>
              <a:spLocks/>
            </p:cNvSpPr>
            <p:nvPr/>
          </p:nvSpPr>
          <p:spPr bwMode="auto">
            <a:xfrm>
              <a:off x="2544" y="2256"/>
              <a:ext cx="528" cy="120"/>
            </a:xfrm>
            <a:custGeom>
              <a:avLst/>
              <a:gdLst>
                <a:gd name="T0" fmla="*/ 0 w 4751"/>
                <a:gd name="T1" fmla="*/ 13 h 1079"/>
                <a:gd name="T2" fmla="*/ 59 w 4751"/>
                <a:gd name="T3" fmla="*/ 0 h 1079"/>
                <a:gd name="T4" fmla="*/ 59 w 4751"/>
                <a:gd name="T5" fmla="*/ 0 h 10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51" h="1079">
                  <a:moveTo>
                    <a:pt x="0" y="1079"/>
                  </a:moveTo>
                  <a:lnTo>
                    <a:pt x="4750" y="0"/>
                  </a:lnTo>
                  <a:lnTo>
                    <a:pt x="475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38" name="Freeform 215"/>
            <p:cNvSpPr>
              <a:spLocks/>
            </p:cNvSpPr>
            <p:nvPr/>
          </p:nvSpPr>
          <p:spPr bwMode="auto">
            <a:xfrm>
              <a:off x="2706" y="2083"/>
              <a:ext cx="366" cy="173"/>
            </a:xfrm>
            <a:custGeom>
              <a:avLst/>
              <a:gdLst>
                <a:gd name="T0" fmla="*/ 0 w 3296"/>
                <a:gd name="T1" fmla="*/ 0 h 1556"/>
                <a:gd name="T2" fmla="*/ 41 w 3296"/>
                <a:gd name="T3" fmla="*/ 19 h 1556"/>
                <a:gd name="T4" fmla="*/ 41 w 3296"/>
                <a:gd name="T5" fmla="*/ 19 h 15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96" h="1556">
                  <a:moveTo>
                    <a:pt x="0" y="0"/>
                  </a:moveTo>
                  <a:lnTo>
                    <a:pt x="3295" y="1556"/>
                  </a:lnTo>
                  <a:lnTo>
                    <a:pt x="3296" y="15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39" name="Freeform 216"/>
            <p:cNvSpPr>
              <a:spLocks/>
            </p:cNvSpPr>
            <p:nvPr/>
          </p:nvSpPr>
          <p:spPr bwMode="auto">
            <a:xfrm>
              <a:off x="2563" y="1924"/>
              <a:ext cx="915" cy="432"/>
            </a:xfrm>
            <a:custGeom>
              <a:avLst/>
              <a:gdLst>
                <a:gd name="T0" fmla="*/ 102 w 8235"/>
                <a:gd name="T1" fmla="*/ 48 h 3889"/>
                <a:gd name="T2" fmla="*/ 0 w 8235"/>
                <a:gd name="T3" fmla="*/ 0 h 3889"/>
                <a:gd name="T4" fmla="*/ 0 w 8235"/>
                <a:gd name="T5" fmla="*/ 0 h 38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35" h="3889">
                  <a:moveTo>
                    <a:pt x="8235" y="388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40" name="Freeform 217"/>
            <p:cNvSpPr>
              <a:spLocks/>
            </p:cNvSpPr>
            <p:nvPr/>
          </p:nvSpPr>
          <p:spPr bwMode="auto">
            <a:xfrm>
              <a:off x="1904" y="2074"/>
              <a:ext cx="915" cy="432"/>
            </a:xfrm>
            <a:custGeom>
              <a:avLst/>
              <a:gdLst>
                <a:gd name="T0" fmla="*/ 102 w 8235"/>
                <a:gd name="T1" fmla="*/ 48 h 3889"/>
                <a:gd name="T2" fmla="*/ 0 w 8235"/>
                <a:gd name="T3" fmla="*/ 0 h 3889"/>
                <a:gd name="T4" fmla="*/ 0 w 8235"/>
                <a:gd name="T5" fmla="*/ 0 h 38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35" h="3889">
                  <a:moveTo>
                    <a:pt x="8235" y="388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41" name="Freeform 218"/>
            <p:cNvSpPr>
              <a:spLocks/>
            </p:cNvSpPr>
            <p:nvPr/>
          </p:nvSpPr>
          <p:spPr bwMode="auto">
            <a:xfrm>
              <a:off x="1904" y="2074"/>
              <a:ext cx="915" cy="432"/>
            </a:xfrm>
            <a:custGeom>
              <a:avLst/>
              <a:gdLst>
                <a:gd name="T0" fmla="*/ 0 w 8237"/>
                <a:gd name="T1" fmla="*/ 0 h 3889"/>
                <a:gd name="T2" fmla="*/ 102 w 8237"/>
                <a:gd name="T3" fmla="*/ 48 h 3889"/>
                <a:gd name="T4" fmla="*/ 102 w 8237"/>
                <a:gd name="T5" fmla="*/ 48 h 38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37" h="3889">
                  <a:moveTo>
                    <a:pt x="0" y="0"/>
                  </a:moveTo>
                  <a:lnTo>
                    <a:pt x="8235" y="3889"/>
                  </a:lnTo>
                  <a:lnTo>
                    <a:pt x="8237" y="38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42" name="Freeform 219"/>
            <p:cNvSpPr>
              <a:spLocks/>
            </p:cNvSpPr>
            <p:nvPr/>
          </p:nvSpPr>
          <p:spPr bwMode="auto">
            <a:xfrm>
              <a:off x="3072" y="2256"/>
              <a:ext cx="36" cy="17"/>
            </a:xfrm>
            <a:custGeom>
              <a:avLst/>
              <a:gdLst>
                <a:gd name="T0" fmla="*/ 0 w 321"/>
                <a:gd name="T1" fmla="*/ 0 h 151"/>
                <a:gd name="T2" fmla="*/ 4 w 321"/>
                <a:gd name="T3" fmla="*/ 2 h 151"/>
                <a:gd name="T4" fmla="*/ 4 w 321"/>
                <a:gd name="T5" fmla="*/ 2 h 1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1" h="151">
                  <a:moveTo>
                    <a:pt x="0" y="0"/>
                  </a:moveTo>
                  <a:lnTo>
                    <a:pt x="320" y="151"/>
                  </a:lnTo>
                  <a:lnTo>
                    <a:pt x="321" y="15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43" name="Freeform 220"/>
            <p:cNvSpPr>
              <a:spLocks/>
            </p:cNvSpPr>
            <p:nvPr/>
          </p:nvSpPr>
          <p:spPr bwMode="auto">
            <a:xfrm>
              <a:off x="3136" y="2287"/>
              <a:ext cx="59" cy="27"/>
            </a:xfrm>
            <a:custGeom>
              <a:avLst/>
              <a:gdLst>
                <a:gd name="T0" fmla="*/ 0 w 524"/>
                <a:gd name="T1" fmla="*/ 0 h 246"/>
                <a:gd name="T2" fmla="*/ 7 w 524"/>
                <a:gd name="T3" fmla="*/ 3 h 246"/>
                <a:gd name="T4" fmla="*/ 7 w 524"/>
                <a:gd name="T5" fmla="*/ 3 h 2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4" h="246">
                  <a:moveTo>
                    <a:pt x="0" y="0"/>
                  </a:moveTo>
                  <a:lnTo>
                    <a:pt x="523" y="246"/>
                  </a:lnTo>
                  <a:lnTo>
                    <a:pt x="524" y="2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44" name="Freeform 221"/>
            <p:cNvSpPr>
              <a:spLocks/>
            </p:cNvSpPr>
            <p:nvPr/>
          </p:nvSpPr>
          <p:spPr bwMode="auto">
            <a:xfrm>
              <a:off x="3224" y="2328"/>
              <a:ext cx="58" cy="27"/>
            </a:xfrm>
            <a:custGeom>
              <a:avLst/>
              <a:gdLst>
                <a:gd name="T0" fmla="*/ 0 w 525"/>
                <a:gd name="T1" fmla="*/ 0 h 247"/>
                <a:gd name="T2" fmla="*/ 6 w 525"/>
                <a:gd name="T3" fmla="*/ 3 h 247"/>
                <a:gd name="T4" fmla="*/ 6 w 525"/>
                <a:gd name="T5" fmla="*/ 3 h 2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5" h="247">
                  <a:moveTo>
                    <a:pt x="0" y="0"/>
                  </a:moveTo>
                  <a:lnTo>
                    <a:pt x="524" y="247"/>
                  </a:lnTo>
                  <a:lnTo>
                    <a:pt x="525" y="24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45" name="Freeform 222"/>
            <p:cNvSpPr>
              <a:spLocks/>
            </p:cNvSpPr>
            <p:nvPr/>
          </p:nvSpPr>
          <p:spPr bwMode="auto">
            <a:xfrm>
              <a:off x="3311" y="2369"/>
              <a:ext cx="36" cy="17"/>
            </a:xfrm>
            <a:custGeom>
              <a:avLst/>
              <a:gdLst>
                <a:gd name="T0" fmla="*/ 0 w 322"/>
                <a:gd name="T1" fmla="*/ 0 h 151"/>
                <a:gd name="T2" fmla="*/ 4 w 322"/>
                <a:gd name="T3" fmla="*/ 2 h 151"/>
                <a:gd name="T4" fmla="*/ 4 w 322"/>
                <a:gd name="T5" fmla="*/ 2 h 1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2" h="151">
                  <a:moveTo>
                    <a:pt x="0" y="0"/>
                  </a:moveTo>
                  <a:lnTo>
                    <a:pt x="320" y="151"/>
                  </a:lnTo>
                  <a:lnTo>
                    <a:pt x="322" y="15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46" name="Freeform 223"/>
            <p:cNvSpPr>
              <a:spLocks/>
            </p:cNvSpPr>
            <p:nvPr/>
          </p:nvSpPr>
          <p:spPr bwMode="auto">
            <a:xfrm>
              <a:off x="2159" y="2590"/>
              <a:ext cx="291" cy="66"/>
            </a:xfrm>
            <a:custGeom>
              <a:avLst/>
              <a:gdLst>
                <a:gd name="T0" fmla="*/ 0 w 2621"/>
                <a:gd name="T1" fmla="*/ 7 h 594"/>
                <a:gd name="T2" fmla="*/ 32 w 2621"/>
                <a:gd name="T3" fmla="*/ 0 h 594"/>
                <a:gd name="T4" fmla="*/ 32 w 2621"/>
                <a:gd name="T5" fmla="*/ 0 h 59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21" h="594">
                  <a:moveTo>
                    <a:pt x="0" y="594"/>
                  </a:moveTo>
                  <a:lnTo>
                    <a:pt x="2620" y="0"/>
                  </a:lnTo>
                  <a:lnTo>
                    <a:pt x="262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47" name="Freeform 224"/>
            <p:cNvSpPr>
              <a:spLocks/>
            </p:cNvSpPr>
            <p:nvPr/>
          </p:nvSpPr>
          <p:spPr bwMode="auto">
            <a:xfrm>
              <a:off x="2517" y="2559"/>
              <a:ext cx="67" cy="15"/>
            </a:xfrm>
            <a:custGeom>
              <a:avLst/>
              <a:gdLst>
                <a:gd name="T0" fmla="*/ 0 w 605"/>
                <a:gd name="T1" fmla="*/ 2 h 137"/>
                <a:gd name="T2" fmla="*/ 7 w 605"/>
                <a:gd name="T3" fmla="*/ 0 h 137"/>
                <a:gd name="T4" fmla="*/ 7 w 605"/>
                <a:gd name="T5" fmla="*/ 0 h 1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5" h="137">
                  <a:moveTo>
                    <a:pt x="0" y="137"/>
                  </a:moveTo>
                  <a:lnTo>
                    <a:pt x="603" y="0"/>
                  </a:lnTo>
                  <a:lnTo>
                    <a:pt x="60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48" name="Freeform 225"/>
            <p:cNvSpPr>
              <a:spLocks/>
            </p:cNvSpPr>
            <p:nvPr/>
          </p:nvSpPr>
          <p:spPr bwMode="auto">
            <a:xfrm>
              <a:off x="2651" y="2468"/>
              <a:ext cx="335" cy="76"/>
            </a:xfrm>
            <a:custGeom>
              <a:avLst/>
              <a:gdLst>
                <a:gd name="T0" fmla="*/ 0 w 3017"/>
                <a:gd name="T1" fmla="*/ 8 h 685"/>
                <a:gd name="T2" fmla="*/ 37 w 3017"/>
                <a:gd name="T3" fmla="*/ 0 h 685"/>
                <a:gd name="T4" fmla="*/ 37 w 3017"/>
                <a:gd name="T5" fmla="*/ 0 h 6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17" h="685">
                  <a:moveTo>
                    <a:pt x="0" y="685"/>
                  </a:moveTo>
                  <a:lnTo>
                    <a:pt x="3016" y="0"/>
                  </a:lnTo>
                  <a:lnTo>
                    <a:pt x="30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49" name="Freeform 226"/>
            <p:cNvSpPr>
              <a:spLocks/>
            </p:cNvSpPr>
            <p:nvPr/>
          </p:nvSpPr>
          <p:spPr bwMode="auto">
            <a:xfrm>
              <a:off x="3053" y="2437"/>
              <a:ext cx="67" cy="16"/>
            </a:xfrm>
            <a:custGeom>
              <a:avLst/>
              <a:gdLst>
                <a:gd name="T0" fmla="*/ 0 w 605"/>
                <a:gd name="T1" fmla="*/ 2 h 137"/>
                <a:gd name="T2" fmla="*/ 7 w 605"/>
                <a:gd name="T3" fmla="*/ 0 h 137"/>
                <a:gd name="T4" fmla="*/ 7 w 605"/>
                <a:gd name="T5" fmla="*/ 0 h 1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5" h="137">
                  <a:moveTo>
                    <a:pt x="0" y="137"/>
                  </a:moveTo>
                  <a:lnTo>
                    <a:pt x="604" y="0"/>
                  </a:lnTo>
                  <a:lnTo>
                    <a:pt x="60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50" name="Freeform 227"/>
            <p:cNvSpPr>
              <a:spLocks/>
            </p:cNvSpPr>
            <p:nvPr/>
          </p:nvSpPr>
          <p:spPr bwMode="auto">
            <a:xfrm>
              <a:off x="3187" y="2356"/>
              <a:ext cx="291" cy="66"/>
            </a:xfrm>
            <a:custGeom>
              <a:avLst/>
              <a:gdLst>
                <a:gd name="T0" fmla="*/ 0 w 2621"/>
                <a:gd name="T1" fmla="*/ 7 h 595"/>
                <a:gd name="T2" fmla="*/ 32 w 2621"/>
                <a:gd name="T3" fmla="*/ 0 h 595"/>
                <a:gd name="T4" fmla="*/ 32 w 2621"/>
                <a:gd name="T5" fmla="*/ 0 h 5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21" h="595">
                  <a:moveTo>
                    <a:pt x="0" y="595"/>
                  </a:moveTo>
                  <a:lnTo>
                    <a:pt x="2620" y="0"/>
                  </a:lnTo>
                  <a:lnTo>
                    <a:pt x="262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51" name="Freeform 228"/>
            <p:cNvSpPr>
              <a:spLocks/>
            </p:cNvSpPr>
            <p:nvPr/>
          </p:nvSpPr>
          <p:spPr bwMode="auto">
            <a:xfrm>
              <a:off x="2819" y="2356"/>
              <a:ext cx="659" cy="150"/>
            </a:xfrm>
            <a:custGeom>
              <a:avLst/>
              <a:gdLst>
                <a:gd name="T0" fmla="*/ 73 w 5938"/>
                <a:gd name="T1" fmla="*/ 0 h 1349"/>
                <a:gd name="T2" fmla="*/ 0 w 5938"/>
                <a:gd name="T3" fmla="*/ 17 h 1349"/>
                <a:gd name="T4" fmla="*/ 0 w 5938"/>
                <a:gd name="T5" fmla="*/ 17 h 13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38" h="1349">
                  <a:moveTo>
                    <a:pt x="5938" y="0"/>
                  </a:moveTo>
                  <a:lnTo>
                    <a:pt x="0" y="1349"/>
                  </a:lnTo>
                  <a:lnTo>
                    <a:pt x="2" y="134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52" name="Freeform 229"/>
            <p:cNvSpPr>
              <a:spLocks/>
            </p:cNvSpPr>
            <p:nvPr/>
          </p:nvSpPr>
          <p:spPr bwMode="auto">
            <a:xfrm>
              <a:off x="2819" y="2356"/>
              <a:ext cx="659" cy="150"/>
            </a:xfrm>
            <a:custGeom>
              <a:avLst/>
              <a:gdLst>
                <a:gd name="T0" fmla="*/ 0 w 5939"/>
                <a:gd name="T1" fmla="*/ 17 h 1349"/>
                <a:gd name="T2" fmla="*/ 73 w 5939"/>
                <a:gd name="T3" fmla="*/ 0 h 1349"/>
                <a:gd name="T4" fmla="*/ 73 w 5939"/>
                <a:gd name="T5" fmla="*/ 0 h 13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39" h="1349">
                  <a:moveTo>
                    <a:pt x="0" y="1349"/>
                  </a:moveTo>
                  <a:lnTo>
                    <a:pt x="5938" y="0"/>
                  </a:lnTo>
                  <a:lnTo>
                    <a:pt x="593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53" name="Freeform 230"/>
            <p:cNvSpPr>
              <a:spLocks/>
            </p:cNvSpPr>
            <p:nvPr/>
          </p:nvSpPr>
          <p:spPr bwMode="auto">
            <a:xfrm>
              <a:off x="2819" y="2386"/>
              <a:ext cx="527" cy="120"/>
            </a:xfrm>
            <a:custGeom>
              <a:avLst/>
              <a:gdLst>
                <a:gd name="T0" fmla="*/ 58 w 4750"/>
                <a:gd name="T1" fmla="*/ 0 h 1079"/>
                <a:gd name="T2" fmla="*/ 0 w 4750"/>
                <a:gd name="T3" fmla="*/ 13 h 1079"/>
                <a:gd name="T4" fmla="*/ 0 w 4750"/>
                <a:gd name="T5" fmla="*/ 13 h 10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50" h="1079">
                  <a:moveTo>
                    <a:pt x="4750" y="0"/>
                  </a:moveTo>
                  <a:lnTo>
                    <a:pt x="0" y="1079"/>
                  </a:lnTo>
                  <a:lnTo>
                    <a:pt x="2" y="107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54" name="Freeform 231"/>
            <p:cNvSpPr>
              <a:spLocks/>
            </p:cNvSpPr>
            <p:nvPr/>
          </p:nvSpPr>
          <p:spPr bwMode="auto">
            <a:xfrm>
              <a:off x="2272" y="1924"/>
              <a:ext cx="291" cy="66"/>
            </a:xfrm>
            <a:custGeom>
              <a:avLst/>
              <a:gdLst>
                <a:gd name="T0" fmla="*/ 32 w 2620"/>
                <a:gd name="T1" fmla="*/ 0 h 596"/>
                <a:gd name="T2" fmla="*/ 0 w 2620"/>
                <a:gd name="T3" fmla="*/ 7 h 596"/>
                <a:gd name="T4" fmla="*/ 0 w 2620"/>
                <a:gd name="T5" fmla="*/ 7 h 5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20" h="596">
                  <a:moveTo>
                    <a:pt x="2620" y="0"/>
                  </a:moveTo>
                  <a:lnTo>
                    <a:pt x="0" y="596"/>
                  </a:lnTo>
                  <a:lnTo>
                    <a:pt x="1" y="59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55" name="Freeform 232"/>
            <p:cNvSpPr>
              <a:spLocks/>
            </p:cNvSpPr>
            <p:nvPr/>
          </p:nvSpPr>
          <p:spPr bwMode="auto">
            <a:xfrm>
              <a:off x="2138" y="2005"/>
              <a:ext cx="67" cy="16"/>
            </a:xfrm>
            <a:custGeom>
              <a:avLst/>
              <a:gdLst>
                <a:gd name="T0" fmla="*/ 7 w 604"/>
                <a:gd name="T1" fmla="*/ 0 h 137"/>
                <a:gd name="T2" fmla="*/ 0 w 604"/>
                <a:gd name="T3" fmla="*/ 2 h 137"/>
                <a:gd name="T4" fmla="*/ 0 w 604"/>
                <a:gd name="T5" fmla="*/ 2 h 1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4" h="137">
                  <a:moveTo>
                    <a:pt x="604" y="0"/>
                  </a:moveTo>
                  <a:lnTo>
                    <a:pt x="0" y="137"/>
                  </a:lnTo>
                  <a:lnTo>
                    <a:pt x="1" y="13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56" name="Freeform 233"/>
            <p:cNvSpPr>
              <a:spLocks/>
            </p:cNvSpPr>
            <p:nvPr/>
          </p:nvSpPr>
          <p:spPr bwMode="auto">
            <a:xfrm>
              <a:off x="1736" y="2036"/>
              <a:ext cx="335" cy="76"/>
            </a:xfrm>
            <a:custGeom>
              <a:avLst/>
              <a:gdLst>
                <a:gd name="T0" fmla="*/ 37 w 3015"/>
                <a:gd name="T1" fmla="*/ 0 h 684"/>
                <a:gd name="T2" fmla="*/ 0 w 3015"/>
                <a:gd name="T3" fmla="*/ 8 h 684"/>
                <a:gd name="T4" fmla="*/ 0 w 3015"/>
                <a:gd name="T5" fmla="*/ 8 h 6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15" h="684">
                  <a:moveTo>
                    <a:pt x="3015" y="0"/>
                  </a:moveTo>
                  <a:lnTo>
                    <a:pt x="0" y="684"/>
                  </a:lnTo>
                  <a:lnTo>
                    <a:pt x="1" y="68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57" name="Freeform 234"/>
            <p:cNvSpPr>
              <a:spLocks/>
            </p:cNvSpPr>
            <p:nvPr/>
          </p:nvSpPr>
          <p:spPr bwMode="auto">
            <a:xfrm>
              <a:off x="1602" y="2127"/>
              <a:ext cx="67" cy="15"/>
            </a:xfrm>
            <a:custGeom>
              <a:avLst/>
              <a:gdLst>
                <a:gd name="T0" fmla="*/ 7 w 603"/>
                <a:gd name="T1" fmla="*/ 0 h 137"/>
                <a:gd name="T2" fmla="*/ 0 w 603"/>
                <a:gd name="T3" fmla="*/ 2 h 137"/>
                <a:gd name="T4" fmla="*/ 0 w 603"/>
                <a:gd name="T5" fmla="*/ 2 h 1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3" h="137">
                  <a:moveTo>
                    <a:pt x="603" y="0"/>
                  </a:moveTo>
                  <a:lnTo>
                    <a:pt x="0" y="137"/>
                  </a:lnTo>
                  <a:lnTo>
                    <a:pt x="1" y="13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58" name="Freeform 235"/>
            <p:cNvSpPr>
              <a:spLocks/>
            </p:cNvSpPr>
            <p:nvPr/>
          </p:nvSpPr>
          <p:spPr bwMode="auto">
            <a:xfrm>
              <a:off x="1244" y="2157"/>
              <a:ext cx="291" cy="67"/>
            </a:xfrm>
            <a:custGeom>
              <a:avLst/>
              <a:gdLst>
                <a:gd name="T0" fmla="*/ 32 w 2619"/>
                <a:gd name="T1" fmla="*/ 0 h 595"/>
                <a:gd name="T2" fmla="*/ 0 w 2619"/>
                <a:gd name="T3" fmla="*/ 8 h 595"/>
                <a:gd name="T4" fmla="*/ 0 w 2619"/>
                <a:gd name="T5" fmla="*/ 8 h 5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19" h="595">
                  <a:moveTo>
                    <a:pt x="2619" y="0"/>
                  </a:moveTo>
                  <a:lnTo>
                    <a:pt x="0" y="595"/>
                  </a:lnTo>
                  <a:lnTo>
                    <a:pt x="1" y="59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59" name="Freeform 236"/>
            <p:cNvSpPr>
              <a:spLocks/>
            </p:cNvSpPr>
            <p:nvPr/>
          </p:nvSpPr>
          <p:spPr bwMode="auto">
            <a:xfrm>
              <a:off x="1904" y="1924"/>
              <a:ext cx="659" cy="150"/>
            </a:xfrm>
            <a:custGeom>
              <a:avLst/>
              <a:gdLst>
                <a:gd name="T0" fmla="*/ 73 w 5938"/>
                <a:gd name="T1" fmla="*/ 0 h 1349"/>
                <a:gd name="T2" fmla="*/ 0 w 5938"/>
                <a:gd name="T3" fmla="*/ 17 h 1349"/>
                <a:gd name="T4" fmla="*/ 0 w 5938"/>
                <a:gd name="T5" fmla="*/ 17 h 13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38" h="1349">
                  <a:moveTo>
                    <a:pt x="5938" y="0"/>
                  </a:moveTo>
                  <a:lnTo>
                    <a:pt x="0" y="1349"/>
                  </a:lnTo>
                  <a:lnTo>
                    <a:pt x="1" y="134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60" name="Freeform 237"/>
            <p:cNvSpPr>
              <a:spLocks/>
            </p:cNvSpPr>
            <p:nvPr/>
          </p:nvSpPr>
          <p:spPr bwMode="auto">
            <a:xfrm>
              <a:off x="1904" y="1312"/>
              <a:ext cx="202" cy="95"/>
            </a:xfrm>
            <a:custGeom>
              <a:avLst/>
              <a:gdLst>
                <a:gd name="T0" fmla="*/ 0 w 1818"/>
                <a:gd name="T1" fmla="*/ 0 h 858"/>
                <a:gd name="T2" fmla="*/ 22 w 1818"/>
                <a:gd name="T3" fmla="*/ 11 h 858"/>
                <a:gd name="T4" fmla="*/ 22 w 1818"/>
                <a:gd name="T5" fmla="*/ 11 h 8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18" h="858">
                  <a:moveTo>
                    <a:pt x="0" y="0"/>
                  </a:moveTo>
                  <a:lnTo>
                    <a:pt x="1817" y="858"/>
                  </a:lnTo>
                  <a:lnTo>
                    <a:pt x="1818" y="85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61" name="Freeform 238"/>
            <p:cNvSpPr>
              <a:spLocks/>
            </p:cNvSpPr>
            <p:nvPr/>
          </p:nvSpPr>
          <p:spPr bwMode="auto">
            <a:xfrm>
              <a:off x="2152" y="1429"/>
              <a:ext cx="47" cy="22"/>
            </a:xfrm>
            <a:custGeom>
              <a:avLst/>
              <a:gdLst>
                <a:gd name="T0" fmla="*/ 0 w 419"/>
                <a:gd name="T1" fmla="*/ 0 h 198"/>
                <a:gd name="T2" fmla="*/ 5 w 419"/>
                <a:gd name="T3" fmla="*/ 2 h 198"/>
                <a:gd name="T4" fmla="*/ 5 w 419"/>
                <a:gd name="T5" fmla="*/ 2 h 1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9" h="198">
                  <a:moveTo>
                    <a:pt x="0" y="0"/>
                  </a:moveTo>
                  <a:lnTo>
                    <a:pt x="418" y="198"/>
                  </a:lnTo>
                  <a:lnTo>
                    <a:pt x="419" y="19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62" name="Freeform 239"/>
            <p:cNvSpPr>
              <a:spLocks/>
            </p:cNvSpPr>
            <p:nvPr/>
          </p:nvSpPr>
          <p:spPr bwMode="auto">
            <a:xfrm>
              <a:off x="2245" y="1473"/>
              <a:ext cx="232" cy="110"/>
            </a:xfrm>
            <a:custGeom>
              <a:avLst/>
              <a:gdLst>
                <a:gd name="T0" fmla="*/ 0 w 2093"/>
                <a:gd name="T1" fmla="*/ 0 h 988"/>
                <a:gd name="T2" fmla="*/ 26 w 2093"/>
                <a:gd name="T3" fmla="*/ 12 h 988"/>
                <a:gd name="T4" fmla="*/ 26 w 2093"/>
                <a:gd name="T5" fmla="*/ 12 h 9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3" h="988">
                  <a:moveTo>
                    <a:pt x="0" y="0"/>
                  </a:moveTo>
                  <a:lnTo>
                    <a:pt x="2092" y="988"/>
                  </a:lnTo>
                  <a:lnTo>
                    <a:pt x="2093" y="98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63" name="Freeform 240"/>
            <p:cNvSpPr>
              <a:spLocks/>
            </p:cNvSpPr>
            <p:nvPr/>
          </p:nvSpPr>
          <p:spPr bwMode="auto">
            <a:xfrm>
              <a:off x="2524" y="1605"/>
              <a:ext cx="46" cy="22"/>
            </a:xfrm>
            <a:custGeom>
              <a:avLst/>
              <a:gdLst>
                <a:gd name="T0" fmla="*/ 0 w 420"/>
                <a:gd name="T1" fmla="*/ 0 h 198"/>
                <a:gd name="T2" fmla="*/ 5 w 420"/>
                <a:gd name="T3" fmla="*/ 2 h 198"/>
                <a:gd name="T4" fmla="*/ 5 w 420"/>
                <a:gd name="T5" fmla="*/ 2 h 1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0" h="198">
                  <a:moveTo>
                    <a:pt x="0" y="0"/>
                  </a:moveTo>
                  <a:lnTo>
                    <a:pt x="419" y="198"/>
                  </a:lnTo>
                  <a:lnTo>
                    <a:pt x="420" y="19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64" name="Freeform 241"/>
            <p:cNvSpPr>
              <a:spLocks/>
            </p:cNvSpPr>
            <p:nvPr/>
          </p:nvSpPr>
          <p:spPr bwMode="auto">
            <a:xfrm>
              <a:off x="2617" y="1649"/>
              <a:ext cx="202" cy="95"/>
            </a:xfrm>
            <a:custGeom>
              <a:avLst/>
              <a:gdLst>
                <a:gd name="T0" fmla="*/ 0 w 1818"/>
                <a:gd name="T1" fmla="*/ 0 h 858"/>
                <a:gd name="T2" fmla="*/ 22 w 1818"/>
                <a:gd name="T3" fmla="*/ 11 h 858"/>
                <a:gd name="T4" fmla="*/ 22 w 1818"/>
                <a:gd name="T5" fmla="*/ 11 h 8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18" h="858">
                  <a:moveTo>
                    <a:pt x="0" y="0"/>
                  </a:moveTo>
                  <a:lnTo>
                    <a:pt x="1816" y="858"/>
                  </a:lnTo>
                  <a:lnTo>
                    <a:pt x="1818" y="85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65" name="Freeform 242"/>
            <p:cNvSpPr>
              <a:spLocks/>
            </p:cNvSpPr>
            <p:nvPr/>
          </p:nvSpPr>
          <p:spPr bwMode="auto">
            <a:xfrm>
              <a:off x="1110" y="3137"/>
              <a:ext cx="1" cy="103"/>
            </a:xfrm>
            <a:custGeom>
              <a:avLst/>
              <a:gdLst>
                <a:gd name="T0" fmla="*/ 0 w 1"/>
                <a:gd name="T1" fmla="*/ 103 h 103"/>
                <a:gd name="T2" fmla="*/ 0 w 1"/>
                <a:gd name="T3" fmla="*/ 0 h 103"/>
                <a:gd name="T4" fmla="*/ 0 w 1"/>
                <a:gd name="T5" fmla="*/ 0 h 1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03">
                  <a:moveTo>
                    <a:pt x="0" y="103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66" name="Freeform 243"/>
            <p:cNvSpPr>
              <a:spLocks/>
            </p:cNvSpPr>
            <p:nvPr/>
          </p:nvSpPr>
          <p:spPr bwMode="auto">
            <a:xfrm>
              <a:off x="1110" y="3055"/>
              <a:ext cx="1" cy="41"/>
            </a:xfrm>
            <a:custGeom>
              <a:avLst/>
              <a:gdLst>
                <a:gd name="T0" fmla="*/ 0 w 1"/>
                <a:gd name="T1" fmla="*/ 41 h 41"/>
                <a:gd name="T2" fmla="*/ 0 w 1"/>
                <a:gd name="T3" fmla="*/ 0 h 41"/>
                <a:gd name="T4" fmla="*/ 0 w 1"/>
                <a:gd name="T5" fmla="*/ 0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1">
                  <a:moveTo>
                    <a:pt x="0" y="41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67" name="Freeform 244"/>
            <p:cNvSpPr>
              <a:spLocks/>
            </p:cNvSpPr>
            <p:nvPr/>
          </p:nvSpPr>
          <p:spPr bwMode="auto">
            <a:xfrm>
              <a:off x="1110" y="2912"/>
              <a:ext cx="1" cy="102"/>
            </a:xfrm>
            <a:custGeom>
              <a:avLst/>
              <a:gdLst>
                <a:gd name="T0" fmla="*/ 0 w 1"/>
                <a:gd name="T1" fmla="*/ 102 h 102"/>
                <a:gd name="T2" fmla="*/ 0 w 1"/>
                <a:gd name="T3" fmla="*/ 0 h 102"/>
                <a:gd name="T4" fmla="*/ 0 w 1"/>
                <a:gd name="T5" fmla="*/ 0 h 1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02">
                  <a:moveTo>
                    <a:pt x="0" y="102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68" name="Freeform 245"/>
            <p:cNvSpPr>
              <a:spLocks/>
            </p:cNvSpPr>
            <p:nvPr/>
          </p:nvSpPr>
          <p:spPr bwMode="auto">
            <a:xfrm>
              <a:off x="1022" y="2987"/>
              <a:ext cx="175" cy="176"/>
            </a:xfrm>
            <a:custGeom>
              <a:avLst/>
              <a:gdLst>
                <a:gd name="T0" fmla="*/ 175 w 175"/>
                <a:gd name="T1" fmla="*/ 88 h 176"/>
                <a:gd name="T2" fmla="*/ 171 w 175"/>
                <a:gd name="T3" fmla="*/ 61 h 176"/>
                <a:gd name="T4" fmla="*/ 159 w 175"/>
                <a:gd name="T5" fmla="*/ 36 h 176"/>
                <a:gd name="T6" fmla="*/ 139 w 175"/>
                <a:gd name="T7" fmla="*/ 16 h 176"/>
                <a:gd name="T8" fmla="*/ 115 w 175"/>
                <a:gd name="T9" fmla="*/ 4 h 176"/>
                <a:gd name="T10" fmla="*/ 88 w 175"/>
                <a:gd name="T11" fmla="*/ 0 h 176"/>
                <a:gd name="T12" fmla="*/ 60 w 175"/>
                <a:gd name="T13" fmla="*/ 4 h 176"/>
                <a:gd name="T14" fmla="*/ 36 w 175"/>
                <a:gd name="T15" fmla="*/ 16 h 176"/>
                <a:gd name="T16" fmla="*/ 16 w 175"/>
                <a:gd name="T17" fmla="*/ 36 h 176"/>
                <a:gd name="T18" fmla="*/ 4 w 175"/>
                <a:gd name="T19" fmla="*/ 61 h 176"/>
                <a:gd name="T20" fmla="*/ 0 w 175"/>
                <a:gd name="T21" fmla="*/ 88 h 176"/>
                <a:gd name="T22" fmla="*/ 4 w 175"/>
                <a:gd name="T23" fmla="*/ 115 h 176"/>
                <a:gd name="T24" fmla="*/ 16 w 175"/>
                <a:gd name="T25" fmla="*/ 140 h 176"/>
                <a:gd name="T26" fmla="*/ 36 w 175"/>
                <a:gd name="T27" fmla="*/ 159 h 176"/>
                <a:gd name="T28" fmla="*/ 60 w 175"/>
                <a:gd name="T29" fmla="*/ 172 h 176"/>
                <a:gd name="T30" fmla="*/ 88 w 175"/>
                <a:gd name="T31" fmla="*/ 176 h 176"/>
                <a:gd name="T32" fmla="*/ 115 w 175"/>
                <a:gd name="T33" fmla="*/ 172 h 176"/>
                <a:gd name="T34" fmla="*/ 139 w 175"/>
                <a:gd name="T35" fmla="*/ 159 h 176"/>
                <a:gd name="T36" fmla="*/ 159 w 175"/>
                <a:gd name="T37" fmla="*/ 140 h 176"/>
                <a:gd name="T38" fmla="*/ 171 w 175"/>
                <a:gd name="T39" fmla="*/ 115 h 176"/>
                <a:gd name="T40" fmla="*/ 175 w 175"/>
                <a:gd name="T41" fmla="*/ 88 h 176"/>
                <a:gd name="T42" fmla="*/ 175 w 175"/>
                <a:gd name="T43" fmla="*/ 88 h 1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5" h="176">
                  <a:moveTo>
                    <a:pt x="175" y="88"/>
                  </a:moveTo>
                  <a:lnTo>
                    <a:pt x="171" y="61"/>
                  </a:lnTo>
                  <a:lnTo>
                    <a:pt x="159" y="36"/>
                  </a:lnTo>
                  <a:lnTo>
                    <a:pt x="139" y="16"/>
                  </a:lnTo>
                  <a:lnTo>
                    <a:pt x="115" y="4"/>
                  </a:lnTo>
                  <a:lnTo>
                    <a:pt x="88" y="0"/>
                  </a:lnTo>
                  <a:lnTo>
                    <a:pt x="60" y="4"/>
                  </a:lnTo>
                  <a:lnTo>
                    <a:pt x="36" y="16"/>
                  </a:lnTo>
                  <a:lnTo>
                    <a:pt x="16" y="36"/>
                  </a:lnTo>
                  <a:lnTo>
                    <a:pt x="4" y="61"/>
                  </a:lnTo>
                  <a:lnTo>
                    <a:pt x="0" y="88"/>
                  </a:lnTo>
                  <a:lnTo>
                    <a:pt x="4" y="115"/>
                  </a:lnTo>
                  <a:lnTo>
                    <a:pt x="16" y="140"/>
                  </a:lnTo>
                  <a:lnTo>
                    <a:pt x="36" y="159"/>
                  </a:lnTo>
                  <a:lnTo>
                    <a:pt x="60" y="172"/>
                  </a:lnTo>
                  <a:lnTo>
                    <a:pt x="88" y="176"/>
                  </a:lnTo>
                  <a:lnTo>
                    <a:pt x="115" y="172"/>
                  </a:lnTo>
                  <a:lnTo>
                    <a:pt x="139" y="159"/>
                  </a:lnTo>
                  <a:lnTo>
                    <a:pt x="159" y="140"/>
                  </a:lnTo>
                  <a:lnTo>
                    <a:pt x="171" y="115"/>
                  </a:lnTo>
                  <a:lnTo>
                    <a:pt x="175" y="8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69" name="Freeform 246"/>
            <p:cNvSpPr>
              <a:spLocks/>
            </p:cNvSpPr>
            <p:nvPr/>
          </p:nvSpPr>
          <p:spPr bwMode="auto">
            <a:xfrm>
              <a:off x="1720" y="2993"/>
              <a:ext cx="1" cy="164"/>
            </a:xfrm>
            <a:custGeom>
              <a:avLst/>
              <a:gdLst>
                <a:gd name="T0" fmla="*/ 0 w 1"/>
                <a:gd name="T1" fmla="*/ 0 h 164"/>
                <a:gd name="T2" fmla="*/ 0 w 1"/>
                <a:gd name="T3" fmla="*/ 164 h 164"/>
                <a:gd name="T4" fmla="*/ 0 w 1"/>
                <a:gd name="T5" fmla="*/ 164 h 1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64">
                  <a:moveTo>
                    <a:pt x="0" y="0"/>
                  </a:moveTo>
                  <a:lnTo>
                    <a:pt x="0" y="16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70" name="Freeform 247"/>
            <p:cNvSpPr>
              <a:spLocks/>
            </p:cNvSpPr>
            <p:nvPr/>
          </p:nvSpPr>
          <p:spPr bwMode="auto">
            <a:xfrm>
              <a:off x="1546" y="2993"/>
              <a:ext cx="174" cy="24"/>
            </a:xfrm>
            <a:custGeom>
              <a:avLst/>
              <a:gdLst>
                <a:gd name="T0" fmla="*/ 0 w 174"/>
                <a:gd name="T1" fmla="*/ 24 h 24"/>
                <a:gd name="T2" fmla="*/ 174 w 174"/>
                <a:gd name="T3" fmla="*/ 0 h 24"/>
                <a:gd name="T4" fmla="*/ 174 w 174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" h="24">
                  <a:moveTo>
                    <a:pt x="0" y="24"/>
                  </a:moveTo>
                  <a:lnTo>
                    <a:pt x="17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71" name="Freeform 248"/>
            <p:cNvSpPr>
              <a:spLocks/>
            </p:cNvSpPr>
            <p:nvPr/>
          </p:nvSpPr>
          <p:spPr bwMode="auto">
            <a:xfrm>
              <a:off x="1052" y="3017"/>
              <a:ext cx="115" cy="116"/>
            </a:xfrm>
            <a:custGeom>
              <a:avLst/>
              <a:gdLst>
                <a:gd name="T0" fmla="*/ 115 w 115"/>
                <a:gd name="T1" fmla="*/ 58 h 116"/>
                <a:gd name="T2" fmla="*/ 111 w 115"/>
                <a:gd name="T3" fmla="*/ 36 h 116"/>
                <a:gd name="T4" fmla="*/ 98 w 115"/>
                <a:gd name="T5" fmla="*/ 17 h 116"/>
                <a:gd name="T6" fmla="*/ 80 w 115"/>
                <a:gd name="T7" fmla="*/ 4 h 116"/>
                <a:gd name="T8" fmla="*/ 58 w 115"/>
                <a:gd name="T9" fmla="*/ 0 h 116"/>
                <a:gd name="T10" fmla="*/ 35 w 115"/>
                <a:gd name="T11" fmla="*/ 4 h 116"/>
                <a:gd name="T12" fmla="*/ 17 w 115"/>
                <a:gd name="T13" fmla="*/ 17 h 116"/>
                <a:gd name="T14" fmla="*/ 4 w 115"/>
                <a:gd name="T15" fmla="*/ 36 h 116"/>
                <a:gd name="T16" fmla="*/ 0 w 115"/>
                <a:gd name="T17" fmla="*/ 58 h 116"/>
                <a:gd name="T18" fmla="*/ 4 w 115"/>
                <a:gd name="T19" fmla="*/ 80 h 116"/>
                <a:gd name="T20" fmla="*/ 17 w 115"/>
                <a:gd name="T21" fmla="*/ 99 h 116"/>
                <a:gd name="T22" fmla="*/ 35 w 115"/>
                <a:gd name="T23" fmla="*/ 111 h 116"/>
                <a:gd name="T24" fmla="*/ 58 w 115"/>
                <a:gd name="T25" fmla="*/ 116 h 116"/>
                <a:gd name="T26" fmla="*/ 80 w 115"/>
                <a:gd name="T27" fmla="*/ 111 h 116"/>
                <a:gd name="T28" fmla="*/ 98 w 115"/>
                <a:gd name="T29" fmla="*/ 99 h 116"/>
                <a:gd name="T30" fmla="*/ 111 w 115"/>
                <a:gd name="T31" fmla="*/ 80 h 116"/>
                <a:gd name="T32" fmla="*/ 115 w 115"/>
                <a:gd name="T33" fmla="*/ 58 h 116"/>
                <a:gd name="T34" fmla="*/ 115 w 115"/>
                <a:gd name="T35" fmla="*/ 58 h 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5" h="116">
                  <a:moveTo>
                    <a:pt x="115" y="58"/>
                  </a:moveTo>
                  <a:lnTo>
                    <a:pt x="111" y="36"/>
                  </a:lnTo>
                  <a:lnTo>
                    <a:pt x="98" y="17"/>
                  </a:lnTo>
                  <a:lnTo>
                    <a:pt x="80" y="4"/>
                  </a:lnTo>
                  <a:lnTo>
                    <a:pt x="58" y="0"/>
                  </a:lnTo>
                  <a:lnTo>
                    <a:pt x="35" y="4"/>
                  </a:lnTo>
                  <a:lnTo>
                    <a:pt x="17" y="17"/>
                  </a:lnTo>
                  <a:lnTo>
                    <a:pt x="4" y="36"/>
                  </a:lnTo>
                  <a:lnTo>
                    <a:pt x="0" y="58"/>
                  </a:lnTo>
                  <a:lnTo>
                    <a:pt x="4" y="80"/>
                  </a:lnTo>
                  <a:lnTo>
                    <a:pt x="17" y="99"/>
                  </a:lnTo>
                  <a:lnTo>
                    <a:pt x="35" y="111"/>
                  </a:lnTo>
                  <a:lnTo>
                    <a:pt x="58" y="116"/>
                  </a:lnTo>
                  <a:lnTo>
                    <a:pt x="80" y="111"/>
                  </a:lnTo>
                  <a:lnTo>
                    <a:pt x="98" y="99"/>
                  </a:lnTo>
                  <a:lnTo>
                    <a:pt x="111" y="80"/>
                  </a:lnTo>
                  <a:lnTo>
                    <a:pt x="115" y="5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72" name="Freeform 249"/>
            <p:cNvSpPr>
              <a:spLocks/>
            </p:cNvSpPr>
            <p:nvPr/>
          </p:nvSpPr>
          <p:spPr bwMode="auto">
            <a:xfrm>
              <a:off x="1546" y="3017"/>
              <a:ext cx="1" cy="115"/>
            </a:xfrm>
            <a:custGeom>
              <a:avLst/>
              <a:gdLst>
                <a:gd name="T0" fmla="*/ 0 w 1"/>
                <a:gd name="T1" fmla="*/ 0 h 115"/>
                <a:gd name="T2" fmla="*/ 0 w 1"/>
                <a:gd name="T3" fmla="*/ 115 h 115"/>
                <a:gd name="T4" fmla="*/ 0 w 1"/>
                <a:gd name="T5" fmla="*/ 115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15">
                  <a:moveTo>
                    <a:pt x="0" y="0"/>
                  </a:moveTo>
                  <a:lnTo>
                    <a:pt x="0" y="11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73" name="Freeform 250"/>
            <p:cNvSpPr>
              <a:spLocks/>
            </p:cNvSpPr>
            <p:nvPr/>
          </p:nvSpPr>
          <p:spPr bwMode="auto">
            <a:xfrm>
              <a:off x="1546" y="3132"/>
              <a:ext cx="174" cy="25"/>
            </a:xfrm>
            <a:custGeom>
              <a:avLst/>
              <a:gdLst>
                <a:gd name="T0" fmla="*/ 0 w 174"/>
                <a:gd name="T1" fmla="*/ 0 h 25"/>
                <a:gd name="T2" fmla="*/ 174 w 174"/>
                <a:gd name="T3" fmla="*/ 25 h 25"/>
                <a:gd name="T4" fmla="*/ 174 w 174"/>
                <a:gd name="T5" fmla="*/ 25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" h="25">
                  <a:moveTo>
                    <a:pt x="0" y="0"/>
                  </a:moveTo>
                  <a:lnTo>
                    <a:pt x="174" y="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74" name="Freeform 251"/>
            <p:cNvSpPr>
              <a:spLocks/>
            </p:cNvSpPr>
            <p:nvPr/>
          </p:nvSpPr>
          <p:spPr bwMode="auto">
            <a:xfrm>
              <a:off x="1392" y="3075"/>
              <a:ext cx="173" cy="1"/>
            </a:xfrm>
            <a:custGeom>
              <a:avLst/>
              <a:gdLst>
                <a:gd name="T0" fmla="*/ 0 w 173"/>
                <a:gd name="T1" fmla="*/ 0 h 1"/>
                <a:gd name="T2" fmla="*/ 173 w 173"/>
                <a:gd name="T3" fmla="*/ 0 h 1"/>
                <a:gd name="T4" fmla="*/ 173 w 17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" h="1">
                  <a:moveTo>
                    <a:pt x="0" y="0"/>
                  </a:moveTo>
                  <a:lnTo>
                    <a:pt x="17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75" name="Freeform 252"/>
            <p:cNvSpPr>
              <a:spLocks/>
            </p:cNvSpPr>
            <p:nvPr/>
          </p:nvSpPr>
          <p:spPr bwMode="auto">
            <a:xfrm>
              <a:off x="1606" y="3075"/>
              <a:ext cx="40" cy="1"/>
            </a:xfrm>
            <a:custGeom>
              <a:avLst/>
              <a:gdLst>
                <a:gd name="T0" fmla="*/ 0 w 40"/>
                <a:gd name="T1" fmla="*/ 0 h 1"/>
                <a:gd name="T2" fmla="*/ 40 w 40"/>
                <a:gd name="T3" fmla="*/ 0 h 1"/>
                <a:gd name="T4" fmla="*/ 40 w 40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4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76" name="Freeform 253"/>
            <p:cNvSpPr>
              <a:spLocks/>
            </p:cNvSpPr>
            <p:nvPr/>
          </p:nvSpPr>
          <p:spPr bwMode="auto">
            <a:xfrm>
              <a:off x="1687" y="3075"/>
              <a:ext cx="173" cy="1"/>
            </a:xfrm>
            <a:custGeom>
              <a:avLst/>
              <a:gdLst>
                <a:gd name="T0" fmla="*/ 0 w 173"/>
                <a:gd name="T1" fmla="*/ 0 h 1"/>
                <a:gd name="T2" fmla="*/ 173 w 173"/>
                <a:gd name="T3" fmla="*/ 0 h 1"/>
                <a:gd name="T4" fmla="*/ 173 w 17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" h="1">
                  <a:moveTo>
                    <a:pt x="0" y="0"/>
                  </a:moveTo>
                  <a:lnTo>
                    <a:pt x="17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77" name="Freeform 254"/>
            <p:cNvSpPr>
              <a:spLocks/>
            </p:cNvSpPr>
            <p:nvPr/>
          </p:nvSpPr>
          <p:spPr bwMode="auto">
            <a:xfrm>
              <a:off x="946" y="3076"/>
              <a:ext cx="102" cy="1"/>
            </a:xfrm>
            <a:custGeom>
              <a:avLst/>
              <a:gdLst>
                <a:gd name="T0" fmla="*/ 0 w 102"/>
                <a:gd name="T1" fmla="*/ 0 h 1"/>
                <a:gd name="T2" fmla="*/ 102 w 102"/>
                <a:gd name="T3" fmla="*/ 0 h 1"/>
                <a:gd name="T4" fmla="*/ 102 w 102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2" h="1">
                  <a:moveTo>
                    <a:pt x="0" y="0"/>
                  </a:moveTo>
                  <a:lnTo>
                    <a:pt x="10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78" name="Freeform 255"/>
            <p:cNvSpPr>
              <a:spLocks/>
            </p:cNvSpPr>
            <p:nvPr/>
          </p:nvSpPr>
          <p:spPr bwMode="auto">
            <a:xfrm>
              <a:off x="1089" y="3076"/>
              <a:ext cx="41" cy="1"/>
            </a:xfrm>
            <a:custGeom>
              <a:avLst/>
              <a:gdLst>
                <a:gd name="T0" fmla="*/ 0 w 41"/>
                <a:gd name="T1" fmla="*/ 0 h 1"/>
                <a:gd name="T2" fmla="*/ 41 w 41"/>
                <a:gd name="T3" fmla="*/ 0 h 1"/>
                <a:gd name="T4" fmla="*/ 41 w 4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1">
                  <a:moveTo>
                    <a:pt x="0" y="0"/>
                  </a:moveTo>
                  <a:lnTo>
                    <a:pt x="4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779" name="Freeform 256"/>
            <p:cNvSpPr>
              <a:spLocks/>
            </p:cNvSpPr>
            <p:nvPr/>
          </p:nvSpPr>
          <p:spPr bwMode="auto">
            <a:xfrm>
              <a:off x="1171" y="3076"/>
              <a:ext cx="102" cy="1"/>
            </a:xfrm>
            <a:custGeom>
              <a:avLst/>
              <a:gdLst>
                <a:gd name="T0" fmla="*/ 0 w 102"/>
                <a:gd name="T1" fmla="*/ 0 h 1"/>
                <a:gd name="T2" fmla="*/ 102 w 102"/>
                <a:gd name="T3" fmla="*/ 0 h 1"/>
                <a:gd name="T4" fmla="*/ 102 w 102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2" h="1">
                  <a:moveTo>
                    <a:pt x="0" y="0"/>
                  </a:moveTo>
                  <a:lnTo>
                    <a:pt x="10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9232" name="Freeform 257"/>
          <p:cNvSpPr>
            <a:spLocks/>
          </p:cNvSpPr>
          <p:nvPr/>
        </p:nvSpPr>
        <p:spPr bwMode="auto">
          <a:xfrm>
            <a:off x="6305550" y="8474075"/>
            <a:ext cx="6350" cy="6350"/>
          </a:xfrm>
          <a:custGeom>
            <a:avLst/>
            <a:gdLst>
              <a:gd name="T0" fmla="*/ 0 w 8"/>
              <a:gd name="T1" fmla="*/ 0 h 10"/>
              <a:gd name="T2" fmla="*/ 5040313 w 8"/>
              <a:gd name="T3" fmla="*/ 1612900 h 10"/>
              <a:gd name="T4" fmla="*/ 5040313 w 8"/>
              <a:gd name="T5" fmla="*/ 4032250 h 10"/>
              <a:gd name="T6" fmla="*/ 0 w 8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" h="10">
                <a:moveTo>
                  <a:pt x="0" y="0"/>
                </a:moveTo>
                <a:lnTo>
                  <a:pt x="8" y="4"/>
                </a:lnTo>
                <a:lnTo>
                  <a:pt x="8" y="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33" name="Freeform 258"/>
          <p:cNvSpPr>
            <a:spLocks/>
          </p:cNvSpPr>
          <p:nvPr/>
        </p:nvSpPr>
        <p:spPr bwMode="auto">
          <a:xfrm>
            <a:off x="6240464" y="8432800"/>
            <a:ext cx="46037" cy="9525"/>
          </a:xfrm>
          <a:custGeom>
            <a:avLst/>
            <a:gdLst>
              <a:gd name="T0" fmla="*/ 0 w 60"/>
              <a:gd name="T1" fmla="*/ 0 h 14"/>
              <a:gd name="T2" fmla="*/ 35323423 w 60"/>
              <a:gd name="T3" fmla="*/ 1851252 h 14"/>
              <a:gd name="T4" fmla="*/ 35323423 w 60"/>
              <a:gd name="T5" fmla="*/ 6480402 h 14"/>
              <a:gd name="T6" fmla="*/ 0 w 60"/>
              <a:gd name="T7" fmla="*/ 0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14">
                <a:moveTo>
                  <a:pt x="0" y="0"/>
                </a:moveTo>
                <a:lnTo>
                  <a:pt x="60" y="4"/>
                </a:lnTo>
                <a:lnTo>
                  <a:pt x="60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34" name="Freeform 259"/>
          <p:cNvSpPr>
            <a:spLocks/>
          </p:cNvSpPr>
          <p:nvPr/>
        </p:nvSpPr>
        <p:spPr bwMode="auto">
          <a:xfrm>
            <a:off x="6223000" y="8428038"/>
            <a:ext cx="6350" cy="3175"/>
          </a:xfrm>
          <a:custGeom>
            <a:avLst/>
            <a:gdLst>
              <a:gd name="T0" fmla="*/ 5040313 w 8"/>
              <a:gd name="T1" fmla="*/ 0 h 3"/>
              <a:gd name="T2" fmla="*/ 5040313 w 8"/>
              <a:gd name="T3" fmla="*/ 2240492 h 3"/>
              <a:gd name="T4" fmla="*/ 0 w 8"/>
              <a:gd name="T5" fmla="*/ 3360208 h 3"/>
              <a:gd name="T6" fmla="*/ 5040313 w 8"/>
              <a:gd name="T7" fmla="*/ 0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" h="3">
                <a:moveTo>
                  <a:pt x="8" y="0"/>
                </a:moveTo>
                <a:lnTo>
                  <a:pt x="8" y="2"/>
                </a:lnTo>
                <a:lnTo>
                  <a:pt x="0" y="3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35" name="Freeform 260"/>
          <p:cNvSpPr>
            <a:spLocks/>
          </p:cNvSpPr>
          <p:nvPr/>
        </p:nvSpPr>
        <p:spPr bwMode="auto">
          <a:xfrm>
            <a:off x="6303964" y="8286750"/>
            <a:ext cx="7937" cy="1588"/>
          </a:xfrm>
          <a:custGeom>
            <a:avLst/>
            <a:gdLst>
              <a:gd name="T0" fmla="*/ 6299597 w 10"/>
              <a:gd name="T1" fmla="*/ 0 h 2"/>
              <a:gd name="T2" fmla="*/ 0 w 10"/>
              <a:gd name="T3" fmla="*/ 1260872 h 2"/>
              <a:gd name="T4" fmla="*/ 1259602 w 10"/>
              <a:gd name="T5" fmla="*/ 1260872 h 2"/>
              <a:gd name="T6" fmla="*/ 6299597 w 10"/>
              <a:gd name="T7" fmla="*/ 0 h 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2">
                <a:moveTo>
                  <a:pt x="10" y="0"/>
                </a:moveTo>
                <a:lnTo>
                  <a:pt x="0" y="2"/>
                </a:lnTo>
                <a:lnTo>
                  <a:pt x="2" y="2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36" name="Freeform 261"/>
          <p:cNvSpPr>
            <a:spLocks/>
          </p:cNvSpPr>
          <p:nvPr/>
        </p:nvSpPr>
        <p:spPr bwMode="auto">
          <a:xfrm>
            <a:off x="6305550" y="8286750"/>
            <a:ext cx="6350" cy="3175"/>
          </a:xfrm>
          <a:custGeom>
            <a:avLst/>
            <a:gdLst>
              <a:gd name="T0" fmla="*/ 5040313 w 8"/>
              <a:gd name="T1" fmla="*/ 0 h 6"/>
              <a:gd name="T2" fmla="*/ 0 w 8"/>
              <a:gd name="T3" fmla="*/ 559858 h 6"/>
              <a:gd name="T4" fmla="*/ 5040313 w 8"/>
              <a:gd name="T5" fmla="*/ 1680104 h 6"/>
              <a:gd name="T6" fmla="*/ 5040313 w 8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0" y="2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37" name="Freeform 262"/>
          <p:cNvSpPr>
            <a:spLocks/>
          </p:cNvSpPr>
          <p:nvPr/>
        </p:nvSpPr>
        <p:spPr bwMode="auto">
          <a:xfrm>
            <a:off x="6294438" y="8285163"/>
            <a:ext cx="17462" cy="1587"/>
          </a:xfrm>
          <a:custGeom>
            <a:avLst/>
            <a:gdLst>
              <a:gd name="T0" fmla="*/ 0 w 22"/>
              <a:gd name="T1" fmla="*/ 0 h 4"/>
              <a:gd name="T2" fmla="*/ 13860066 w 22"/>
              <a:gd name="T3" fmla="*/ 315020 h 4"/>
              <a:gd name="T4" fmla="*/ 7560252 w 22"/>
              <a:gd name="T5" fmla="*/ 629642 h 4"/>
              <a:gd name="T6" fmla="*/ 0 w 22"/>
              <a:gd name="T7" fmla="*/ 0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" h="4">
                <a:moveTo>
                  <a:pt x="0" y="0"/>
                </a:moveTo>
                <a:lnTo>
                  <a:pt x="22" y="2"/>
                </a:lnTo>
                <a:lnTo>
                  <a:pt x="12" y="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38" name="Freeform 263"/>
          <p:cNvSpPr>
            <a:spLocks/>
          </p:cNvSpPr>
          <p:nvPr/>
        </p:nvSpPr>
        <p:spPr bwMode="auto">
          <a:xfrm>
            <a:off x="6246814" y="8283575"/>
            <a:ext cx="47625" cy="3175"/>
          </a:xfrm>
          <a:custGeom>
            <a:avLst/>
            <a:gdLst>
              <a:gd name="T0" fmla="*/ 0 w 59"/>
              <a:gd name="T1" fmla="*/ 0 h 6"/>
              <a:gd name="T2" fmla="*/ 38443061 w 59"/>
              <a:gd name="T3" fmla="*/ 559858 h 6"/>
              <a:gd name="T4" fmla="*/ 33882362 w 59"/>
              <a:gd name="T5" fmla="*/ 1680104 h 6"/>
              <a:gd name="T6" fmla="*/ 0 w 59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" h="6">
                <a:moveTo>
                  <a:pt x="0" y="0"/>
                </a:moveTo>
                <a:lnTo>
                  <a:pt x="59" y="2"/>
                </a:lnTo>
                <a:lnTo>
                  <a:pt x="52" y="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39" name="Freeform 264"/>
          <p:cNvSpPr>
            <a:spLocks/>
          </p:cNvSpPr>
          <p:nvPr/>
        </p:nvSpPr>
        <p:spPr bwMode="auto">
          <a:xfrm>
            <a:off x="6207126" y="8415338"/>
            <a:ext cx="4763" cy="7937"/>
          </a:xfrm>
          <a:custGeom>
            <a:avLst/>
            <a:gdLst>
              <a:gd name="T0" fmla="*/ 0 w 8"/>
              <a:gd name="T1" fmla="*/ 0 h 10"/>
              <a:gd name="T2" fmla="*/ 2835771 w 8"/>
              <a:gd name="T3" fmla="*/ 2519998 h 10"/>
              <a:gd name="T4" fmla="*/ 2835771 w 8"/>
              <a:gd name="T5" fmla="*/ 6299597 h 10"/>
              <a:gd name="T6" fmla="*/ 0 w 8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" h="10">
                <a:moveTo>
                  <a:pt x="0" y="0"/>
                </a:moveTo>
                <a:lnTo>
                  <a:pt x="8" y="4"/>
                </a:lnTo>
                <a:lnTo>
                  <a:pt x="8" y="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40" name="Freeform 265"/>
          <p:cNvSpPr>
            <a:spLocks/>
          </p:cNvSpPr>
          <p:nvPr/>
        </p:nvSpPr>
        <p:spPr bwMode="auto">
          <a:xfrm>
            <a:off x="6140451" y="8374063"/>
            <a:ext cx="47625" cy="11112"/>
          </a:xfrm>
          <a:custGeom>
            <a:avLst/>
            <a:gdLst>
              <a:gd name="T0" fmla="*/ 0 w 60"/>
              <a:gd name="T1" fmla="*/ 0 h 14"/>
              <a:gd name="T2" fmla="*/ 37802344 w 60"/>
              <a:gd name="T3" fmla="*/ 2520043 h 14"/>
              <a:gd name="T4" fmla="*/ 37802344 w 60"/>
              <a:gd name="T5" fmla="*/ 8819753 h 14"/>
              <a:gd name="T6" fmla="*/ 0 w 60"/>
              <a:gd name="T7" fmla="*/ 0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14">
                <a:moveTo>
                  <a:pt x="0" y="0"/>
                </a:moveTo>
                <a:lnTo>
                  <a:pt x="60" y="4"/>
                </a:lnTo>
                <a:lnTo>
                  <a:pt x="60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41" name="Freeform 266"/>
          <p:cNvSpPr>
            <a:spLocks/>
          </p:cNvSpPr>
          <p:nvPr/>
        </p:nvSpPr>
        <p:spPr bwMode="auto">
          <a:xfrm>
            <a:off x="6205538" y="8229600"/>
            <a:ext cx="6350" cy="1588"/>
          </a:xfrm>
          <a:custGeom>
            <a:avLst/>
            <a:gdLst>
              <a:gd name="T0" fmla="*/ 4032250 w 10"/>
              <a:gd name="T1" fmla="*/ 0 h 2"/>
              <a:gd name="T2" fmla="*/ 0 w 10"/>
              <a:gd name="T3" fmla="*/ 0 h 2"/>
              <a:gd name="T4" fmla="*/ 806450 w 10"/>
              <a:gd name="T5" fmla="*/ 1260872 h 2"/>
              <a:gd name="T6" fmla="*/ 4032250 w 10"/>
              <a:gd name="T7" fmla="*/ 0 h 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2">
                <a:moveTo>
                  <a:pt x="10" y="0"/>
                </a:moveTo>
                <a:lnTo>
                  <a:pt x="0" y="0"/>
                </a:lnTo>
                <a:lnTo>
                  <a:pt x="2" y="2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42" name="Freeform 267"/>
          <p:cNvSpPr>
            <a:spLocks/>
          </p:cNvSpPr>
          <p:nvPr/>
        </p:nvSpPr>
        <p:spPr bwMode="auto">
          <a:xfrm>
            <a:off x="6207126" y="8229600"/>
            <a:ext cx="4763" cy="4763"/>
          </a:xfrm>
          <a:custGeom>
            <a:avLst/>
            <a:gdLst>
              <a:gd name="T0" fmla="*/ 2835771 w 8"/>
              <a:gd name="T1" fmla="*/ 0 h 6"/>
              <a:gd name="T2" fmla="*/ 0 w 8"/>
              <a:gd name="T3" fmla="*/ 1260607 h 6"/>
              <a:gd name="T4" fmla="*/ 2835771 w 8"/>
              <a:gd name="T5" fmla="*/ 3781028 h 6"/>
              <a:gd name="T6" fmla="*/ 2835771 w 8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0" y="2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43" name="Freeform 268"/>
          <p:cNvSpPr>
            <a:spLocks/>
          </p:cNvSpPr>
          <p:nvPr/>
        </p:nvSpPr>
        <p:spPr bwMode="auto">
          <a:xfrm>
            <a:off x="6196014" y="8226425"/>
            <a:ext cx="15875" cy="3175"/>
          </a:xfrm>
          <a:custGeom>
            <a:avLst/>
            <a:gdLst>
              <a:gd name="T0" fmla="*/ 0 w 21"/>
              <a:gd name="T1" fmla="*/ 0 h 4"/>
              <a:gd name="T2" fmla="*/ 12000744 w 21"/>
              <a:gd name="T3" fmla="*/ 1260475 h 4"/>
              <a:gd name="T4" fmla="*/ 6285744 w 21"/>
              <a:gd name="T5" fmla="*/ 2520156 h 4"/>
              <a:gd name="T6" fmla="*/ 0 w 21"/>
              <a:gd name="T7" fmla="*/ 0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" h="4">
                <a:moveTo>
                  <a:pt x="0" y="0"/>
                </a:moveTo>
                <a:lnTo>
                  <a:pt x="21" y="2"/>
                </a:lnTo>
                <a:lnTo>
                  <a:pt x="11" y="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44" name="Freeform 269"/>
          <p:cNvSpPr>
            <a:spLocks/>
          </p:cNvSpPr>
          <p:nvPr/>
        </p:nvSpPr>
        <p:spPr bwMode="auto">
          <a:xfrm>
            <a:off x="6146801" y="8224838"/>
            <a:ext cx="49213" cy="4762"/>
          </a:xfrm>
          <a:custGeom>
            <a:avLst/>
            <a:gdLst>
              <a:gd name="T0" fmla="*/ 0 w 62"/>
              <a:gd name="T1" fmla="*/ 0 h 6"/>
              <a:gd name="T2" fmla="*/ 39063216 w 62"/>
              <a:gd name="T3" fmla="*/ 1259549 h 6"/>
              <a:gd name="T4" fmla="*/ 34022852 w 62"/>
              <a:gd name="T5" fmla="*/ 3779441 h 6"/>
              <a:gd name="T6" fmla="*/ 0 w 62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" h="6">
                <a:moveTo>
                  <a:pt x="0" y="0"/>
                </a:moveTo>
                <a:lnTo>
                  <a:pt x="62" y="2"/>
                </a:lnTo>
                <a:lnTo>
                  <a:pt x="54" y="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45" name="Freeform 270"/>
          <p:cNvSpPr>
            <a:spLocks/>
          </p:cNvSpPr>
          <p:nvPr/>
        </p:nvSpPr>
        <p:spPr bwMode="auto">
          <a:xfrm>
            <a:off x="6107113" y="8358188"/>
            <a:ext cx="6350" cy="7937"/>
          </a:xfrm>
          <a:custGeom>
            <a:avLst/>
            <a:gdLst>
              <a:gd name="T0" fmla="*/ 0 w 8"/>
              <a:gd name="T1" fmla="*/ 0 h 12"/>
              <a:gd name="T2" fmla="*/ 5040313 w 8"/>
              <a:gd name="T3" fmla="*/ 1750109 h 12"/>
              <a:gd name="T4" fmla="*/ 5040313 w 8"/>
              <a:gd name="T5" fmla="*/ 5249664 h 12"/>
              <a:gd name="T6" fmla="*/ 0 w 8"/>
              <a:gd name="T7" fmla="*/ 0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" h="12">
                <a:moveTo>
                  <a:pt x="0" y="0"/>
                </a:moveTo>
                <a:lnTo>
                  <a:pt x="8" y="4"/>
                </a:lnTo>
                <a:lnTo>
                  <a:pt x="8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46" name="Freeform 271"/>
          <p:cNvSpPr>
            <a:spLocks/>
          </p:cNvSpPr>
          <p:nvPr/>
        </p:nvSpPr>
        <p:spPr bwMode="auto">
          <a:xfrm>
            <a:off x="6042026" y="8316913"/>
            <a:ext cx="47625" cy="11112"/>
          </a:xfrm>
          <a:custGeom>
            <a:avLst/>
            <a:gdLst>
              <a:gd name="T0" fmla="*/ 0 w 59"/>
              <a:gd name="T1" fmla="*/ 0 h 16"/>
              <a:gd name="T2" fmla="*/ 38443061 w 59"/>
              <a:gd name="T3" fmla="*/ 1929321 h 16"/>
              <a:gd name="T4" fmla="*/ 38443061 w 59"/>
              <a:gd name="T5" fmla="*/ 7717284 h 16"/>
              <a:gd name="T6" fmla="*/ 0 w 59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" h="16">
                <a:moveTo>
                  <a:pt x="0" y="0"/>
                </a:moveTo>
                <a:lnTo>
                  <a:pt x="59" y="4"/>
                </a:lnTo>
                <a:lnTo>
                  <a:pt x="59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47" name="Freeform 272"/>
          <p:cNvSpPr>
            <a:spLocks/>
          </p:cNvSpPr>
          <p:nvPr/>
        </p:nvSpPr>
        <p:spPr bwMode="auto">
          <a:xfrm>
            <a:off x="6024563" y="8310563"/>
            <a:ext cx="4762" cy="4762"/>
          </a:xfrm>
          <a:custGeom>
            <a:avLst/>
            <a:gdLst>
              <a:gd name="T0" fmla="*/ 0 w 5"/>
              <a:gd name="T1" fmla="*/ 0 h 5"/>
              <a:gd name="T2" fmla="*/ 4535329 w 5"/>
              <a:gd name="T3" fmla="*/ 3628644 h 5"/>
              <a:gd name="T4" fmla="*/ 0 w 5"/>
              <a:gd name="T5" fmla="*/ 4535329 h 5"/>
              <a:gd name="T6" fmla="*/ 0 w 5"/>
              <a:gd name="T7" fmla="*/ 0 h 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" h="5">
                <a:moveTo>
                  <a:pt x="0" y="0"/>
                </a:moveTo>
                <a:lnTo>
                  <a:pt x="5" y="4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48" name="Freeform 273"/>
          <p:cNvSpPr>
            <a:spLocks/>
          </p:cNvSpPr>
          <p:nvPr/>
        </p:nvSpPr>
        <p:spPr bwMode="auto">
          <a:xfrm>
            <a:off x="6107113" y="8170863"/>
            <a:ext cx="6350" cy="4762"/>
          </a:xfrm>
          <a:custGeom>
            <a:avLst/>
            <a:gdLst>
              <a:gd name="T0" fmla="*/ 5040313 w 8"/>
              <a:gd name="T1" fmla="*/ 0 h 6"/>
              <a:gd name="T2" fmla="*/ 0 w 8"/>
              <a:gd name="T3" fmla="*/ 1259549 h 6"/>
              <a:gd name="T4" fmla="*/ 5040313 w 8"/>
              <a:gd name="T5" fmla="*/ 3779441 h 6"/>
              <a:gd name="T6" fmla="*/ 5040313 w 8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0" y="2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49" name="Freeform 274"/>
          <p:cNvSpPr>
            <a:spLocks/>
          </p:cNvSpPr>
          <p:nvPr/>
        </p:nvSpPr>
        <p:spPr bwMode="auto">
          <a:xfrm>
            <a:off x="6048376" y="8167688"/>
            <a:ext cx="47625" cy="4762"/>
          </a:xfrm>
          <a:custGeom>
            <a:avLst/>
            <a:gdLst>
              <a:gd name="T0" fmla="*/ 0 w 62"/>
              <a:gd name="T1" fmla="*/ 0 h 8"/>
              <a:gd name="T2" fmla="*/ 36582913 w 62"/>
              <a:gd name="T3" fmla="*/ 1417290 h 8"/>
              <a:gd name="T4" fmla="*/ 31862661 w 62"/>
              <a:gd name="T5" fmla="*/ 2834581 h 8"/>
              <a:gd name="T6" fmla="*/ 0 w 62"/>
              <a:gd name="T7" fmla="*/ 0 h 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" h="8">
                <a:moveTo>
                  <a:pt x="0" y="0"/>
                </a:moveTo>
                <a:lnTo>
                  <a:pt x="62" y="4"/>
                </a:lnTo>
                <a:lnTo>
                  <a:pt x="54" y="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50" name="Freeform 275"/>
          <p:cNvSpPr>
            <a:spLocks/>
          </p:cNvSpPr>
          <p:nvPr/>
        </p:nvSpPr>
        <p:spPr bwMode="auto">
          <a:xfrm>
            <a:off x="5616575" y="8008938"/>
            <a:ext cx="6350" cy="9525"/>
          </a:xfrm>
          <a:custGeom>
            <a:avLst/>
            <a:gdLst>
              <a:gd name="T0" fmla="*/ 0 w 8"/>
              <a:gd name="T1" fmla="*/ 0 h 11"/>
              <a:gd name="T2" fmla="*/ 5040313 w 8"/>
              <a:gd name="T3" fmla="*/ 2249632 h 11"/>
              <a:gd name="T4" fmla="*/ 5040313 w 8"/>
              <a:gd name="T5" fmla="*/ 8247784 h 11"/>
              <a:gd name="T6" fmla="*/ 0 w 8"/>
              <a:gd name="T7" fmla="*/ 0 h 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" h="11">
                <a:moveTo>
                  <a:pt x="0" y="0"/>
                </a:moveTo>
                <a:lnTo>
                  <a:pt x="8" y="3"/>
                </a:lnTo>
                <a:lnTo>
                  <a:pt x="8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51" name="Freeform 276"/>
          <p:cNvSpPr>
            <a:spLocks/>
          </p:cNvSpPr>
          <p:nvPr/>
        </p:nvSpPr>
        <p:spPr bwMode="auto">
          <a:xfrm>
            <a:off x="5614989" y="7821613"/>
            <a:ext cx="7937" cy="3175"/>
          </a:xfrm>
          <a:custGeom>
            <a:avLst/>
            <a:gdLst>
              <a:gd name="T0" fmla="*/ 6299597 w 10"/>
              <a:gd name="T1" fmla="*/ 0 h 4"/>
              <a:gd name="T2" fmla="*/ 0 w 10"/>
              <a:gd name="T3" fmla="*/ 1260475 h 4"/>
              <a:gd name="T4" fmla="*/ 1259602 w 10"/>
              <a:gd name="T5" fmla="*/ 2520156 h 4"/>
              <a:gd name="T6" fmla="*/ 6299597 w 10"/>
              <a:gd name="T7" fmla="*/ 0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4">
                <a:moveTo>
                  <a:pt x="10" y="0"/>
                </a:moveTo>
                <a:lnTo>
                  <a:pt x="0" y="2"/>
                </a:lnTo>
                <a:lnTo>
                  <a:pt x="2" y="4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52" name="Freeform 277"/>
          <p:cNvSpPr>
            <a:spLocks/>
          </p:cNvSpPr>
          <p:nvPr/>
        </p:nvSpPr>
        <p:spPr bwMode="auto">
          <a:xfrm>
            <a:off x="5616575" y="7821613"/>
            <a:ext cx="6350" cy="6350"/>
          </a:xfrm>
          <a:custGeom>
            <a:avLst/>
            <a:gdLst>
              <a:gd name="T0" fmla="*/ 5040313 w 8"/>
              <a:gd name="T1" fmla="*/ 0 h 8"/>
              <a:gd name="T2" fmla="*/ 0 w 8"/>
              <a:gd name="T3" fmla="*/ 2520156 h 8"/>
              <a:gd name="T4" fmla="*/ 5040313 w 8"/>
              <a:gd name="T5" fmla="*/ 5040313 h 8"/>
              <a:gd name="T6" fmla="*/ 5040313 w 8"/>
              <a:gd name="T7" fmla="*/ 0 h 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" h="8">
                <a:moveTo>
                  <a:pt x="8" y="0"/>
                </a:moveTo>
                <a:lnTo>
                  <a:pt x="0" y="4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53" name="Freeform 278"/>
          <p:cNvSpPr>
            <a:spLocks/>
          </p:cNvSpPr>
          <p:nvPr/>
        </p:nvSpPr>
        <p:spPr bwMode="auto">
          <a:xfrm>
            <a:off x="5518151" y="7950200"/>
            <a:ext cx="4763" cy="9525"/>
          </a:xfrm>
          <a:custGeom>
            <a:avLst/>
            <a:gdLst>
              <a:gd name="T0" fmla="*/ 0 w 8"/>
              <a:gd name="T1" fmla="*/ 0 h 11"/>
              <a:gd name="T2" fmla="*/ 2835771 w 8"/>
              <a:gd name="T3" fmla="*/ 3749386 h 11"/>
              <a:gd name="T4" fmla="*/ 2835771 w 8"/>
              <a:gd name="T5" fmla="*/ 8247784 h 11"/>
              <a:gd name="T6" fmla="*/ 0 w 8"/>
              <a:gd name="T7" fmla="*/ 0 h 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" h="11">
                <a:moveTo>
                  <a:pt x="0" y="0"/>
                </a:moveTo>
                <a:lnTo>
                  <a:pt x="8" y="5"/>
                </a:lnTo>
                <a:lnTo>
                  <a:pt x="8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54" name="Freeform 279"/>
          <p:cNvSpPr>
            <a:spLocks/>
          </p:cNvSpPr>
          <p:nvPr/>
        </p:nvSpPr>
        <p:spPr bwMode="auto">
          <a:xfrm>
            <a:off x="5516563" y="7764463"/>
            <a:ext cx="6350" cy="1587"/>
          </a:xfrm>
          <a:custGeom>
            <a:avLst/>
            <a:gdLst>
              <a:gd name="T0" fmla="*/ 4032250 w 10"/>
              <a:gd name="T1" fmla="*/ 0 h 2"/>
              <a:gd name="T2" fmla="*/ 0 w 10"/>
              <a:gd name="T3" fmla="*/ 0 h 2"/>
              <a:gd name="T4" fmla="*/ 806450 w 10"/>
              <a:gd name="T5" fmla="*/ 1259285 h 2"/>
              <a:gd name="T6" fmla="*/ 4032250 w 10"/>
              <a:gd name="T7" fmla="*/ 0 h 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2">
                <a:moveTo>
                  <a:pt x="10" y="0"/>
                </a:moveTo>
                <a:lnTo>
                  <a:pt x="0" y="0"/>
                </a:lnTo>
                <a:lnTo>
                  <a:pt x="2" y="2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55" name="Freeform 280"/>
          <p:cNvSpPr>
            <a:spLocks/>
          </p:cNvSpPr>
          <p:nvPr/>
        </p:nvSpPr>
        <p:spPr bwMode="auto">
          <a:xfrm>
            <a:off x="5518151" y="7764463"/>
            <a:ext cx="4763" cy="4762"/>
          </a:xfrm>
          <a:custGeom>
            <a:avLst/>
            <a:gdLst>
              <a:gd name="T0" fmla="*/ 2835771 w 8"/>
              <a:gd name="T1" fmla="*/ 0 h 6"/>
              <a:gd name="T2" fmla="*/ 0 w 8"/>
              <a:gd name="T3" fmla="*/ 1259549 h 6"/>
              <a:gd name="T4" fmla="*/ 2835771 w 8"/>
              <a:gd name="T5" fmla="*/ 3779441 h 6"/>
              <a:gd name="T6" fmla="*/ 2835771 w 8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0" y="2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9256" name="Group 281"/>
          <p:cNvGrpSpPr>
            <a:grpSpLocks/>
          </p:cNvGrpSpPr>
          <p:nvPr/>
        </p:nvGrpSpPr>
        <p:grpSpPr bwMode="auto">
          <a:xfrm>
            <a:off x="6167439" y="2565401"/>
            <a:ext cx="4249737" cy="3959225"/>
            <a:chOff x="1306" y="3380"/>
            <a:chExt cx="1934" cy="1962"/>
          </a:xfrm>
        </p:grpSpPr>
        <p:sp>
          <p:nvSpPr>
            <p:cNvPr id="9257" name="Rectangle 282"/>
            <p:cNvSpPr>
              <a:spLocks noChangeArrowheads="1"/>
            </p:cNvSpPr>
            <p:nvPr/>
          </p:nvSpPr>
          <p:spPr bwMode="auto">
            <a:xfrm>
              <a:off x="1306" y="3380"/>
              <a:ext cx="15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9258" name="Freeform 283"/>
            <p:cNvSpPr>
              <a:spLocks/>
            </p:cNvSpPr>
            <p:nvPr/>
          </p:nvSpPr>
          <p:spPr bwMode="auto">
            <a:xfrm>
              <a:off x="2578" y="4132"/>
              <a:ext cx="4" cy="1"/>
            </a:xfrm>
            <a:custGeom>
              <a:avLst/>
              <a:gdLst>
                <a:gd name="T0" fmla="*/ 2 w 8"/>
                <a:gd name="T1" fmla="*/ 0 h 2"/>
                <a:gd name="T2" fmla="*/ 0 w 8"/>
                <a:gd name="T3" fmla="*/ 1 h 2"/>
                <a:gd name="T4" fmla="*/ 0 w 8"/>
                <a:gd name="T5" fmla="*/ 1 h 2"/>
                <a:gd name="T6" fmla="*/ 2 w 8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lnTo>
                    <a:pt x="0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59" name="Freeform 284"/>
            <p:cNvSpPr>
              <a:spLocks/>
            </p:cNvSpPr>
            <p:nvPr/>
          </p:nvSpPr>
          <p:spPr bwMode="auto">
            <a:xfrm>
              <a:off x="2625" y="4695"/>
              <a:ext cx="260" cy="337"/>
            </a:xfrm>
            <a:custGeom>
              <a:avLst/>
              <a:gdLst>
                <a:gd name="T0" fmla="*/ 0 w 520"/>
                <a:gd name="T1" fmla="*/ 47 h 674"/>
                <a:gd name="T2" fmla="*/ 5 w 520"/>
                <a:gd name="T3" fmla="*/ 21 h 674"/>
                <a:gd name="T4" fmla="*/ 20 w 520"/>
                <a:gd name="T5" fmla="*/ 5 h 674"/>
                <a:gd name="T6" fmla="*/ 41 w 520"/>
                <a:gd name="T7" fmla="*/ 0 h 674"/>
                <a:gd name="T8" fmla="*/ 66 w 520"/>
                <a:gd name="T9" fmla="*/ 9 h 674"/>
                <a:gd name="T10" fmla="*/ 90 w 520"/>
                <a:gd name="T11" fmla="*/ 29 h 674"/>
                <a:gd name="T12" fmla="*/ 111 w 520"/>
                <a:gd name="T13" fmla="*/ 58 h 674"/>
                <a:gd name="T14" fmla="*/ 126 w 520"/>
                <a:gd name="T15" fmla="*/ 91 h 674"/>
                <a:gd name="T16" fmla="*/ 130 w 520"/>
                <a:gd name="T17" fmla="*/ 122 h 674"/>
                <a:gd name="T18" fmla="*/ 126 w 520"/>
                <a:gd name="T19" fmla="*/ 149 h 674"/>
                <a:gd name="T20" fmla="*/ 111 w 520"/>
                <a:gd name="T21" fmla="*/ 165 h 674"/>
                <a:gd name="T22" fmla="*/ 90 w 520"/>
                <a:gd name="T23" fmla="*/ 169 h 674"/>
                <a:gd name="T24" fmla="*/ 66 w 520"/>
                <a:gd name="T25" fmla="*/ 160 h 674"/>
                <a:gd name="T26" fmla="*/ 41 w 520"/>
                <a:gd name="T27" fmla="*/ 140 h 674"/>
                <a:gd name="T28" fmla="*/ 20 w 520"/>
                <a:gd name="T29" fmla="*/ 111 h 674"/>
                <a:gd name="T30" fmla="*/ 5 w 520"/>
                <a:gd name="T31" fmla="*/ 79 h 674"/>
                <a:gd name="T32" fmla="*/ 0 w 520"/>
                <a:gd name="T33" fmla="*/ 47 h 674"/>
                <a:gd name="T34" fmla="*/ 0 w 520"/>
                <a:gd name="T35" fmla="*/ 47 h 67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20" h="674">
                  <a:moveTo>
                    <a:pt x="0" y="186"/>
                  </a:moveTo>
                  <a:lnTo>
                    <a:pt x="19" y="82"/>
                  </a:lnTo>
                  <a:lnTo>
                    <a:pt x="77" y="17"/>
                  </a:lnTo>
                  <a:lnTo>
                    <a:pt x="161" y="0"/>
                  </a:lnTo>
                  <a:lnTo>
                    <a:pt x="261" y="34"/>
                  </a:lnTo>
                  <a:lnTo>
                    <a:pt x="359" y="115"/>
                  </a:lnTo>
                  <a:lnTo>
                    <a:pt x="444" y="230"/>
                  </a:lnTo>
                  <a:lnTo>
                    <a:pt x="501" y="361"/>
                  </a:lnTo>
                  <a:lnTo>
                    <a:pt x="520" y="487"/>
                  </a:lnTo>
                  <a:lnTo>
                    <a:pt x="501" y="593"/>
                  </a:lnTo>
                  <a:lnTo>
                    <a:pt x="444" y="658"/>
                  </a:lnTo>
                  <a:lnTo>
                    <a:pt x="359" y="674"/>
                  </a:lnTo>
                  <a:lnTo>
                    <a:pt x="261" y="639"/>
                  </a:lnTo>
                  <a:lnTo>
                    <a:pt x="161" y="558"/>
                  </a:lnTo>
                  <a:lnTo>
                    <a:pt x="77" y="443"/>
                  </a:lnTo>
                  <a:lnTo>
                    <a:pt x="19" y="313"/>
                  </a:lnTo>
                  <a:lnTo>
                    <a:pt x="0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60" name="Freeform 285"/>
            <p:cNvSpPr>
              <a:spLocks/>
            </p:cNvSpPr>
            <p:nvPr/>
          </p:nvSpPr>
          <p:spPr bwMode="auto">
            <a:xfrm>
              <a:off x="2017" y="3883"/>
              <a:ext cx="1" cy="302"/>
            </a:xfrm>
            <a:custGeom>
              <a:avLst/>
              <a:gdLst>
                <a:gd name="T0" fmla="*/ 0 w 2"/>
                <a:gd name="T1" fmla="*/ 151 h 603"/>
                <a:gd name="T2" fmla="*/ 0 w 2"/>
                <a:gd name="T3" fmla="*/ 0 h 603"/>
                <a:gd name="T4" fmla="*/ 1 w 2"/>
                <a:gd name="T5" fmla="*/ 0 h 6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603">
                  <a:moveTo>
                    <a:pt x="0" y="603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61" name="Freeform 286"/>
            <p:cNvSpPr>
              <a:spLocks/>
            </p:cNvSpPr>
            <p:nvPr/>
          </p:nvSpPr>
          <p:spPr bwMode="auto">
            <a:xfrm>
              <a:off x="2017" y="3883"/>
              <a:ext cx="261" cy="453"/>
            </a:xfrm>
            <a:custGeom>
              <a:avLst/>
              <a:gdLst>
                <a:gd name="T0" fmla="*/ 0 w 520"/>
                <a:gd name="T1" fmla="*/ 151 h 906"/>
                <a:gd name="T2" fmla="*/ 131 w 520"/>
                <a:gd name="T3" fmla="*/ 227 h 906"/>
                <a:gd name="T4" fmla="*/ 131 w 520"/>
                <a:gd name="T5" fmla="*/ 76 h 906"/>
                <a:gd name="T6" fmla="*/ 0 w 520"/>
                <a:gd name="T7" fmla="*/ 0 h 906"/>
                <a:gd name="T8" fmla="*/ 0 w 520"/>
                <a:gd name="T9" fmla="*/ 0 h 9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0" h="906">
                  <a:moveTo>
                    <a:pt x="0" y="603"/>
                  </a:moveTo>
                  <a:lnTo>
                    <a:pt x="520" y="906"/>
                  </a:lnTo>
                  <a:lnTo>
                    <a:pt x="520" y="30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62" name="Freeform 287"/>
            <p:cNvSpPr>
              <a:spLocks/>
            </p:cNvSpPr>
            <p:nvPr/>
          </p:nvSpPr>
          <p:spPr bwMode="auto">
            <a:xfrm>
              <a:off x="1714" y="3556"/>
              <a:ext cx="1" cy="1006"/>
            </a:xfrm>
            <a:custGeom>
              <a:avLst/>
              <a:gdLst>
                <a:gd name="T0" fmla="*/ 0 w 1"/>
                <a:gd name="T1" fmla="*/ 503 h 2013"/>
                <a:gd name="T2" fmla="*/ 0 w 1"/>
                <a:gd name="T3" fmla="*/ 0 h 2013"/>
                <a:gd name="T4" fmla="*/ 0 w 1"/>
                <a:gd name="T5" fmla="*/ 0 h 20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013">
                  <a:moveTo>
                    <a:pt x="0" y="201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63" name="Freeform 288"/>
            <p:cNvSpPr>
              <a:spLocks/>
            </p:cNvSpPr>
            <p:nvPr/>
          </p:nvSpPr>
          <p:spPr bwMode="auto">
            <a:xfrm>
              <a:off x="1714" y="3556"/>
              <a:ext cx="868" cy="503"/>
            </a:xfrm>
            <a:custGeom>
              <a:avLst/>
              <a:gdLst>
                <a:gd name="T0" fmla="*/ 0 w 1736"/>
                <a:gd name="T1" fmla="*/ 0 h 1006"/>
                <a:gd name="T2" fmla="*/ 434 w 1736"/>
                <a:gd name="T3" fmla="*/ 252 h 1006"/>
                <a:gd name="T4" fmla="*/ 434 w 1736"/>
                <a:gd name="T5" fmla="*/ 252 h 10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6" h="1006">
                  <a:moveTo>
                    <a:pt x="0" y="0"/>
                  </a:moveTo>
                  <a:lnTo>
                    <a:pt x="1736" y="100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64" name="Freeform 289"/>
            <p:cNvSpPr>
              <a:spLocks/>
            </p:cNvSpPr>
            <p:nvPr/>
          </p:nvSpPr>
          <p:spPr bwMode="auto">
            <a:xfrm>
              <a:off x="2582" y="4059"/>
              <a:ext cx="1" cy="1006"/>
            </a:xfrm>
            <a:custGeom>
              <a:avLst/>
              <a:gdLst>
                <a:gd name="T0" fmla="*/ 0 w 1"/>
                <a:gd name="T1" fmla="*/ 0 h 2013"/>
                <a:gd name="T2" fmla="*/ 0 w 1"/>
                <a:gd name="T3" fmla="*/ 503 h 2013"/>
                <a:gd name="T4" fmla="*/ 0 w 1"/>
                <a:gd name="T5" fmla="*/ 503 h 20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013">
                  <a:moveTo>
                    <a:pt x="0" y="0"/>
                  </a:moveTo>
                  <a:lnTo>
                    <a:pt x="0" y="20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65" name="Freeform 290"/>
            <p:cNvSpPr>
              <a:spLocks/>
            </p:cNvSpPr>
            <p:nvPr/>
          </p:nvSpPr>
          <p:spPr bwMode="auto">
            <a:xfrm>
              <a:off x="1714" y="4059"/>
              <a:ext cx="868" cy="503"/>
            </a:xfrm>
            <a:custGeom>
              <a:avLst/>
              <a:gdLst>
                <a:gd name="T0" fmla="*/ 0 w 1736"/>
                <a:gd name="T1" fmla="*/ 0 h 1007"/>
                <a:gd name="T2" fmla="*/ 434 w 1736"/>
                <a:gd name="T3" fmla="*/ 251 h 1007"/>
                <a:gd name="T4" fmla="*/ 434 w 1736"/>
                <a:gd name="T5" fmla="*/ 251 h 10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6" h="1007">
                  <a:moveTo>
                    <a:pt x="0" y="0"/>
                  </a:moveTo>
                  <a:lnTo>
                    <a:pt x="1736" y="100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66" name="Freeform 291"/>
            <p:cNvSpPr>
              <a:spLocks/>
            </p:cNvSpPr>
            <p:nvPr/>
          </p:nvSpPr>
          <p:spPr bwMode="auto">
            <a:xfrm>
              <a:off x="3005" y="5332"/>
              <a:ext cx="11" cy="10"/>
            </a:xfrm>
            <a:custGeom>
              <a:avLst/>
              <a:gdLst>
                <a:gd name="T0" fmla="*/ 0 w 22"/>
                <a:gd name="T1" fmla="*/ 0 h 21"/>
                <a:gd name="T2" fmla="*/ 4 w 22"/>
                <a:gd name="T3" fmla="*/ 2 h 21"/>
                <a:gd name="T4" fmla="*/ 6 w 22"/>
                <a:gd name="T5" fmla="*/ 5 h 21"/>
                <a:gd name="T6" fmla="*/ 0 w 22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14" y="11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67" name="Freeform 292"/>
            <p:cNvSpPr>
              <a:spLocks/>
            </p:cNvSpPr>
            <p:nvPr/>
          </p:nvSpPr>
          <p:spPr bwMode="auto">
            <a:xfrm>
              <a:off x="2971" y="5312"/>
              <a:ext cx="30" cy="13"/>
            </a:xfrm>
            <a:custGeom>
              <a:avLst/>
              <a:gdLst>
                <a:gd name="T0" fmla="*/ 0 w 62"/>
                <a:gd name="T1" fmla="*/ 0 h 27"/>
                <a:gd name="T2" fmla="*/ 15 w 62"/>
                <a:gd name="T3" fmla="*/ 3 h 27"/>
                <a:gd name="T4" fmla="*/ 15 w 62"/>
                <a:gd name="T5" fmla="*/ 6 h 27"/>
                <a:gd name="T6" fmla="*/ 0 w 62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" h="27">
                  <a:moveTo>
                    <a:pt x="0" y="0"/>
                  </a:moveTo>
                  <a:lnTo>
                    <a:pt x="62" y="14"/>
                  </a:lnTo>
                  <a:lnTo>
                    <a:pt x="6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68" name="Freeform 293"/>
            <p:cNvSpPr>
              <a:spLocks/>
            </p:cNvSpPr>
            <p:nvPr/>
          </p:nvSpPr>
          <p:spPr bwMode="auto">
            <a:xfrm>
              <a:off x="2971" y="5312"/>
              <a:ext cx="34" cy="19"/>
            </a:xfrm>
            <a:custGeom>
              <a:avLst/>
              <a:gdLst>
                <a:gd name="T0" fmla="*/ 0 w 69"/>
                <a:gd name="T1" fmla="*/ 0 h 39"/>
                <a:gd name="T2" fmla="*/ 15 w 69"/>
                <a:gd name="T3" fmla="*/ 6 h 39"/>
                <a:gd name="T4" fmla="*/ 17 w 69"/>
                <a:gd name="T5" fmla="*/ 9 h 39"/>
                <a:gd name="T6" fmla="*/ 0 w 69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39">
                  <a:moveTo>
                    <a:pt x="0" y="0"/>
                  </a:moveTo>
                  <a:lnTo>
                    <a:pt x="62" y="27"/>
                  </a:lnTo>
                  <a:lnTo>
                    <a:pt x="6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69" name="Freeform 294"/>
            <p:cNvSpPr>
              <a:spLocks/>
            </p:cNvSpPr>
            <p:nvPr/>
          </p:nvSpPr>
          <p:spPr bwMode="auto">
            <a:xfrm>
              <a:off x="2971" y="5312"/>
              <a:ext cx="34" cy="20"/>
            </a:xfrm>
            <a:custGeom>
              <a:avLst/>
              <a:gdLst>
                <a:gd name="T0" fmla="*/ 0 w 69"/>
                <a:gd name="T1" fmla="*/ 0 h 41"/>
                <a:gd name="T2" fmla="*/ 17 w 69"/>
                <a:gd name="T3" fmla="*/ 9 h 41"/>
                <a:gd name="T4" fmla="*/ 17 w 69"/>
                <a:gd name="T5" fmla="*/ 10 h 41"/>
                <a:gd name="T6" fmla="*/ 0 w 69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41">
                  <a:moveTo>
                    <a:pt x="0" y="0"/>
                  </a:moveTo>
                  <a:lnTo>
                    <a:pt x="69" y="39"/>
                  </a:lnTo>
                  <a:lnTo>
                    <a:pt x="69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70" name="Freeform 295"/>
            <p:cNvSpPr>
              <a:spLocks/>
            </p:cNvSpPr>
            <p:nvPr/>
          </p:nvSpPr>
          <p:spPr bwMode="auto">
            <a:xfrm>
              <a:off x="2971" y="5312"/>
              <a:ext cx="45" cy="30"/>
            </a:xfrm>
            <a:custGeom>
              <a:avLst/>
              <a:gdLst>
                <a:gd name="T0" fmla="*/ 0 w 91"/>
                <a:gd name="T1" fmla="*/ 0 h 62"/>
                <a:gd name="T2" fmla="*/ 17 w 91"/>
                <a:gd name="T3" fmla="*/ 10 h 62"/>
                <a:gd name="T4" fmla="*/ 22 w 91"/>
                <a:gd name="T5" fmla="*/ 15 h 62"/>
                <a:gd name="T6" fmla="*/ 0 w 91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" h="62">
                  <a:moveTo>
                    <a:pt x="0" y="0"/>
                  </a:moveTo>
                  <a:lnTo>
                    <a:pt x="69" y="41"/>
                  </a:lnTo>
                  <a:lnTo>
                    <a:pt x="91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71" name="Freeform 296"/>
            <p:cNvSpPr>
              <a:spLocks/>
            </p:cNvSpPr>
            <p:nvPr/>
          </p:nvSpPr>
          <p:spPr bwMode="auto">
            <a:xfrm>
              <a:off x="2971" y="5312"/>
              <a:ext cx="29" cy="2"/>
            </a:xfrm>
            <a:custGeom>
              <a:avLst/>
              <a:gdLst>
                <a:gd name="T0" fmla="*/ 14 w 60"/>
                <a:gd name="T1" fmla="*/ 1 h 4"/>
                <a:gd name="T2" fmla="*/ 0 w 60"/>
                <a:gd name="T3" fmla="*/ 0 h 4"/>
                <a:gd name="T4" fmla="*/ 14 w 60"/>
                <a:gd name="T5" fmla="*/ 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" h="4">
                  <a:moveTo>
                    <a:pt x="60" y="4"/>
                  </a:moveTo>
                  <a:lnTo>
                    <a:pt x="0" y="0"/>
                  </a:lnTo>
                  <a:lnTo>
                    <a:pt x="6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72" name="Freeform 297"/>
            <p:cNvSpPr>
              <a:spLocks/>
            </p:cNvSpPr>
            <p:nvPr/>
          </p:nvSpPr>
          <p:spPr bwMode="auto">
            <a:xfrm>
              <a:off x="2960" y="5311"/>
              <a:ext cx="56" cy="31"/>
            </a:xfrm>
            <a:custGeom>
              <a:avLst/>
              <a:gdLst>
                <a:gd name="T0" fmla="*/ 0 w 112"/>
                <a:gd name="T1" fmla="*/ 0 h 64"/>
                <a:gd name="T2" fmla="*/ 6 w 112"/>
                <a:gd name="T3" fmla="*/ 0 h 64"/>
                <a:gd name="T4" fmla="*/ 28 w 112"/>
                <a:gd name="T5" fmla="*/ 15 h 64"/>
                <a:gd name="T6" fmla="*/ 0 w 112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21" y="2"/>
                  </a:lnTo>
                  <a:lnTo>
                    <a:pt x="112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73" name="Freeform 298"/>
            <p:cNvSpPr>
              <a:spLocks/>
            </p:cNvSpPr>
            <p:nvPr/>
          </p:nvSpPr>
          <p:spPr bwMode="auto">
            <a:xfrm>
              <a:off x="2960" y="5310"/>
              <a:ext cx="11" cy="2"/>
            </a:xfrm>
            <a:custGeom>
              <a:avLst/>
              <a:gdLst>
                <a:gd name="T0" fmla="*/ 3 w 21"/>
                <a:gd name="T1" fmla="*/ 0 h 3"/>
                <a:gd name="T2" fmla="*/ 0 w 21"/>
                <a:gd name="T3" fmla="*/ 1 h 3"/>
                <a:gd name="T4" fmla="*/ 6 w 21"/>
                <a:gd name="T5" fmla="*/ 1 h 3"/>
                <a:gd name="T6" fmla="*/ 3 w 21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3">
                  <a:moveTo>
                    <a:pt x="10" y="0"/>
                  </a:moveTo>
                  <a:lnTo>
                    <a:pt x="0" y="1"/>
                  </a:lnTo>
                  <a:lnTo>
                    <a:pt x="21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74" name="Freeform 299"/>
            <p:cNvSpPr>
              <a:spLocks/>
            </p:cNvSpPr>
            <p:nvPr/>
          </p:nvSpPr>
          <p:spPr bwMode="auto">
            <a:xfrm>
              <a:off x="2971" y="5310"/>
              <a:ext cx="29" cy="4"/>
            </a:xfrm>
            <a:custGeom>
              <a:avLst/>
              <a:gdLst>
                <a:gd name="T0" fmla="*/ 2 w 60"/>
                <a:gd name="T1" fmla="*/ 0 h 7"/>
                <a:gd name="T2" fmla="*/ 0 w 60"/>
                <a:gd name="T3" fmla="*/ 1 h 7"/>
                <a:gd name="T4" fmla="*/ 14 w 60"/>
                <a:gd name="T5" fmla="*/ 2 h 7"/>
                <a:gd name="T6" fmla="*/ 2 w 60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7">
                  <a:moveTo>
                    <a:pt x="8" y="0"/>
                  </a:moveTo>
                  <a:lnTo>
                    <a:pt x="0" y="3"/>
                  </a:lnTo>
                  <a:lnTo>
                    <a:pt x="6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75" name="Freeform 300"/>
            <p:cNvSpPr>
              <a:spLocks/>
            </p:cNvSpPr>
            <p:nvPr/>
          </p:nvSpPr>
          <p:spPr bwMode="auto">
            <a:xfrm>
              <a:off x="2974" y="5307"/>
              <a:ext cx="26" cy="7"/>
            </a:xfrm>
            <a:custGeom>
              <a:avLst/>
              <a:gdLst>
                <a:gd name="T0" fmla="*/ 0 w 52"/>
                <a:gd name="T1" fmla="*/ 0 h 13"/>
                <a:gd name="T2" fmla="*/ 0 w 52"/>
                <a:gd name="T3" fmla="*/ 2 h 13"/>
                <a:gd name="T4" fmla="*/ 13 w 52"/>
                <a:gd name="T5" fmla="*/ 4 h 13"/>
                <a:gd name="T6" fmla="*/ 0 w 52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13">
                  <a:moveTo>
                    <a:pt x="0" y="0"/>
                  </a:moveTo>
                  <a:lnTo>
                    <a:pt x="0" y="6"/>
                  </a:lnTo>
                  <a:lnTo>
                    <a:pt x="52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76" name="Freeform 301"/>
            <p:cNvSpPr>
              <a:spLocks/>
            </p:cNvSpPr>
            <p:nvPr/>
          </p:nvSpPr>
          <p:spPr bwMode="auto">
            <a:xfrm>
              <a:off x="2960" y="5307"/>
              <a:ext cx="4" cy="4"/>
            </a:xfrm>
            <a:custGeom>
              <a:avLst/>
              <a:gdLst>
                <a:gd name="T0" fmla="*/ 0 w 8"/>
                <a:gd name="T1" fmla="*/ 0 h 7"/>
                <a:gd name="T2" fmla="*/ 2 w 8"/>
                <a:gd name="T3" fmla="*/ 1 h 7"/>
                <a:gd name="T4" fmla="*/ 0 w 8"/>
                <a:gd name="T5" fmla="*/ 2 h 7"/>
                <a:gd name="T6" fmla="*/ 0 w 8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8" y="4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77" name="Freeform 302"/>
            <p:cNvSpPr>
              <a:spLocks/>
            </p:cNvSpPr>
            <p:nvPr/>
          </p:nvSpPr>
          <p:spPr bwMode="auto">
            <a:xfrm>
              <a:off x="2974" y="5298"/>
              <a:ext cx="26" cy="16"/>
            </a:xfrm>
            <a:custGeom>
              <a:avLst/>
              <a:gdLst>
                <a:gd name="T0" fmla="*/ 1 w 52"/>
                <a:gd name="T1" fmla="*/ 0 h 31"/>
                <a:gd name="T2" fmla="*/ 0 w 52"/>
                <a:gd name="T3" fmla="*/ 5 h 31"/>
                <a:gd name="T4" fmla="*/ 13 w 52"/>
                <a:gd name="T5" fmla="*/ 8 h 31"/>
                <a:gd name="T6" fmla="*/ 1 w 52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31">
                  <a:moveTo>
                    <a:pt x="2" y="0"/>
                  </a:moveTo>
                  <a:lnTo>
                    <a:pt x="0" y="20"/>
                  </a:lnTo>
                  <a:lnTo>
                    <a:pt x="52" y="3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78" name="Freeform 303"/>
            <p:cNvSpPr>
              <a:spLocks/>
            </p:cNvSpPr>
            <p:nvPr/>
          </p:nvSpPr>
          <p:spPr bwMode="auto">
            <a:xfrm>
              <a:off x="2975" y="5232"/>
              <a:ext cx="25" cy="82"/>
            </a:xfrm>
            <a:custGeom>
              <a:avLst/>
              <a:gdLst>
                <a:gd name="T0" fmla="*/ 13 w 50"/>
                <a:gd name="T1" fmla="*/ 0 h 163"/>
                <a:gd name="T2" fmla="*/ 0 w 50"/>
                <a:gd name="T3" fmla="*/ 33 h 163"/>
                <a:gd name="T4" fmla="*/ 13 w 50"/>
                <a:gd name="T5" fmla="*/ 41 h 163"/>
                <a:gd name="T6" fmla="*/ 13 w 50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63">
                  <a:moveTo>
                    <a:pt x="50" y="0"/>
                  </a:moveTo>
                  <a:lnTo>
                    <a:pt x="0" y="132"/>
                  </a:lnTo>
                  <a:lnTo>
                    <a:pt x="50" y="16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79" name="Freeform 304"/>
            <p:cNvSpPr>
              <a:spLocks/>
            </p:cNvSpPr>
            <p:nvPr/>
          </p:nvSpPr>
          <p:spPr bwMode="auto">
            <a:xfrm>
              <a:off x="2975" y="5222"/>
              <a:ext cx="26" cy="76"/>
            </a:xfrm>
            <a:custGeom>
              <a:avLst/>
              <a:gdLst>
                <a:gd name="T0" fmla="*/ 13 w 52"/>
                <a:gd name="T1" fmla="*/ 0 h 151"/>
                <a:gd name="T2" fmla="*/ 13 w 52"/>
                <a:gd name="T3" fmla="*/ 5 h 151"/>
                <a:gd name="T4" fmla="*/ 0 w 52"/>
                <a:gd name="T5" fmla="*/ 38 h 151"/>
                <a:gd name="T6" fmla="*/ 13 w 5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151">
                  <a:moveTo>
                    <a:pt x="52" y="0"/>
                  </a:moveTo>
                  <a:lnTo>
                    <a:pt x="50" y="19"/>
                  </a:lnTo>
                  <a:lnTo>
                    <a:pt x="0" y="15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80" name="Freeform 305"/>
            <p:cNvSpPr>
              <a:spLocks/>
            </p:cNvSpPr>
            <p:nvPr/>
          </p:nvSpPr>
          <p:spPr bwMode="auto">
            <a:xfrm>
              <a:off x="2975" y="5220"/>
              <a:ext cx="26" cy="78"/>
            </a:xfrm>
            <a:custGeom>
              <a:avLst/>
              <a:gdLst>
                <a:gd name="T0" fmla="*/ 13 w 52"/>
                <a:gd name="T1" fmla="*/ 0 h 155"/>
                <a:gd name="T2" fmla="*/ 13 w 52"/>
                <a:gd name="T3" fmla="*/ 2 h 155"/>
                <a:gd name="T4" fmla="*/ 0 w 52"/>
                <a:gd name="T5" fmla="*/ 39 h 155"/>
                <a:gd name="T6" fmla="*/ 13 w 52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155">
                  <a:moveTo>
                    <a:pt x="52" y="0"/>
                  </a:moveTo>
                  <a:lnTo>
                    <a:pt x="52" y="6"/>
                  </a:lnTo>
                  <a:lnTo>
                    <a:pt x="0" y="15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81" name="Freeform 306"/>
            <p:cNvSpPr>
              <a:spLocks/>
            </p:cNvSpPr>
            <p:nvPr/>
          </p:nvSpPr>
          <p:spPr bwMode="auto">
            <a:xfrm>
              <a:off x="2975" y="5218"/>
              <a:ext cx="26" cy="80"/>
            </a:xfrm>
            <a:custGeom>
              <a:avLst/>
              <a:gdLst>
                <a:gd name="T0" fmla="*/ 0 w 52"/>
                <a:gd name="T1" fmla="*/ 0 h 161"/>
                <a:gd name="T2" fmla="*/ 13 w 52"/>
                <a:gd name="T3" fmla="*/ 1 h 161"/>
                <a:gd name="T4" fmla="*/ 0 w 52"/>
                <a:gd name="T5" fmla="*/ 40 h 161"/>
                <a:gd name="T6" fmla="*/ 0 w 52"/>
                <a:gd name="T7" fmla="*/ 0 h 1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161">
                  <a:moveTo>
                    <a:pt x="0" y="0"/>
                  </a:moveTo>
                  <a:lnTo>
                    <a:pt x="52" y="6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82" name="Freeform 307"/>
            <p:cNvSpPr>
              <a:spLocks/>
            </p:cNvSpPr>
            <p:nvPr/>
          </p:nvSpPr>
          <p:spPr bwMode="auto">
            <a:xfrm>
              <a:off x="2975" y="5212"/>
              <a:ext cx="30" cy="7"/>
            </a:xfrm>
            <a:custGeom>
              <a:avLst/>
              <a:gdLst>
                <a:gd name="T0" fmla="*/ 0 w 59"/>
                <a:gd name="T1" fmla="*/ 0 h 13"/>
                <a:gd name="T2" fmla="*/ 0 w 59"/>
                <a:gd name="T3" fmla="*/ 3 h 13"/>
                <a:gd name="T4" fmla="*/ 15 w 59"/>
                <a:gd name="T5" fmla="*/ 4 h 13"/>
                <a:gd name="T6" fmla="*/ 0 w 59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" h="13">
                  <a:moveTo>
                    <a:pt x="0" y="0"/>
                  </a:moveTo>
                  <a:lnTo>
                    <a:pt x="0" y="9"/>
                  </a:lnTo>
                  <a:lnTo>
                    <a:pt x="5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83" name="Freeform 308"/>
            <p:cNvSpPr>
              <a:spLocks/>
            </p:cNvSpPr>
            <p:nvPr/>
          </p:nvSpPr>
          <p:spPr bwMode="auto">
            <a:xfrm>
              <a:off x="2975" y="5212"/>
              <a:ext cx="41" cy="8"/>
            </a:xfrm>
            <a:custGeom>
              <a:avLst/>
              <a:gdLst>
                <a:gd name="T0" fmla="*/ 0 w 81"/>
                <a:gd name="T1" fmla="*/ 0 h 15"/>
                <a:gd name="T2" fmla="*/ 15 w 81"/>
                <a:gd name="T3" fmla="*/ 4 h 15"/>
                <a:gd name="T4" fmla="*/ 21 w 81"/>
                <a:gd name="T5" fmla="*/ 4 h 15"/>
                <a:gd name="T6" fmla="*/ 0 w 81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15">
                  <a:moveTo>
                    <a:pt x="0" y="0"/>
                  </a:moveTo>
                  <a:lnTo>
                    <a:pt x="59" y="13"/>
                  </a:lnTo>
                  <a:lnTo>
                    <a:pt x="81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84" name="Freeform 309"/>
            <p:cNvSpPr>
              <a:spLocks/>
            </p:cNvSpPr>
            <p:nvPr/>
          </p:nvSpPr>
          <p:spPr bwMode="auto">
            <a:xfrm>
              <a:off x="2974" y="5205"/>
              <a:ext cx="42" cy="15"/>
            </a:xfrm>
            <a:custGeom>
              <a:avLst/>
              <a:gdLst>
                <a:gd name="T0" fmla="*/ 0 w 83"/>
                <a:gd name="T1" fmla="*/ 0 h 29"/>
                <a:gd name="T2" fmla="*/ 1 w 83"/>
                <a:gd name="T3" fmla="*/ 4 h 29"/>
                <a:gd name="T4" fmla="*/ 21 w 83"/>
                <a:gd name="T5" fmla="*/ 8 h 29"/>
                <a:gd name="T6" fmla="*/ 0 w 83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" h="29">
                  <a:moveTo>
                    <a:pt x="0" y="0"/>
                  </a:moveTo>
                  <a:lnTo>
                    <a:pt x="2" y="14"/>
                  </a:lnTo>
                  <a:lnTo>
                    <a:pt x="8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85" name="Freeform 310"/>
            <p:cNvSpPr>
              <a:spLocks/>
            </p:cNvSpPr>
            <p:nvPr/>
          </p:nvSpPr>
          <p:spPr bwMode="auto">
            <a:xfrm>
              <a:off x="2972" y="5198"/>
              <a:ext cx="44" cy="22"/>
            </a:xfrm>
            <a:custGeom>
              <a:avLst/>
              <a:gdLst>
                <a:gd name="T0" fmla="*/ 0 w 89"/>
                <a:gd name="T1" fmla="*/ 0 h 42"/>
                <a:gd name="T2" fmla="*/ 1 w 89"/>
                <a:gd name="T3" fmla="*/ 4 h 42"/>
                <a:gd name="T4" fmla="*/ 22 w 89"/>
                <a:gd name="T5" fmla="*/ 12 h 42"/>
                <a:gd name="T6" fmla="*/ 0 w 8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42">
                  <a:moveTo>
                    <a:pt x="0" y="0"/>
                  </a:moveTo>
                  <a:lnTo>
                    <a:pt x="6" y="13"/>
                  </a:lnTo>
                  <a:lnTo>
                    <a:pt x="89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86" name="Freeform 311"/>
            <p:cNvSpPr>
              <a:spLocks/>
            </p:cNvSpPr>
            <p:nvPr/>
          </p:nvSpPr>
          <p:spPr bwMode="auto">
            <a:xfrm>
              <a:off x="2971" y="5198"/>
              <a:ext cx="45" cy="22"/>
            </a:xfrm>
            <a:custGeom>
              <a:avLst/>
              <a:gdLst>
                <a:gd name="T0" fmla="*/ 0 w 91"/>
                <a:gd name="T1" fmla="*/ 0 h 42"/>
                <a:gd name="T2" fmla="*/ 0 w 91"/>
                <a:gd name="T3" fmla="*/ 1 h 42"/>
                <a:gd name="T4" fmla="*/ 22 w 91"/>
                <a:gd name="T5" fmla="*/ 12 h 42"/>
                <a:gd name="T6" fmla="*/ 0 w 91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" h="42">
                  <a:moveTo>
                    <a:pt x="0" y="0"/>
                  </a:moveTo>
                  <a:lnTo>
                    <a:pt x="2" y="2"/>
                  </a:lnTo>
                  <a:lnTo>
                    <a:pt x="91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87" name="Freeform 312"/>
            <p:cNvSpPr>
              <a:spLocks/>
            </p:cNvSpPr>
            <p:nvPr/>
          </p:nvSpPr>
          <p:spPr bwMode="auto">
            <a:xfrm>
              <a:off x="2964" y="5193"/>
              <a:ext cx="52" cy="27"/>
            </a:xfrm>
            <a:custGeom>
              <a:avLst/>
              <a:gdLst>
                <a:gd name="T0" fmla="*/ 0 w 104"/>
                <a:gd name="T1" fmla="*/ 0 h 54"/>
                <a:gd name="T2" fmla="*/ 4 w 104"/>
                <a:gd name="T3" fmla="*/ 3 h 54"/>
                <a:gd name="T4" fmla="*/ 26 w 104"/>
                <a:gd name="T5" fmla="*/ 14 h 54"/>
                <a:gd name="T6" fmla="*/ 0 w 104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" h="54">
                  <a:moveTo>
                    <a:pt x="0" y="0"/>
                  </a:moveTo>
                  <a:lnTo>
                    <a:pt x="13" y="12"/>
                  </a:lnTo>
                  <a:lnTo>
                    <a:pt x="104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88" name="Freeform 313"/>
            <p:cNvSpPr>
              <a:spLocks/>
            </p:cNvSpPr>
            <p:nvPr/>
          </p:nvSpPr>
          <p:spPr bwMode="auto">
            <a:xfrm>
              <a:off x="2960" y="5191"/>
              <a:ext cx="56" cy="29"/>
            </a:xfrm>
            <a:custGeom>
              <a:avLst/>
              <a:gdLst>
                <a:gd name="T0" fmla="*/ 0 w 112"/>
                <a:gd name="T1" fmla="*/ 0 h 58"/>
                <a:gd name="T2" fmla="*/ 2 w 112"/>
                <a:gd name="T3" fmla="*/ 1 h 58"/>
                <a:gd name="T4" fmla="*/ 28 w 112"/>
                <a:gd name="T5" fmla="*/ 15 h 58"/>
                <a:gd name="T6" fmla="*/ 0 w 112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58">
                  <a:moveTo>
                    <a:pt x="0" y="0"/>
                  </a:moveTo>
                  <a:lnTo>
                    <a:pt x="8" y="4"/>
                  </a:lnTo>
                  <a:lnTo>
                    <a:pt x="112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89" name="Freeform 314"/>
            <p:cNvSpPr>
              <a:spLocks/>
            </p:cNvSpPr>
            <p:nvPr/>
          </p:nvSpPr>
          <p:spPr bwMode="auto">
            <a:xfrm>
              <a:off x="2960" y="5188"/>
              <a:ext cx="56" cy="32"/>
            </a:xfrm>
            <a:custGeom>
              <a:avLst/>
              <a:gdLst>
                <a:gd name="T0" fmla="*/ 0 w 112"/>
                <a:gd name="T1" fmla="*/ 0 h 63"/>
                <a:gd name="T2" fmla="*/ 0 w 112"/>
                <a:gd name="T3" fmla="*/ 2 h 63"/>
                <a:gd name="T4" fmla="*/ 28 w 112"/>
                <a:gd name="T5" fmla="*/ 16 h 63"/>
                <a:gd name="T6" fmla="*/ 0 w 112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63">
                  <a:moveTo>
                    <a:pt x="0" y="0"/>
                  </a:moveTo>
                  <a:lnTo>
                    <a:pt x="0" y="5"/>
                  </a:lnTo>
                  <a:lnTo>
                    <a:pt x="1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90" name="Freeform 315"/>
            <p:cNvSpPr>
              <a:spLocks/>
            </p:cNvSpPr>
            <p:nvPr/>
          </p:nvSpPr>
          <p:spPr bwMode="auto">
            <a:xfrm>
              <a:off x="2943" y="5296"/>
              <a:ext cx="10" cy="10"/>
            </a:xfrm>
            <a:custGeom>
              <a:avLst/>
              <a:gdLst>
                <a:gd name="T0" fmla="*/ 0 w 21"/>
                <a:gd name="T1" fmla="*/ 0 h 19"/>
                <a:gd name="T2" fmla="*/ 3 w 21"/>
                <a:gd name="T3" fmla="*/ 3 h 19"/>
                <a:gd name="T4" fmla="*/ 5 w 21"/>
                <a:gd name="T5" fmla="*/ 5 h 19"/>
                <a:gd name="T6" fmla="*/ 0 w 21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19">
                  <a:moveTo>
                    <a:pt x="0" y="0"/>
                  </a:moveTo>
                  <a:lnTo>
                    <a:pt x="13" y="9"/>
                  </a:lnTo>
                  <a:lnTo>
                    <a:pt x="21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91" name="Freeform 316"/>
            <p:cNvSpPr>
              <a:spLocks/>
            </p:cNvSpPr>
            <p:nvPr/>
          </p:nvSpPr>
          <p:spPr bwMode="auto">
            <a:xfrm>
              <a:off x="2908" y="5275"/>
              <a:ext cx="31" cy="14"/>
            </a:xfrm>
            <a:custGeom>
              <a:avLst/>
              <a:gdLst>
                <a:gd name="T0" fmla="*/ 0 w 62"/>
                <a:gd name="T1" fmla="*/ 0 h 27"/>
                <a:gd name="T2" fmla="*/ 15 w 62"/>
                <a:gd name="T3" fmla="*/ 4 h 27"/>
                <a:gd name="T4" fmla="*/ 16 w 62"/>
                <a:gd name="T5" fmla="*/ 7 h 27"/>
                <a:gd name="T6" fmla="*/ 0 w 62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" h="27">
                  <a:moveTo>
                    <a:pt x="0" y="0"/>
                  </a:moveTo>
                  <a:lnTo>
                    <a:pt x="60" y="14"/>
                  </a:lnTo>
                  <a:lnTo>
                    <a:pt x="6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92" name="Freeform 317"/>
            <p:cNvSpPr>
              <a:spLocks/>
            </p:cNvSpPr>
            <p:nvPr/>
          </p:nvSpPr>
          <p:spPr bwMode="auto">
            <a:xfrm>
              <a:off x="2908" y="5275"/>
              <a:ext cx="34" cy="19"/>
            </a:xfrm>
            <a:custGeom>
              <a:avLst/>
              <a:gdLst>
                <a:gd name="T0" fmla="*/ 0 w 68"/>
                <a:gd name="T1" fmla="*/ 0 h 39"/>
                <a:gd name="T2" fmla="*/ 16 w 68"/>
                <a:gd name="T3" fmla="*/ 6 h 39"/>
                <a:gd name="T4" fmla="*/ 17 w 68"/>
                <a:gd name="T5" fmla="*/ 9 h 39"/>
                <a:gd name="T6" fmla="*/ 0 w 68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" h="39">
                  <a:moveTo>
                    <a:pt x="0" y="0"/>
                  </a:moveTo>
                  <a:lnTo>
                    <a:pt x="62" y="27"/>
                  </a:lnTo>
                  <a:lnTo>
                    <a:pt x="68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93" name="Freeform 318"/>
            <p:cNvSpPr>
              <a:spLocks/>
            </p:cNvSpPr>
            <p:nvPr/>
          </p:nvSpPr>
          <p:spPr bwMode="auto">
            <a:xfrm>
              <a:off x="2908" y="5275"/>
              <a:ext cx="35" cy="21"/>
            </a:xfrm>
            <a:custGeom>
              <a:avLst/>
              <a:gdLst>
                <a:gd name="T0" fmla="*/ 0 w 70"/>
                <a:gd name="T1" fmla="*/ 0 h 43"/>
                <a:gd name="T2" fmla="*/ 18 w 70"/>
                <a:gd name="T3" fmla="*/ 10 h 43"/>
                <a:gd name="T4" fmla="*/ 18 w 70"/>
                <a:gd name="T5" fmla="*/ 10 h 43"/>
                <a:gd name="T6" fmla="*/ 0 w 70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43">
                  <a:moveTo>
                    <a:pt x="0" y="0"/>
                  </a:moveTo>
                  <a:lnTo>
                    <a:pt x="70" y="41"/>
                  </a:lnTo>
                  <a:lnTo>
                    <a:pt x="7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94" name="Freeform 319"/>
            <p:cNvSpPr>
              <a:spLocks/>
            </p:cNvSpPr>
            <p:nvPr/>
          </p:nvSpPr>
          <p:spPr bwMode="auto">
            <a:xfrm>
              <a:off x="2908" y="5275"/>
              <a:ext cx="45" cy="31"/>
            </a:xfrm>
            <a:custGeom>
              <a:avLst/>
              <a:gdLst>
                <a:gd name="T0" fmla="*/ 0 w 91"/>
                <a:gd name="T1" fmla="*/ 0 h 62"/>
                <a:gd name="T2" fmla="*/ 17 w 91"/>
                <a:gd name="T3" fmla="*/ 11 h 62"/>
                <a:gd name="T4" fmla="*/ 22 w 91"/>
                <a:gd name="T5" fmla="*/ 16 h 62"/>
                <a:gd name="T6" fmla="*/ 0 w 91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" h="62">
                  <a:moveTo>
                    <a:pt x="0" y="0"/>
                  </a:moveTo>
                  <a:lnTo>
                    <a:pt x="70" y="41"/>
                  </a:lnTo>
                  <a:lnTo>
                    <a:pt x="91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95" name="Freeform 320"/>
            <p:cNvSpPr>
              <a:spLocks/>
            </p:cNvSpPr>
            <p:nvPr/>
          </p:nvSpPr>
          <p:spPr bwMode="auto">
            <a:xfrm>
              <a:off x="2908" y="5275"/>
              <a:ext cx="30" cy="2"/>
            </a:xfrm>
            <a:custGeom>
              <a:avLst/>
              <a:gdLst>
                <a:gd name="T0" fmla="*/ 15 w 60"/>
                <a:gd name="T1" fmla="*/ 1 h 4"/>
                <a:gd name="T2" fmla="*/ 0 w 60"/>
                <a:gd name="T3" fmla="*/ 0 h 4"/>
                <a:gd name="T4" fmla="*/ 15 w 60"/>
                <a:gd name="T5" fmla="*/ 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" h="4">
                  <a:moveTo>
                    <a:pt x="60" y="4"/>
                  </a:moveTo>
                  <a:lnTo>
                    <a:pt x="0" y="0"/>
                  </a:lnTo>
                  <a:lnTo>
                    <a:pt x="6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96" name="Freeform 321"/>
            <p:cNvSpPr>
              <a:spLocks/>
            </p:cNvSpPr>
            <p:nvPr/>
          </p:nvSpPr>
          <p:spPr bwMode="auto">
            <a:xfrm>
              <a:off x="2898" y="5274"/>
              <a:ext cx="55" cy="32"/>
            </a:xfrm>
            <a:custGeom>
              <a:avLst/>
              <a:gdLst>
                <a:gd name="T0" fmla="*/ 0 w 112"/>
                <a:gd name="T1" fmla="*/ 0 h 64"/>
                <a:gd name="T2" fmla="*/ 5 w 112"/>
                <a:gd name="T3" fmla="*/ 1 h 64"/>
                <a:gd name="T4" fmla="*/ 27 w 112"/>
                <a:gd name="T5" fmla="*/ 16 h 64"/>
                <a:gd name="T6" fmla="*/ 0 w 112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21" y="2"/>
                  </a:lnTo>
                  <a:lnTo>
                    <a:pt x="112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97" name="Freeform 322"/>
            <p:cNvSpPr>
              <a:spLocks/>
            </p:cNvSpPr>
            <p:nvPr/>
          </p:nvSpPr>
          <p:spPr bwMode="auto">
            <a:xfrm>
              <a:off x="2898" y="5273"/>
              <a:ext cx="10" cy="2"/>
            </a:xfrm>
            <a:custGeom>
              <a:avLst/>
              <a:gdLst>
                <a:gd name="T0" fmla="*/ 2 w 21"/>
                <a:gd name="T1" fmla="*/ 0 h 3"/>
                <a:gd name="T2" fmla="*/ 0 w 21"/>
                <a:gd name="T3" fmla="*/ 1 h 3"/>
                <a:gd name="T4" fmla="*/ 5 w 21"/>
                <a:gd name="T5" fmla="*/ 1 h 3"/>
                <a:gd name="T6" fmla="*/ 2 w 21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3">
                  <a:moveTo>
                    <a:pt x="10" y="0"/>
                  </a:moveTo>
                  <a:lnTo>
                    <a:pt x="0" y="1"/>
                  </a:lnTo>
                  <a:lnTo>
                    <a:pt x="21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98" name="Freeform 323"/>
            <p:cNvSpPr>
              <a:spLocks/>
            </p:cNvSpPr>
            <p:nvPr/>
          </p:nvSpPr>
          <p:spPr bwMode="auto">
            <a:xfrm>
              <a:off x="2908" y="5273"/>
              <a:ext cx="30" cy="4"/>
            </a:xfrm>
            <a:custGeom>
              <a:avLst/>
              <a:gdLst>
                <a:gd name="T0" fmla="*/ 2 w 60"/>
                <a:gd name="T1" fmla="*/ 0 h 7"/>
                <a:gd name="T2" fmla="*/ 0 w 60"/>
                <a:gd name="T3" fmla="*/ 1 h 7"/>
                <a:gd name="T4" fmla="*/ 15 w 60"/>
                <a:gd name="T5" fmla="*/ 2 h 7"/>
                <a:gd name="T6" fmla="*/ 2 w 60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7">
                  <a:moveTo>
                    <a:pt x="8" y="0"/>
                  </a:moveTo>
                  <a:lnTo>
                    <a:pt x="0" y="3"/>
                  </a:lnTo>
                  <a:lnTo>
                    <a:pt x="6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99" name="Freeform 324"/>
            <p:cNvSpPr>
              <a:spLocks/>
            </p:cNvSpPr>
            <p:nvPr/>
          </p:nvSpPr>
          <p:spPr bwMode="auto">
            <a:xfrm>
              <a:off x="2898" y="5273"/>
              <a:ext cx="4" cy="1"/>
            </a:xfrm>
            <a:custGeom>
              <a:avLst/>
              <a:gdLst>
                <a:gd name="T0" fmla="*/ 2 w 8"/>
                <a:gd name="T1" fmla="*/ 0 h 1"/>
                <a:gd name="T2" fmla="*/ 2 w 8"/>
                <a:gd name="T3" fmla="*/ 0 h 1"/>
                <a:gd name="T4" fmla="*/ 0 w 8"/>
                <a:gd name="T5" fmla="*/ 1 h 1"/>
                <a:gd name="T6" fmla="*/ 2 w 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00" name="Freeform 325"/>
            <p:cNvSpPr>
              <a:spLocks/>
            </p:cNvSpPr>
            <p:nvPr/>
          </p:nvSpPr>
          <p:spPr bwMode="auto">
            <a:xfrm>
              <a:off x="2911" y="5271"/>
              <a:ext cx="27" cy="6"/>
            </a:xfrm>
            <a:custGeom>
              <a:avLst/>
              <a:gdLst>
                <a:gd name="T0" fmla="*/ 1 w 54"/>
                <a:gd name="T1" fmla="*/ 0 h 11"/>
                <a:gd name="T2" fmla="*/ 0 w 54"/>
                <a:gd name="T3" fmla="*/ 1 h 11"/>
                <a:gd name="T4" fmla="*/ 14 w 54"/>
                <a:gd name="T5" fmla="*/ 3 h 11"/>
                <a:gd name="T6" fmla="*/ 1 w 54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1">
                  <a:moveTo>
                    <a:pt x="2" y="0"/>
                  </a:moveTo>
                  <a:lnTo>
                    <a:pt x="0" y="4"/>
                  </a:lnTo>
                  <a:lnTo>
                    <a:pt x="54" y="1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01" name="Freeform 326"/>
            <p:cNvSpPr>
              <a:spLocks/>
            </p:cNvSpPr>
            <p:nvPr/>
          </p:nvSpPr>
          <p:spPr bwMode="auto">
            <a:xfrm>
              <a:off x="2898" y="5270"/>
              <a:ext cx="4" cy="4"/>
            </a:xfrm>
            <a:custGeom>
              <a:avLst/>
              <a:gdLst>
                <a:gd name="T0" fmla="*/ 0 w 8"/>
                <a:gd name="T1" fmla="*/ 0 h 7"/>
                <a:gd name="T2" fmla="*/ 2 w 8"/>
                <a:gd name="T3" fmla="*/ 2 h 7"/>
                <a:gd name="T4" fmla="*/ 0 w 8"/>
                <a:gd name="T5" fmla="*/ 2 h 7"/>
                <a:gd name="T6" fmla="*/ 0 w 8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8" y="6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02" name="Freeform 327"/>
            <p:cNvSpPr>
              <a:spLocks/>
            </p:cNvSpPr>
            <p:nvPr/>
          </p:nvSpPr>
          <p:spPr bwMode="auto">
            <a:xfrm>
              <a:off x="2912" y="5262"/>
              <a:ext cx="26" cy="15"/>
            </a:xfrm>
            <a:custGeom>
              <a:avLst/>
              <a:gdLst>
                <a:gd name="T0" fmla="*/ 1 w 52"/>
                <a:gd name="T1" fmla="*/ 0 h 31"/>
                <a:gd name="T2" fmla="*/ 0 w 52"/>
                <a:gd name="T3" fmla="*/ 5 h 31"/>
                <a:gd name="T4" fmla="*/ 13 w 52"/>
                <a:gd name="T5" fmla="*/ 7 h 31"/>
                <a:gd name="T6" fmla="*/ 1 w 52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31">
                  <a:moveTo>
                    <a:pt x="2" y="0"/>
                  </a:moveTo>
                  <a:lnTo>
                    <a:pt x="0" y="20"/>
                  </a:lnTo>
                  <a:lnTo>
                    <a:pt x="52" y="3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03" name="Freeform 328"/>
            <p:cNvSpPr>
              <a:spLocks/>
            </p:cNvSpPr>
            <p:nvPr/>
          </p:nvSpPr>
          <p:spPr bwMode="auto">
            <a:xfrm>
              <a:off x="2912" y="5195"/>
              <a:ext cx="26" cy="82"/>
            </a:xfrm>
            <a:custGeom>
              <a:avLst/>
              <a:gdLst>
                <a:gd name="T0" fmla="*/ 13 w 52"/>
                <a:gd name="T1" fmla="*/ 0 h 163"/>
                <a:gd name="T2" fmla="*/ 0 w 52"/>
                <a:gd name="T3" fmla="*/ 33 h 163"/>
                <a:gd name="T4" fmla="*/ 13 w 52"/>
                <a:gd name="T5" fmla="*/ 41 h 163"/>
                <a:gd name="T6" fmla="*/ 13 w 52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163">
                  <a:moveTo>
                    <a:pt x="52" y="0"/>
                  </a:moveTo>
                  <a:lnTo>
                    <a:pt x="0" y="132"/>
                  </a:lnTo>
                  <a:lnTo>
                    <a:pt x="52" y="16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04" name="Freeform 329"/>
            <p:cNvSpPr>
              <a:spLocks/>
            </p:cNvSpPr>
            <p:nvPr/>
          </p:nvSpPr>
          <p:spPr bwMode="auto">
            <a:xfrm>
              <a:off x="2912" y="5187"/>
              <a:ext cx="26" cy="75"/>
            </a:xfrm>
            <a:custGeom>
              <a:avLst/>
              <a:gdLst>
                <a:gd name="T0" fmla="*/ 13 w 52"/>
                <a:gd name="T1" fmla="*/ 0 h 149"/>
                <a:gd name="T2" fmla="*/ 13 w 52"/>
                <a:gd name="T3" fmla="*/ 5 h 149"/>
                <a:gd name="T4" fmla="*/ 0 w 52"/>
                <a:gd name="T5" fmla="*/ 38 h 149"/>
                <a:gd name="T6" fmla="*/ 13 w 52"/>
                <a:gd name="T7" fmla="*/ 0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149">
                  <a:moveTo>
                    <a:pt x="52" y="0"/>
                  </a:moveTo>
                  <a:lnTo>
                    <a:pt x="52" y="17"/>
                  </a:lnTo>
                  <a:lnTo>
                    <a:pt x="0" y="14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05" name="Freeform 330"/>
            <p:cNvSpPr>
              <a:spLocks/>
            </p:cNvSpPr>
            <p:nvPr/>
          </p:nvSpPr>
          <p:spPr bwMode="auto">
            <a:xfrm>
              <a:off x="2912" y="5184"/>
              <a:ext cx="27" cy="78"/>
            </a:xfrm>
            <a:custGeom>
              <a:avLst/>
              <a:gdLst>
                <a:gd name="T0" fmla="*/ 14 w 54"/>
                <a:gd name="T1" fmla="*/ 0 h 155"/>
                <a:gd name="T2" fmla="*/ 14 w 54"/>
                <a:gd name="T3" fmla="*/ 2 h 155"/>
                <a:gd name="T4" fmla="*/ 0 w 54"/>
                <a:gd name="T5" fmla="*/ 39 h 155"/>
                <a:gd name="T6" fmla="*/ 14 w 54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55">
                  <a:moveTo>
                    <a:pt x="54" y="0"/>
                  </a:moveTo>
                  <a:lnTo>
                    <a:pt x="54" y="6"/>
                  </a:lnTo>
                  <a:lnTo>
                    <a:pt x="0" y="15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06" name="Freeform 331"/>
            <p:cNvSpPr>
              <a:spLocks/>
            </p:cNvSpPr>
            <p:nvPr/>
          </p:nvSpPr>
          <p:spPr bwMode="auto">
            <a:xfrm>
              <a:off x="2912" y="5181"/>
              <a:ext cx="27" cy="81"/>
            </a:xfrm>
            <a:custGeom>
              <a:avLst/>
              <a:gdLst>
                <a:gd name="T0" fmla="*/ 0 w 54"/>
                <a:gd name="T1" fmla="*/ 0 h 161"/>
                <a:gd name="T2" fmla="*/ 14 w 54"/>
                <a:gd name="T3" fmla="*/ 2 h 161"/>
                <a:gd name="T4" fmla="*/ 0 w 54"/>
                <a:gd name="T5" fmla="*/ 41 h 161"/>
                <a:gd name="T6" fmla="*/ 0 w 54"/>
                <a:gd name="T7" fmla="*/ 0 h 1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1">
                  <a:moveTo>
                    <a:pt x="0" y="0"/>
                  </a:moveTo>
                  <a:lnTo>
                    <a:pt x="54" y="8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07" name="Freeform 332"/>
            <p:cNvSpPr>
              <a:spLocks/>
            </p:cNvSpPr>
            <p:nvPr/>
          </p:nvSpPr>
          <p:spPr bwMode="auto">
            <a:xfrm>
              <a:off x="2912" y="5175"/>
              <a:ext cx="31" cy="7"/>
            </a:xfrm>
            <a:custGeom>
              <a:avLst/>
              <a:gdLst>
                <a:gd name="T0" fmla="*/ 0 w 62"/>
                <a:gd name="T1" fmla="*/ 0 h 13"/>
                <a:gd name="T2" fmla="*/ 0 w 62"/>
                <a:gd name="T3" fmla="*/ 3 h 13"/>
                <a:gd name="T4" fmla="*/ 16 w 62"/>
                <a:gd name="T5" fmla="*/ 4 h 13"/>
                <a:gd name="T6" fmla="*/ 0 w 62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" h="13">
                  <a:moveTo>
                    <a:pt x="0" y="0"/>
                  </a:moveTo>
                  <a:lnTo>
                    <a:pt x="0" y="11"/>
                  </a:lnTo>
                  <a:lnTo>
                    <a:pt x="62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08" name="Freeform 333"/>
            <p:cNvSpPr>
              <a:spLocks/>
            </p:cNvSpPr>
            <p:nvPr/>
          </p:nvSpPr>
          <p:spPr bwMode="auto">
            <a:xfrm>
              <a:off x="2912" y="5175"/>
              <a:ext cx="41" cy="9"/>
            </a:xfrm>
            <a:custGeom>
              <a:avLst/>
              <a:gdLst>
                <a:gd name="T0" fmla="*/ 0 w 83"/>
                <a:gd name="T1" fmla="*/ 0 h 17"/>
                <a:gd name="T2" fmla="*/ 15 w 83"/>
                <a:gd name="T3" fmla="*/ 4 h 17"/>
                <a:gd name="T4" fmla="*/ 20 w 83"/>
                <a:gd name="T5" fmla="*/ 5 h 17"/>
                <a:gd name="T6" fmla="*/ 0 w 83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" h="17">
                  <a:moveTo>
                    <a:pt x="0" y="0"/>
                  </a:moveTo>
                  <a:lnTo>
                    <a:pt x="62" y="13"/>
                  </a:lnTo>
                  <a:lnTo>
                    <a:pt x="83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09" name="Freeform 334"/>
            <p:cNvSpPr>
              <a:spLocks/>
            </p:cNvSpPr>
            <p:nvPr/>
          </p:nvSpPr>
          <p:spPr bwMode="auto">
            <a:xfrm>
              <a:off x="2911" y="5169"/>
              <a:ext cx="42" cy="15"/>
            </a:xfrm>
            <a:custGeom>
              <a:avLst/>
              <a:gdLst>
                <a:gd name="T0" fmla="*/ 0 w 85"/>
                <a:gd name="T1" fmla="*/ 0 h 31"/>
                <a:gd name="T2" fmla="*/ 0 w 85"/>
                <a:gd name="T3" fmla="*/ 3 h 31"/>
                <a:gd name="T4" fmla="*/ 21 w 85"/>
                <a:gd name="T5" fmla="*/ 7 h 31"/>
                <a:gd name="T6" fmla="*/ 0 w 85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" h="31">
                  <a:moveTo>
                    <a:pt x="0" y="0"/>
                  </a:moveTo>
                  <a:lnTo>
                    <a:pt x="2" y="14"/>
                  </a:lnTo>
                  <a:lnTo>
                    <a:pt x="85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10" name="Freeform 335"/>
            <p:cNvSpPr>
              <a:spLocks/>
            </p:cNvSpPr>
            <p:nvPr/>
          </p:nvSpPr>
          <p:spPr bwMode="auto">
            <a:xfrm>
              <a:off x="2908" y="5163"/>
              <a:ext cx="45" cy="21"/>
            </a:xfrm>
            <a:custGeom>
              <a:avLst/>
              <a:gdLst>
                <a:gd name="T0" fmla="*/ 0 w 91"/>
                <a:gd name="T1" fmla="*/ 0 h 42"/>
                <a:gd name="T2" fmla="*/ 2 w 91"/>
                <a:gd name="T3" fmla="*/ 3 h 42"/>
                <a:gd name="T4" fmla="*/ 22 w 91"/>
                <a:gd name="T5" fmla="*/ 11 h 42"/>
                <a:gd name="T6" fmla="*/ 0 w 91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" h="42">
                  <a:moveTo>
                    <a:pt x="0" y="0"/>
                  </a:moveTo>
                  <a:lnTo>
                    <a:pt x="8" y="11"/>
                  </a:lnTo>
                  <a:lnTo>
                    <a:pt x="91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11" name="Freeform 336"/>
            <p:cNvSpPr>
              <a:spLocks/>
            </p:cNvSpPr>
            <p:nvPr/>
          </p:nvSpPr>
          <p:spPr bwMode="auto">
            <a:xfrm>
              <a:off x="2907" y="5162"/>
              <a:ext cx="46" cy="22"/>
            </a:xfrm>
            <a:custGeom>
              <a:avLst/>
              <a:gdLst>
                <a:gd name="T0" fmla="*/ 0 w 92"/>
                <a:gd name="T1" fmla="*/ 0 h 44"/>
                <a:gd name="T2" fmla="*/ 1 w 92"/>
                <a:gd name="T3" fmla="*/ 1 h 44"/>
                <a:gd name="T4" fmla="*/ 23 w 92"/>
                <a:gd name="T5" fmla="*/ 11 h 44"/>
                <a:gd name="T6" fmla="*/ 0 w 92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44">
                  <a:moveTo>
                    <a:pt x="0" y="0"/>
                  </a:moveTo>
                  <a:lnTo>
                    <a:pt x="1" y="2"/>
                  </a:lnTo>
                  <a:lnTo>
                    <a:pt x="9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12" name="Freeform 337"/>
            <p:cNvSpPr>
              <a:spLocks/>
            </p:cNvSpPr>
            <p:nvPr/>
          </p:nvSpPr>
          <p:spPr bwMode="auto">
            <a:xfrm>
              <a:off x="2902" y="5156"/>
              <a:ext cx="51" cy="28"/>
            </a:xfrm>
            <a:custGeom>
              <a:avLst/>
              <a:gdLst>
                <a:gd name="T0" fmla="*/ 0 w 104"/>
                <a:gd name="T1" fmla="*/ 0 h 56"/>
                <a:gd name="T2" fmla="*/ 3 w 104"/>
                <a:gd name="T3" fmla="*/ 3 h 56"/>
                <a:gd name="T4" fmla="*/ 25 w 104"/>
                <a:gd name="T5" fmla="*/ 14 h 56"/>
                <a:gd name="T6" fmla="*/ 0 w 104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" h="56">
                  <a:moveTo>
                    <a:pt x="0" y="0"/>
                  </a:moveTo>
                  <a:lnTo>
                    <a:pt x="12" y="12"/>
                  </a:lnTo>
                  <a:lnTo>
                    <a:pt x="104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13" name="Freeform 338"/>
            <p:cNvSpPr>
              <a:spLocks/>
            </p:cNvSpPr>
            <p:nvPr/>
          </p:nvSpPr>
          <p:spPr bwMode="auto">
            <a:xfrm>
              <a:off x="2898" y="5154"/>
              <a:ext cx="55" cy="30"/>
            </a:xfrm>
            <a:custGeom>
              <a:avLst/>
              <a:gdLst>
                <a:gd name="T0" fmla="*/ 0 w 112"/>
                <a:gd name="T1" fmla="*/ 0 h 60"/>
                <a:gd name="T2" fmla="*/ 2 w 112"/>
                <a:gd name="T3" fmla="*/ 1 h 60"/>
                <a:gd name="T4" fmla="*/ 27 w 112"/>
                <a:gd name="T5" fmla="*/ 15 h 60"/>
                <a:gd name="T6" fmla="*/ 0 w 112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60">
                  <a:moveTo>
                    <a:pt x="0" y="0"/>
                  </a:moveTo>
                  <a:lnTo>
                    <a:pt x="8" y="4"/>
                  </a:lnTo>
                  <a:lnTo>
                    <a:pt x="112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14" name="Freeform 339"/>
            <p:cNvSpPr>
              <a:spLocks/>
            </p:cNvSpPr>
            <p:nvPr/>
          </p:nvSpPr>
          <p:spPr bwMode="auto">
            <a:xfrm>
              <a:off x="2898" y="5151"/>
              <a:ext cx="55" cy="33"/>
            </a:xfrm>
            <a:custGeom>
              <a:avLst/>
              <a:gdLst>
                <a:gd name="T0" fmla="*/ 0 w 112"/>
                <a:gd name="T1" fmla="*/ 0 h 65"/>
                <a:gd name="T2" fmla="*/ 0 w 112"/>
                <a:gd name="T3" fmla="*/ 2 h 65"/>
                <a:gd name="T4" fmla="*/ 27 w 112"/>
                <a:gd name="T5" fmla="*/ 17 h 65"/>
                <a:gd name="T6" fmla="*/ 0 w 112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65">
                  <a:moveTo>
                    <a:pt x="0" y="0"/>
                  </a:moveTo>
                  <a:lnTo>
                    <a:pt x="0" y="5"/>
                  </a:lnTo>
                  <a:lnTo>
                    <a:pt x="112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15" name="Freeform 340"/>
            <p:cNvSpPr>
              <a:spLocks/>
            </p:cNvSpPr>
            <p:nvPr/>
          </p:nvSpPr>
          <p:spPr bwMode="auto">
            <a:xfrm>
              <a:off x="2880" y="5260"/>
              <a:ext cx="11" cy="10"/>
            </a:xfrm>
            <a:custGeom>
              <a:avLst/>
              <a:gdLst>
                <a:gd name="T0" fmla="*/ 0 w 21"/>
                <a:gd name="T1" fmla="*/ 0 h 21"/>
                <a:gd name="T2" fmla="*/ 4 w 21"/>
                <a:gd name="T3" fmla="*/ 2 h 21"/>
                <a:gd name="T4" fmla="*/ 6 w 21"/>
                <a:gd name="T5" fmla="*/ 5 h 21"/>
                <a:gd name="T6" fmla="*/ 0 w 21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13" y="9"/>
                  </a:lnTo>
                  <a:lnTo>
                    <a:pt x="21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16" name="Freeform 341"/>
            <p:cNvSpPr>
              <a:spLocks/>
            </p:cNvSpPr>
            <p:nvPr/>
          </p:nvSpPr>
          <p:spPr bwMode="auto">
            <a:xfrm>
              <a:off x="2846" y="5239"/>
              <a:ext cx="31" cy="13"/>
            </a:xfrm>
            <a:custGeom>
              <a:avLst/>
              <a:gdLst>
                <a:gd name="T0" fmla="*/ 0 w 61"/>
                <a:gd name="T1" fmla="*/ 0 h 27"/>
                <a:gd name="T2" fmla="*/ 15 w 61"/>
                <a:gd name="T3" fmla="*/ 4 h 27"/>
                <a:gd name="T4" fmla="*/ 16 w 61"/>
                <a:gd name="T5" fmla="*/ 6 h 27"/>
                <a:gd name="T6" fmla="*/ 0 w 61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27">
                  <a:moveTo>
                    <a:pt x="0" y="0"/>
                  </a:moveTo>
                  <a:lnTo>
                    <a:pt x="59" y="16"/>
                  </a:lnTo>
                  <a:lnTo>
                    <a:pt x="61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17" name="Freeform 342"/>
            <p:cNvSpPr>
              <a:spLocks/>
            </p:cNvSpPr>
            <p:nvPr/>
          </p:nvSpPr>
          <p:spPr bwMode="auto">
            <a:xfrm>
              <a:off x="2846" y="5239"/>
              <a:ext cx="33" cy="20"/>
            </a:xfrm>
            <a:custGeom>
              <a:avLst/>
              <a:gdLst>
                <a:gd name="T0" fmla="*/ 0 w 67"/>
                <a:gd name="T1" fmla="*/ 0 h 41"/>
                <a:gd name="T2" fmla="*/ 15 w 67"/>
                <a:gd name="T3" fmla="*/ 6 h 41"/>
                <a:gd name="T4" fmla="*/ 16 w 67"/>
                <a:gd name="T5" fmla="*/ 10 h 41"/>
                <a:gd name="T6" fmla="*/ 0 w 67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" h="41">
                  <a:moveTo>
                    <a:pt x="0" y="0"/>
                  </a:moveTo>
                  <a:lnTo>
                    <a:pt x="61" y="27"/>
                  </a:lnTo>
                  <a:lnTo>
                    <a:pt x="6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18" name="Freeform 343"/>
            <p:cNvSpPr>
              <a:spLocks/>
            </p:cNvSpPr>
            <p:nvPr/>
          </p:nvSpPr>
          <p:spPr bwMode="auto">
            <a:xfrm>
              <a:off x="2846" y="5239"/>
              <a:ext cx="34" cy="21"/>
            </a:xfrm>
            <a:custGeom>
              <a:avLst/>
              <a:gdLst>
                <a:gd name="T0" fmla="*/ 0 w 69"/>
                <a:gd name="T1" fmla="*/ 0 h 43"/>
                <a:gd name="T2" fmla="*/ 16 w 69"/>
                <a:gd name="T3" fmla="*/ 10 h 43"/>
                <a:gd name="T4" fmla="*/ 17 w 69"/>
                <a:gd name="T5" fmla="*/ 10 h 43"/>
                <a:gd name="T6" fmla="*/ 0 w 69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43">
                  <a:moveTo>
                    <a:pt x="0" y="0"/>
                  </a:moveTo>
                  <a:lnTo>
                    <a:pt x="67" y="41"/>
                  </a:lnTo>
                  <a:lnTo>
                    <a:pt x="6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19" name="Freeform 344"/>
            <p:cNvSpPr>
              <a:spLocks/>
            </p:cNvSpPr>
            <p:nvPr/>
          </p:nvSpPr>
          <p:spPr bwMode="auto">
            <a:xfrm>
              <a:off x="2846" y="5239"/>
              <a:ext cx="45" cy="31"/>
            </a:xfrm>
            <a:custGeom>
              <a:avLst/>
              <a:gdLst>
                <a:gd name="T0" fmla="*/ 0 w 90"/>
                <a:gd name="T1" fmla="*/ 0 h 64"/>
                <a:gd name="T2" fmla="*/ 18 w 90"/>
                <a:gd name="T3" fmla="*/ 10 h 64"/>
                <a:gd name="T4" fmla="*/ 23 w 90"/>
                <a:gd name="T5" fmla="*/ 15 h 64"/>
                <a:gd name="T6" fmla="*/ 0 w 90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64">
                  <a:moveTo>
                    <a:pt x="0" y="0"/>
                  </a:moveTo>
                  <a:lnTo>
                    <a:pt x="69" y="43"/>
                  </a:lnTo>
                  <a:lnTo>
                    <a:pt x="9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20" name="Freeform 345"/>
            <p:cNvSpPr>
              <a:spLocks/>
            </p:cNvSpPr>
            <p:nvPr/>
          </p:nvSpPr>
          <p:spPr bwMode="auto">
            <a:xfrm>
              <a:off x="2846" y="5239"/>
              <a:ext cx="30" cy="2"/>
            </a:xfrm>
            <a:custGeom>
              <a:avLst/>
              <a:gdLst>
                <a:gd name="T0" fmla="*/ 15 w 59"/>
                <a:gd name="T1" fmla="*/ 1 h 4"/>
                <a:gd name="T2" fmla="*/ 0 w 59"/>
                <a:gd name="T3" fmla="*/ 0 h 4"/>
                <a:gd name="T4" fmla="*/ 15 w 59"/>
                <a:gd name="T5" fmla="*/ 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4">
                  <a:moveTo>
                    <a:pt x="59" y="4"/>
                  </a:moveTo>
                  <a:lnTo>
                    <a:pt x="0" y="0"/>
                  </a:lnTo>
                  <a:lnTo>
                    <a:pt x="59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21" name="Freeform 346"/>
            <p:cNvSpPr>
              <a:spLocks/>
            </p:cNvSpPr>
            <p:nvPr/>
          </p:nvSpPr>
          <p:spPr bwMode="auto">
            <a:xfrm>
              <a:off x="2835" y="5238"/>
              <a:ext cx="56" cy="32"/>
            </a:xfrm>
            <a:custGeom>
              <a:avLst/>
              <a:gdLst>
                <a:gd name="T0" fmla="*/ 0 w 111"/>
                <a:gd name="T1" fmla="*/ 0 h 66"/>
                <a:gd name="T2" fmla="*/ 6 w 111"/>
                <a:gd name="T3" fmla="*/ 0 h 66"/>
                <a:gd name="T4" fmla="*/ 28 w 111"/>
                <a:gd name="T5" fmla="*/ 16 h 66"/>
                <a:gd name="T6" fmla="*/ 0 w 111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" h="66">
                  <a:moveTo>
                    <a:pt x="0" y="0"/>
                  </a:moveTo>
                  <a:lnTo>
                    <a:pt x="21" y="2"/>
                  </a:lnTo>
                  <a:lnTo>
                    <a:pt x="111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22" name="Freeform 347"/>
            <p:cNvSpPr>
              <a:spLocks/>
            </p:cNvSpPr>
            <p:nvPr/>
          </p:nvSpPr>
          <p:spPr bwMode="auto">
            <a:xfrm>
              <a:off x="2835" y="5237"/>
              <a:ext cx="11" cy="2"/>
            </a:xfrm>
            <a:custGeom>
              <a:avLst/>
              <a:gdLst>
                <a:gd name="T0" fmla="*/ 2 w 21"/>
                <a:gd name="T1" fmla="*/ 0 h 3"/>
                <a:gd name="T2" fmla="*/ 0 w 21"/>
                <a:gd name="T3" fmla="*/ 1 h 3"/>
                <a:gd name="T4" fmla="*/ 6 w 21"/>
                <a:gd name="T5" fmla="*/ 1 h 3"/>
                <a:gd name="T6" fmla="*/ 2 w 21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3">
                  <a:moveTo>
                    <a:pt x="7" y="0"/>
                  </a:moveTo>
                  <a:lnTo>
                    <a:pt x="0" y="1"/>
                  </a:lnTo>
                  <a:lnTo>
                    <a:pt x="21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23" name="Freeform 348"/>
            <p:cNvSpPr>
              <a:spLocks/>
            </p:cNvSpPr>
            <p:nvPr/>
          </p:nvSpPr>
          <p:spPr bwMode="auto">
            <a:xfrm>
              <a:off x="2846" y="5237"/>
              <a:ext cx="30" cy="4"/>
            </a:xfrm>
            <a:custGeom>
              <a:avLst/>
              <a:gdLst>
                <a:gd name="T0" fmla="*/ 2 w 59"/>
                <a:gd name="T1" fmla="*/ 0 h 7"/>
                <a:gd name="T2" fmla="*/ 0 w 59"/>
                <a:gd name="T3" fmla="*/ 1 h 7"/>
                <a:gd name="T4" fmla="*/ 15 w 59"/>
                <a:gd name="T5" fmla="*/ 2 h 7"/>
                <a:gd name="T6" fmla="*/ 2 w 59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" h="7">
                  <a:moveTo>
                    <a:pt x="5" y="0"/>
                  </a:moveTo>
                  <a:lnTo>
                    <a:pt x="0" y="3"/>
                  </a:lnTo>
                  <a:lnTo>
                    <a:pt x="59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24" name="Freeform 349"/>
            <p:cNvSpPr>
              <a:spLocks/>
            </p:cNvSpPr>
            <p:nvPr/>
          </p:nvSpPr>
          <p:spPr bwMode="auto">
            <a:xfrm>
              <a:off x="2835" y="5237"/>
              <a:ext cx="4" cy="1"/>
            </a:xfrm>
            <a:custGeom>
              <a:avLst/>
              <a:gdLst>
                <a:gd name="T0" fmla="*/ 2 w 7"/>
                <a:gd name="T1" fmla="*/ 0 h 1"/>
                <a:gd name="T2" fmla="*/ 2 w 7"/>
                <a:gd name="T3" fmla="*/ 0 h 1"/>
                <a:gd name="T4" fmla="*/ 0 w 7"/>
                <a:gd name="T5" fmla="*/ 1 h 1"/>
                <a:gd name="T6" fmla="*/ 2 w 7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7" y="0"/>
                  </a:lnTo>
                  <a:lnTo>
                    <a:pt x="0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25" name="Freeform 350"/>
            <p:cNvSpPr>
              <a:spLocks/>
            </p:cNvSpPr>
            <p:nvPr/>
          </p:nvSpPr>
          <p:spPr bwMode="auto">
            <a:xfrm>
              <a:off x="2849" y="5235"/>
              <a:ext cx="27" cy="6"/>
            </a:xfrm>
            <a:custGeom>
              <a:avLst/>
              <a:gdLst>
                <a:gd name="T0" fmla="*/ 1 w 54"/>
                <a:gd name="T1" fmla="*/ 0 h 11"/>
                <a:gd name="T2" fmla="*/ 0 w 54"/>
                <a:gd name="T3" fmla="*/ 1 h 11"/>
                <a:gd name="T4" fmla="*/ 14 w 54"/>
                <a:gd name="T5" fmla="*/ 3 h 11"/>
                <a:gd name="T6" fmla="*/ 1 w 54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1">
                  <a:moveTo>
                    <a:pt x="2" y="0"/>
                  </a:moveTo>
                  <a:lnTo>
                    <a:pt x="0" y="4"/>
                  </a:lnTo>
                  <a:lnTo>
                    <a:pt x="54" y="1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26" name="Freeform 351"/>
            <p:cNvSpPr>
              <a:spLocks/>
            </p:cNvSpPr>
            <p:nvPr/>
          </p:nvSpPr>
          <p:spPr bwMode="auto">
            <a:xfrm>
              <a:off x="2850" y="5225"/>
              <a:ext cx="26" cy="16"/>
            </a:xfrm>
            <a:custGeom>
              <a:avLst/>
              <a:gdLst>
                <a:gd name="T0" fmla="*/ 0 w 52"/>
                <a:gd name="T1" fmla="*/ 0 h 30"/>
                <a:gd name="T2" fmla="*/ 0 w 52"/>
                <a:gd name="T3" fmla="*/ 5 h 30"/>
                <a:gd name="T4" fmla="*/ 13 w 52"/>
                <a:gd name="T5" fmla="*/ 9 h 30"/>
                <a:gd name="T6" fmla="*/ 0 w 52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30">
                  <a:moveTo>
                    <a:pt x="0" y="0"/>
                  </a:moveTo>
                  <a:lnTo>
                    <a:pt x="0" y="19"/>
                  </a:lnTo>
                  <a:lnTo>
                    <a:pt x="5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27" name="Freeform 352"/>
            <p:cNvSpPr>
              <a:spLocks/>
            </p:cNvSpPr>
            <p:nvPr/>
          </p:nvSpPr>
          <p:spPr bwMode="auto">
            <a:xfrm>
              <a:off x="2850" y="5160"/>
              <a:ext cx="26" cy="81"/>
            </a:xfrm>
            <a:custGeom>
              <a:avLst/>
              <a:gdLst>
                <a:gd name="T0" fmla="*/ 13 w 52"/>
                <a:gd name="T1" fmla="*/ 0 h 161"/>
                <a:gd name="T2" fmla="*/ 0 w 52"/>
                <a:gd name="T3" fmla="*/ 33 h 161"/>
                <a:gd name="T4" fmla="*/ 13 w 52"/>
                <a:gd name="T5" fmla="*/ 41 h 161"/>
                <a:gd name="T6" fmla="*/ 13 w 52"/>
                <a:gd name="T7" fmla="*/ 0 h 1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161">
                  <a:moveTo>
                    <a:pt x="52" y="0"/>
                  </a:moveTo>
                  <a:lnTo>
                    <a:pt x="0" y="131"/>
                  </a:lnTo>
                  <a:lnTo>
                    <a:pt x="52" y="16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28" name="Freeform 353"/>
            <p:cNvSpPr>
              <a:spLocks/>
            </p:cNvSpPr>
            <p:nvPr/>
          </p:nvSpPr>
          <p:spPr bwMode="auto">
            <a:xfrm>
              <a:off x="2850" y="5150"/>
              <a:ext cx="26" cy="75"/>
            </a:xfrm>
            <a:custGeom>
              <a:avLst/>
              <a:gdLst>
                <a:gd name="T0" fmla="*/ 13 w 52"/>
                <a:gd name="T1" fmla="*/ 0 h 150"/>
                <a:gd name="T2" fmla="*/ 13 w 52"/>
                <a:gd name="T3" fmla="*/ 5 h 150"/>
                <a:gd name="T4" fmla="*/ 0 w 52"/>
                <a:gd name="T5" fmla="*/ 38 h 150"/>
                <a:gd name="T6" fmla="*/ 13 w 52"/>
                <a:gd name="T7" fmla="*/ 0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150">
                  <a:moveTo>
                    <a:pt x="52" y="0"/>
                  </a:moveTo>
                  <a:lnTo>
                    <a:pt x="52" y="17"/>
                  </a:lnTo>
                  <a:lnTo>
                    <a:pt x="0" y="15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29" name="Freeform 354"/>
            <p:cNvSpPr>
              <a:spLocks/>
            </p:cNvSpPr>
            <p:nvPr/>
          </p:nvSpPr>
          <p:spPr bwMode="auto">
            <a:xfrm>
              <a:off x="2850" y="5148"/>
              <a:ext cx="27" cy="77"/>
            </a:xfrm>
            <a:custGeom>
              <a:avLst/>
              <a:gdLst>
                <a:gd name="T0" fmla="*/ 14 w 54"/>
                <a:gd name="T1" fmla="*/ 0 h 154"/>
                <a:gd name="T2" fmla="*/ 14 w 54"/>
                <a:gd name="T3" fmla="*/ 1 h 154"/>
                <a:gd name="T4" fmla="*/ 0 w 54"/>
                <a:gd name="T5" fmla="*/ 39 h 154"/>
                <a:gd name="T6" fmla="*/ 14 w 54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54">
                  <a:moveTo>
                    <a:pt x="54" y="0"/>
                  </a:moveTo>
                  <a:lnTo>
                    <a:pt x="54" y="4"/>
                  </a:lnTo>
                  <a:lnTo>
                    <a:pt x="0" y="15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30" name="Freeform 355"/>
            <p:cNvSpPr>
              <a:spLocks/>
            </p:cNvSpPr>
            <p:nvPr/>
          </p:nvSpPr>
          <p:spPr bwMode="auto">
            <a:xfrm>
              <a:off x="2886" y="5147"/>
              <a:ext cx="5" cy="1"/>
            </a:xfrm>
            <a:custGeom>
              <a:avLst/>
              <a:gdLst>
                <a:gd name="T0" fmla="*/ 3 w 10"/>
                <a:gd name="T1" fmla="*/ 0 h 2"/>
                <a:gd name="T2" fmla="*/ 0 w 10"/>
                <a:gd name="T3" fmla="*/ 1 h 2"/>
                <a:gd name="T4" fmla="*/ 1 w 10"/>
                <a:gd name="T5" fmla="*/ 1 h 2"/>
                <a:gd name="T6" fmla="*/ 3 w 10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31" name="Freeform 356"/>
            <p:cNvSpPr>
              <a:spLocks/>
            </p:cNvSpPr>
            <p:nvPr/>
          </p:nvSpPr>
          <p:spPr bwMode="auto">
            <a:xfrm>
              <a:off x="2880" y="5146"/>
              <a:ext cx="11" cy="1"/>
            </a:xfrm>
            <a:custGeom>
              <a:avLst/>
              <a:gdLst>
                <a:gd name="T0" fmla="*/ 0 w 21"/>
                <a:gd name="T1" fmla="*/ 0 h 4"/>
                <a:gd name="T2" fmla="*/ 6 w 21"/>
                <a:gd name="T3" fmla="*/ 0 h 4"/>
                <a:gd name="T4" fmla="*/ 3 w 21"/>
                <a:gd name="T5" fmla="*/ 0 h 4"/>
                <a:gd name="T6" fmla="*/ 0 w 21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4">
                  <a:moveTo>
                    <a:pt x="0" y="0"/>
                  </a:moveTo>
                  <a:lnTo>
                    <a:pt x="21" y="4"/>
                  </a:ln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32" name="Freeform 357"/>
            <p:cNvSpPr>
              <a:spLocks/>
            </p:cNvSpPr>
            <p:nvPr/>
          </p:nvSpPr>
          <p:spPr bwMode="auto">
            <a:xfrm>
              <a:off x="2850" y="5145"/>
              <a:ext cx="27" cy="80"/>
            </a:xfrm>
            <a:custGeom>
              <a:avLst/>
              <a:gdLst>
                <a:gd name="T0" fmla="*/ 0 w 54"/>
                <a:gd name="T1" fmla="*/ 0 h 162"/>
                <a:gd name="T2" fmla="*/ 14 w 54"/>
                <a:gd name="T3" fmla="*/ 2 h 162"/>
                <a:gd name="T4" fmla="*/ 0 w 54"/>
                <a:gd name="T5" fmla="*/ 40 h 162"/>
                <a:gd name="T6" fmla="*/ 0 w 54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2">
                  <a:moveTo>
                    <a:pt x="0" y="0"/>
                  </a:moveTo>
                  <a:lnTo>
                    <a:pt x="54" y="8"/>
                  </a:lnTo>
                  <a:lnTo>
                    <a:pt x="0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33" name="Freeform 358"/>
            <p:cNvSpPr>
              <a:spLocks/>
            </p:cNvSpPr>
            <p:nvPr/>
          </p:nvSpPr>
          <p:spPr bwMode="auto">
            <a:xfrm>
              <a:off x="2850" y="5139"/>
              <a:ext cx="30" cy="7"/>
            </a:xfrm>
            <a:custGeom>
              <a:avLst/>
              <a:gdLst>
                <a:gd name="T0" fmla="*/ 0 w 62"/>
                <a:gd name="T1" fmla="*/ 0 h 13"/>
                <a:gd name="T2" fmla="*/ 0 w 62"/>
                <a:gd name="T3" fmla="*/ 3 h 13"/>
                <a:gd name="T4" fmla="*/ 15 w 62"/>
                <a:gd name="T5" fmla="*/ 4 h 13"/>
                <a:gd name="T6" fmla="*/ 0 w 62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" h="13">
                  <a:moveTo>
                    <a:pt x="0" y="0"/>
                  </a:moveTo>
                  <a:lnTo>
                    <a:pt x="0" y="11"/>
                  </a:lnTo>
                  <a:lnTo>
                    <a:pt x="62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34" name="Freeform 359"/>
            <p:cNvSpPr>
              <a:spLocks/>
            </p:cNvSpPr>
            <p:nvPr/>
          </p:nvSpPr>
          <p:spPr bwMode="auto">
            <a:xfrm>
              <a:off x="2850" y="5139"/>
              <a:ext cx="41" cy="8"/>
            </a:xfrm>
            <a:custGeom>
              <a:avLst/>
              <a:gdLst>
                <a:gd name="T0" fmla="*/ 0 w 83"/>
                <a:gd name="T1" fmla="*/ 0 h 17"/>
                <a:gd name="T2" fmla="*/ 15 w 83"/>
                <a:gd name="T3" fmla="*/ 3 h 17"/>
                <a:gd name="T4" fmla="*/ 20 w 83"/>
                <a:gd name="T5" fmla="*/ 4 h 17"/>
                <a:gd name="T6" fmla="*/ 0 w 83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" h="17">
                  <a:moveTo>
                    <a:pt x="0" y="0"/>
                  </a:moveTo>
                  <a:lnTo>
                    <a:pt x="62" y="13"/>
                  </a:lnTo>
                  <a:lnTo>
                    <a:pt x="83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35" name="Freeform 360"/>
            <p:cNvSpPr>
              <a:spLocks/>
            </p:cNvSpPr>
            <p:nvPr/>
          </p:nvSpPr>
          <p:spPr bwMode="auto">
            <a:xfrm>
              <a:off x="2849" y="5133"/>
              <a:ext cx="42" cy="14"/>
            </a:xfrm>
            <a:custGeom>
              <a:avLst/>
              <a:gdLst>
                <a:gd name="T0" fmla="*/ 0 w 85"/>
                <a:gd name="T1" fmla="*/ 0 h 29"/>
                <a:gd name="T2" fmla="*/ 0 w 85"/>
                <a:gd name="T3" fmla="*/ 3 h 29"/>
                <a:gd name="T4" fmla="*/ 21 w 85"/>
                <a:gd name="T5" fmla="*/ 7 h 29"/>
                <a:gd name="T6" fmla="*/ 0 w 85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" h="29">
                  <a:moveTo>
                    <a:pt x="0" y="0"/>
                  </a:moveTo>
                  <a:lnTo>
                    <a:pt x="2" y="12"/>
                  </a:lnTo>
                  <a:lnTo>
                    <a:pt x="85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36" name="Freeform 361"/>
            <p:cNvSpPr>
              <a:spLocks/>
            </p:cNvSpPr>
            <p:nvPr/>
          </p:nvSpPr>
          <p:spPr bwMode="auto">
            <a:xfrm>
              <a:off x="2846" y="5126"/>
              <a:ext cx="45" cy="21"/>
            </a:xfrm>
            <a:custGeom>
              <a:avLst/>
              <a:gdLst>
                <a:gd name="T0" fmla="*/ 0 w 90"/>
                <a:gd name="T1" fmla="*/ 0 h 42"/>
                <a:gd name="T2" fmla="*/ 2 w 90"/>
                <a:gd name="T3" fmla="*/ 4 h 42"/>
                <a:gd name="T4" fmla="*/ 23 w 90"/>
                <a:gd name="T5" fmla="*/ 11 h 42"/>
                <a:gd name="T6" fmla="*/ 0 w 90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42">
                  <a:moveTo>
                    <a:pt x="0" y="0"/>
                  </a:moveTo>
                  <a:lnTo>
                    <a:pt x="7" y="13"/>
                  </a:lnTo>
                  <a:lnTo>
                    <a:pt x="9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37" name="Freeform 362"/>
            <p:cNvSpPr>
              <a:spLocks/>
            </p:cNvSpPr>
            <p:nvPr/>
          </p:nvSpPr>
          <p:spPr bwMode="auto">
            <a:xfrm>
              <a:off x="2845" y="5125"/>
              <a:ext cx="46" cy="22"/>
            </a:xfrm>
            <a:custGeom>
              <a:avLst/>
              <a:gdLst>
                <a:gd name="T0" fmla="*/ 0 w 92"/>
                <a:gd name="T1" fmla="*/ 0 h 44"/>
                <a:gd name="T2" fmla="*/ 1 w 92"/>
                <a:gd name="T3" fmla="*/ 1 h 44"/>
                <a:gd name="T4" fmla="*/ 23 w 92"/>
                <a:gd name="T5" fmla="*/ 11 h 44"/>
                <a:gd name="T6" fmla="*/ 0 w 92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44">
                  <a:moveTo>
                    <a:pt x="0" y="0"/>
                  </a:moveTo>
                  <a:lnTo>
                    <a:pt x="2" y="2"/>
                  </a:lnTo>
                  <a:lnTo>
                    <a:pt x="9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38" name="Freeform 363"/>
            <p:cNvSpPr>
              <a:spLocks/>
            </p:cNvSpPr>
            <p:nvPr/>
          </p:nvSpPr>
          <p:spPr bwMode="auto">
            <a:xfrm>
              <a:off x="2838" y="5121"/>
              <a:ext cx="53" cy="26"/>
            </a:xfrm>
            <a:custGeom>
              <a:avLst/>
              <a:gdLst>
                <a:gd name="T0" fmla="*/ 0 w 106"/>
                <a:gd name="T1" fmla="*/ 0 h 54"/>
                <a:gd name="T2" fmla="*/ 4 w 106"/>
                <a:gd name="T3" fmla="*/ 2 h 54"/>
                <a:gd name="T4" fmla="*/ 27 w 106"/>
                <a:gd name="T5" fmla="*/ 13 h 54"/>
                <a:gd name="T6" fmla="*/ 0 w 106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54">
                  <a:moveTo>
                    <a:pt x="0" y="0"/>
                  </a:moveTo>
                  <a:lnTo>
                    <a:pt x="14" y="10"/>
                  </a:lnTo>
                  <a:lnTo>
                    <a:pt x="106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39" name="Freeform 364"/>
            <p:cNvSpPr>
              <a:spLocks/>
            </p:cNvSpPr>
            <p:nvPr/>
          </p:nvSpPr>
          <p:spPr bwMode="auto">
            <a:xfrm>
              <a:off x="2835" y="5119"/>
              <a:ext cx="56" cy="28"/>
            </a:xfrm>
            <a:custGeom>
              <a:avLst/>
              <a:gdLst>
                <a:gd name="T0" fmla="*/ 0 w 111"/>
                <a:gd name="T1" fmla="*/ 0 h 58"/>
                <a:gd name="T2" fmla="*/ 2 w 111"/>
                <a:gd name="T3" fmla="*/ 1 h 58"/>
                <a:gd name="T4" fmla="*/ 28 w 111"/>
                <a:gd name="T5" fmla="*/ 14 h 58"/>
                <a:gd name="T6" fmla="*/ 0 w 111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" h="58">
                  <a:moveTo>
                    <a:pt x="0" y="0"/>
                  </a:moveTo>
                  <a:lnTo>
                    <a:pt x="7" y="4"/>
                  </a:lnTo>
                  <a:lnTo>
                    <a:pt x="111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40" name="Freeform 365"/>
            <p:cNvSpPr>
              <a:spLocks/>
            </p:cNvSpPr>
            <p:nvPr/>
          </p:nvSpPr>
          <p:spPr bwMode="auto">
            <a:xfrm>
              <a:off x="2835" y="5115"/>
              <a:ext cx="56" cy="32"/>
            </a:xfrm>
            <a:custGeom>
              <a:avLst/>
              <a:gdLst>
                <a:gd name="T0" fmla="*/ 0 w 111"/>
                <a:gd name="T1" fmla="*/ 0 h 65"/>
                <a:gd name="T2" fmla="*/ 0 w 111"/>
                <a:gd name="T3" fmla="*/ 1 h 65"/>
                <a:gd name="T4" fmla="*/ 28 w 111"/>
                <a:gd name="T5" fmla="*/ 16 h 65"/>
                <a:gd name="T6" fmla="*/ 0 w 111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" h="65">
                  <a:moveTo>
                    <a:pt x="0" y="0"/>
                  </a:moveTo>
                  <a:lnTo>
                    <a:pt x="0" y="5"/>
                  </a:lnTo>
                  <a:lnTo>
                    <a:pt x="111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41" name="Freeform 366"/>
            <p:cNvSpPr>
              <a:spLocks/>
            </p:cNvSpPr>
            <p:nvPr/>
          </p:nvSpPr>
          <p:spPr bwMode="auto">
            <a:xfrm>
              <a:off x="2571" y="5040"/>
              <a:ext cx="11" cy="11"/>
            </a:xfrm>
            <a:custGeom>
              <a:avLst/>
              <a:gdLst>
                <a:gd name="T0" fmla="*/ 0 w 21"/>
                <a:gd name="T1" fmla="*/ 0 h 21"/>
                <a:gd name="T2" fmla="*/ 4 w 21"/>
                <a:gd name="T3" fmla="*/ 3 h 21"/>
                <a:gd name="T4" fmla="*/ 6 w 21"/>
                <a:gd name="T5" fmla="*/ 6 h 21"/>
                <a:gd name="T6" fmla="*/ 0 w 21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13" y="10"/>
                  </a:lnTo>
                  <a:lnTo>
                    <a:pt x="21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42" name="Freeform 367"/>
            <p:cNvSpPr>
              <a:spLocks/>
            </p:cNvSpPr>
            <p:nvPr/>
          </p:nvSpPr>
          <p:spPr bwMode="auto">
            <a:xfrm>
              <a:off x="2537" y="5019"/>
              <a:ext cx="29" cy="7"/>
            </a:xfrm>
            <a:custGeom>
              <a:avLst/>
              <a:gdLst>
                <a:gd name="T0" fmla="*/ 0 w 60"/>
                <a:gd name="T1" fmla="*/ 0 h 13"/>
                <a:gd name="T2" fmla="*/ 14 w 60"/>
                <a:gd name="T3" fmla="*/ 1 h 13"/>
                <a:gd name="T4" fmla="*/ 14 w 60"/>
                <a:gd name="T5" fmla="*/ 4 h 13"/>
                <a:gd name="T6" fmla="*/ 0 w 60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3">
                  <a:moveTo>
                    <a:pt x="0" y="0"/>
                  </a:moveTo>
                  <a:lnTo>
                    <a:pt x="60" y="4"/>
                  </a:lnTo>
                  <a:lnTo>
                    <a:pt x="6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43" name="Freeform 368"/>
            <p:cNvSpPr>
              <a:spLocks/>
            </p:cNvSpPr>
            <p:nvPr/>
          </p:nvSpPr>
          <p:spPr bwMode="auto">
            <a:xfrm>
              <a:off x="2537" y="5019"/>
              <a:ext cx="30" cy="13"/>
            </a:xfrm>
            <a:custGeom>
              <a:avLst/>
              <a:gdLst>
                <a:gd name="T0" fmla="*/ 0 w 62"/>
                <a:gd name="T1" fmla="*/ 0 h 27"/>
                <a:gd name="T2" fmla="*/ 14 w 62"/>
                <a:gd name="T3" fmla="*/ 3 h 27"/>
                <a:gd name="T4" fmla="*/ 15 w 62"/>
                <a:gd name="T5" fmla="*/ 6 h 27"/>
                <a:gd name="T6" fmla="*/ 0 w 62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" h="27">
                  <a:moveTo>
                    <a:pt x="0" y="0"/>
                  </a:moveTo>
                  <a:lnTo>
                    <a:pt x="60" y="13"/>
                  </a:lnTo>
                  <a:lnTo>
                    <a:pt x="6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44" name="Freeform 369"/>
            <p:cNvSpPr>
              <a:spLocks/>
            </p:cNvSpPr>
            <p:nvPr/>
          </p:nvSpPr>
          <p:spPr bwMode="auto">
            <a:xfrm>
              <a:off x="2537" y="5019"/>
              <a:ext cx="33" cy="19"/>
            </a:xfrm>
            <a:custGeom>
              <a:avLst/>
              <a:gdLst>
                <a:gd name="T0" fmla="*/ 0 w 68"/>
                <a:gd name="T1" fmla="*/ 0 h 38"/>
                <a:gd name="T2" fmla="*/ 15 w 68"/>
                <a:gd name="T3" fmla="*/ 7 h 38"/>
                <a:gd name="T4" fmla="*/ 16 w 68"/>
                <a:gd name="T5" fmla="*/ 10 h 38"/>
                <a:gd name="T6" fmla="*/ 0 w 68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" h="38">
                  <a:moveTo>
                    <a:pt x="0" y="0"/>
                  </a:moveTo>
                  <a:lnTo>
                    <a:pt x="62" y="27"/>
                  </a:lnTo>
                  <a:lnTo>
                    <a:pt x="6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45" name="Freeform 370"/>
            <p:cNvSpPr>
              <a:spLocks/>
            </p:cNvSpPr>
            <p:nvPr/>
          </p:nvSpPr>
          <p:spPr bwMode="auto">
            <a:xfrm>
              <a:off x="2537" y="5019"/>
              <a:ext cx="34" cy="21"/>
            </a:xfrm>
            <a:custGeom>
              <a:avLst/>
              <a:gdLst>
                <a:gd name="T0" fmla="*/ 0 w 70"/>
                <a:gd name="T1" fmla="*/ 0 h 42"/>
                <a:gd name="T2" fmla="*/ 17 w 70"/>
                <a:gd name="T3" fmla="*/ 10 h 42"/>
                <a:gd name="T4" fmla="*/ 17 w 70"/>
                <a:gd name="T5" fmla="*/ 11 h 42"/>
                <a:gd name="T6" fmla="*/ 0 w 70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42">
                  <a:moveTo>
                    <a:pt x="0" y="0"/>
                  </a:moveTo>
                  <a:lnTo>
                    <a:pt x="70" y="38"/>
                  </a:lnTo>
                  <a:lnTo>
                    <a:pt x="7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46" name="Freeform 371"/>
            <p:cNvSpPr>
              <a:spLocks/>
            </p:cNvSpPr>
            <p:nvPr/>
          </p:nvSpPr>
          <p:spPr bwMode="auto">
            <a:xfrm>
              <a:off x="2537" y="5019"/>
              <a:ext cx="45" cy="32"/>
            </a:xfrm>
            <a:custGeom>
              <a:avLst/>
              <a:gdLst>
                <a:gd name="T0" fmla="*/ 0 w 91"/>
                <a:gd name="T1" fmla="*/ 0 h 63"/>
                <a:gd name="T2" fmla="*/ 17 w 91"/>
                <a:gd name="T3" fmla="*/ 11 h 63"/>
                <a:gd name="T4" fmla="*/ 22 w 91"/>
                <a:gd name="T5" fmla="*/ 16 h 63"/>
                <a:gd name="T6" fmla="*/ 0 w 91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" h="63">
                  <a:moveTo>
                    <a:pt x="0" y="0"/>
                  </a:moveTo>
                  <a:lnTo>
                    <a:pt x="70" y="42"/>
                  </a:lnTo>
                  <a:lnTo>
                    <a:pt x="91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47" name="Freeform 372"/>
            <p:cNvSpPr>
              <a:spLocks/>
            </p:cNvSpPr>
            <p:nvPr/>
          </p:nvSpPr>
          <p:spPr bwMode="auto">
            <a:xfrm>
              <a:off x="2537" y="5019"/>
              <a:ext cx="29" cy="2"/>
            </a:xfrm>
            <a:custGeom>
              <a:avLst/>
              <a:gdLst>
                <a:gd name="T0" fmla="*/ 14 w 60"/>
                <a:gd name="T1" fmla="*/ 1 h 4"/>
                <a:gd name="T2" fmla="*/ 0 w 60"/>
                <a:gd name="T3" fmla="*/ 0 h 4"/>
                <a:gd name="T4" fmla="*/ 14 w 60"/>
                <a:gd name="T5" fmla="*/ 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" h="4">
                  <a:moveTo>
                    <a:pt x="60" y="4"/>
                  </a:moveTo>
                  <a:lnTo>
                    <a:pt x="0" y="0"/>
                  </a:lnTo>
                  <a:lnTo>
                    <a:pt x="6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48" name="Freeform 373"/>
            <p:cNvSpPr>
              <a:spLocks/>
            </p:cNvSpPr>
            <p:nvPr/>
          </p:nvSpPr>
          <p:spPr bwMode="auto">
            <a:xfrm>
              <a:off x="2526" y="5018"/>
              <a:ext cx="56" cy="33"/>
            </a:xfrm>
            <a:custGeom>
              <a:avLst/>
              <a:gdLst>
                <a:gd name="T0" fmla="*/ 0 w 112"/>
                <a:gd name="T1" fmla="*/ 0 h 65"/>
                <a:gd name="T2" fmla="*/ 6 w 112"/>
                <a:gd name="T3" fmla="*/ 1 h 65"/>
                <a:gd name="T4" fmla="*/ 28 w 112"/>
                <a:gd name="T5" fmla="*/ 17 h 65"/>
                <a:gd name="T6" fmla="*/ 0 w 112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65">
                  <a:moveTo>
                    <a:pt x="0" y="0"/>
                  </a:moveTo>
                  <a:lnTo>
                    <a:pt x="21" y="2"/>
                  </a:lnTo>
                  <a:lnTo>
                    <a:pt x="112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49" name="Freeform 374"/>
            <p:cNvSpPr>
              <a:spLocks/>
            </p:cNvSpPr>
            <p:nvPr/>
          </p:nvSpPr>
          <p:spPr bwMode="auto">
            <a:xfrm>
              <a:off x="2526" y="5017"/>
              <a:ext cx="11" cy="2"/>
            </a:xfrm>
            <a:custGeom>
              <a:avLst/>
              <a:gdLst>
                <a:gd name="T0" fmla="*/ 3 w 21"/>
                <a:gd name="T1" fmla="*/ 0 h 4"/>
                <a:gd name="T2" fmla="*/ 0 w 21"/>
                <a:gd name="T3" fmla="*/ 1 h 4"/>
                <a:gd name="T4" fmla="*/ 6 w 21"/>
                <a:gd name="T5" fmla="*/ 1 h 4"/>
                <a:gd name="T6" fmla="*/ 3 w 21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4">
                  <a:moveTo>
                    <a:pt x="10" y="0"/>
                  </a:moveTo>
                  <a:lnTo>
                    <a:pt x="0" y="2"/>
                  </a:lnTo>
                  <a:lnTo>
                    <a:pt x="21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50" name="Freeform 375"/>
            <p:cNvSpPr>
              <a:spLocks/>
            </p:cNvSpPr>
            <p:nvPr/>
          </p:nvSpPr>
          <p:spPr bwMode="auto">
            <a:xfrm>
              <a:off x="2537" y="5017"/>
              <a:ext cx="29" cy="4"/>
            </a:xfrm>
            <a:custGeom>
              <a:avLst/>
              <a:gdLst>
                <a:gd name="T0" fmla="*/ 2 w 60"/>
                <a:gd name="T1" fmla="*/ 0 h 8"/>
                <a:gd name="T2" fmla="*/ 0 w 60"/>
                <a:gd name="T3" fmla="*/ 1 h 8"/>
                <a:gd name="T4" fmla="*/ 14 w 60"/>
                <a:gd name="T5" fmla="*/ 2 h 8"/>
                <a:gd name="T6" fmla="*/ 2 w 60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8">
                  <a:moveTo>
                    <a:pt x="8" y="0"/>
                  </a:moveTo>
                  <a:lnTo>
                    <a:pt x="0" y="4"/>
                  </a:lnTo>
                  <a:lnTo>
                    <a:pt x="6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51" name="Freeform 376"/>
            <p:cNvSpPr>
              <a:spLocks/>
            </p:cNvSpPr>
            <p:nvPr/>
          </p:nvSpPr>
          <p:spPr bwMode="auto">
            <a:xfrm>
              <a:off x="2526" y="5017"/>
              <a:ext cx="4" cy="1"/>
            </a:xfrm>
            <a:custGeom>
              <a:avLst/>
              <a:gdLst>
                <a:gd name="T0" fmla="*/ 2 w 8"/>
                <a:gd name="T1" fmla="*/ 0 h 2"/>
                <a:gd name="T2" fmla="*/ 2 w 8"/>
                <a:gd name="T3" fmla="*/ 0 h 2"/>
                <a:gd name="T4" fmla="*/ 0 w 8"/>
                <a:gd name="T5" fmla="*/ 1 h 2"/>
                <a:gd name="T6" fmla="*/ 2 w 8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2">
                  <a:moveTo>
                    <a:pt x="6" y="0"/>
                  </a:moveTo>
                  <a:lnTo>
                    <a:pt x="8" y="0"/>
                  </a:lnTo>
                  <a:lnTo>
                    <a:pt x="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52" name="Freeform 377"/>
            <p:cNvSpPr>
              <a:spLocks/>
            </p:cNvSpPr>
            <p:nvPr/>
          </p:nvSpPr>
          <p:spPr bwMode="auto">
            <a:xfrm>
              <a:off x="2541" y="5015"/>
              <a:ext cx="25" cy="6"/>
            </a:xfrm>
            <a:custGeom>
              <a:avLst/>
              <a:gdLst>
                <a:gd name="T0" fmla="*/ 0 w 52"/>
                <a:gd name="T1" fmla="*/ 0 h 12"/>
                <a:gd name="T2" fmla="*/ 0 w 52"/>
                <a:gd name="T3" fmla="*/ 1 h 12"/>
                <a:gd name="T4" fmla="*/ 12 w 52"/>
                <a:gd name="T5" fmla="*/ 3 h 12"/>
                <a:gd name="T6" fmla="*/ 0 w 52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12">
                  <a:moveTo>
                    <a:pt x="0" y="0"/>
                  </a:moveTo>
                  <a:lnTo>
                    <a:pt x="0" y="4"/>
                  </a:lnTo>
                  <a:lnTo>
                    <a:pt x="5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53" name="Freeform 378"/>
            <p:cNvSpPr>
              <a:spLocks/>
            </p:cNvSpPr>
            <p:nvPr/>
          </p:nvSpPr>
          <p:spPr bwMode="auto">
            <a:xfrm>
              <a:off x="2526" y="5015"/>
              <a:ext cx="4" cy="3"/>
            </a:xfrm>
            <a:custGeom>
              <a:avLst/>
              <a:gdLst>
                <a:gd name="T0" fmla="*/ 0 w 8"/>
                <a:gd name="T1" fmla="*/ 0 h 6"/>
                <a:gd name="T2" fmla="*/ 2 w 8"/>
                <a:gd name="T3" fmla="*/ 1 h 6"/>
                <a:gd name="T4" fmla="*/ 0 w 8"/>
                <a:gd name="T5" fmla="*/ 2 h 6"/>
                <a:gd name="T6" fmla="*/ 0 w 8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4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54" name="Freeform 379"/>
            <p:cNvSpPr>
              <a:spLocks/>
            </p:cNvSpPr>
            <p:nvPr/>
          </p:nvSpPr>
          <p:spPr bwMode="auto">
            <a:xfrm>
              <a:off x="2541" y="5005"/>
              <a:ext cx="25" cy="16"/>
            </a:xfrm>
            <a:custGeom>
              <a:avLst/>
              <a:gdLst>
                <a:gd name="T0" fmla="*/ 0 w 52"/>
                <a:gd name="T1" fmla="*/ 0 h 31"/>
                <a:gd name="T2" fmla="*/ 0 w 52"/>
                <a:gd name="T3" fmla="*/ 5 h 31"/>
                <a:gd name="T4" fmla="*/ 12 w 52"/>
                <a:gd name="T5" fmla="*/ 8 h 31"/>
                <a:gd name="T6" fmla="*/ 0 w 52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31">
                  <a:moveTo>
                    <a:pt x="2" y="0"/>
                  </a:moveTo>
                  <a:lnTo>
                    <a:pt x="0" y="19"/>
                  </a:lnTo>
                  <a:lnTo>
                    <a:pt x="52" y="3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55" name="Freeform 380"/>
            <p:cNvSpPr>
              <a:spLocks/>
            </p:cNvSpPr>
            <p:nvPr/>
          </p:nvSpPr>
          <p:spPr bwMode="auto">
            <a:xfrm>
              <a:off x="2542" y="4939"/>
              <a:ext cx="24" cy="82"/>
            </a:xfrm>
            <a:custGeom>
              <a:avLst/>
              <a:gdLst>
                <a:gd name="T0" fmla="*/ 12 w 50"/>
                <a:gd name="T1" fmla="*/ 0 h 164"/>
                <a:gd name="T2" fmla="*/ 0 w 50"/>
                <a:gd name="T3" fmla="*/ 34 h 164"/>
                <a:gd name="T4" fmla="*/ 12 w 50"/>
                <a:gd name="T5" fmla="*/ 41 h 164"/>
                <a:gd name="T6" fmla="*/ 12 w 50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64">
                  <a:moveTo>
                    <a:pt x="50" y="0"/>
                  </a:moveTo>
                  <a:lnTo>
                    <a:pt x="0" y="133"/>
                  </a:lnTo>
                  <a:lnTo>
                    <a:pt x="50" y="16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56" name="Freeform 381"/>
            <p:cNvSpPr>
              <a:spLocks/>
            </p:cNvSpPr>
            <p:nvPr/>
          </p:nvSpPr>
          <p:spPr bwMode="auto">
            <a:xfrm>
              <a:off x="2542" y="4931"/>
              <a:ext cx="25" cy="74"/>
            </a:xfrm>
            <a:custGeom>
              <a:avLst/>
              <a:gdLst>
                <a:gd name="T0" fmla="*/ 12 w 52"/>
                <a:gd name="T1" fmla="*/ 0 h 150"/>
                <a:gd name="T2" fmla="*/ 12 w 52"/>
                <a:gd name="T3" fmla="*/ 4 h 150"/>
                <a:gd name="T4" fmla="*/ 0 w 52"/>
                <a:gd name="T5" fmla="*/ 37 h 150"/>
                <a:gd name="T6" fmla="*/ 12 w 52"/>
                <a:gd name="T7" fmla="*/ 0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150">
                  <a:moveTo>
                    <a:pt x="52" y="0"/>
                  </a:moveTo>
                  <a:lnTo>
                    <a:pt x="50" y="17"/>
                  </a:lnTo>
                  <a:lnTo>
                    <a:pt x="0" y="15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57" name="Freeform 382"/>
            <p:cNvSpPr>
              <a:spLocks/>
            </p:cNvSpPr>
            <p:nvPr/>
          </p:nvSpPr>
          <p:spPr bwMode="auto">
            <a:xfrm>
              <a:off x="2542" y="4928"/>
              <a:ext cx="25" cy="77"/>
            </a:xfrm>
            <a:custGeom>
              <a:avLst/>
              <a:gdLst>
                <a:gd name="T0" fmla="*/ 12 w 52"/>
                <a:gd name="T1" fmla="*/ 0 h 156"/>
                <a:gd name="T2" fmla="*/ 12 w 52"/>
                <a:gd name="T3" fmla="*/ 1 h 156"/>
                <a:gd name="T4" fmla="*/ 0 w 52"/>
                <a:gd name="T5" fmla="*/ 38 h 156"/>
                <a:gd name="T6" fmla="*/ 12 w 52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156">
                  <a:moveTo>
                    <a:pt x="52" y="0"/>
                  </a:moveTo>
                  <a:lnTo>
                    <a:pt x="52" y="6"/>
                  </a:lnTo>
                  <a:lnTo>
                    <a:pt x="0" y="15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58" name="Freeform 383"/>
            <p:cNvSpPr>
              <a:spLocks/>
            </p:cNvSpPr>
            <p:nvPr/>
          </p:nvSpPr>
          <p:spPr bwMode="auto">
            <a:xfrm>
              <a:off x="2571" y="4926"/>
              <a:ext cx="11" cy="2"/>
            </a:xfrm>
            <a:custGeom>
              <a:avLst/>
              <a:gdLst>
                <a:gd name="T0" fmla="*/ 0 w 21"/>
                <a:gd name="T1" fmla="*/ 0 h 4"/>
                <a:gd name="T2" fmla="*/ 6 w 21"/>
                <a:gd name="T3" fmla="*/ 1 h 4"/>
                <a:gd name="T4" fmla="*/ 3 w 21"/>
                <a:gd name="T5" fmla="*/ 1 h 4"/>
                <a:gd name="T6" fmla="*/ 0 w 21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4">
                  <a:moveTo>
                    <a:pt x="0" y="0"/>
                  </a:moveTo>
                  <a:lnTo>
                    <a:pt x="21" y="2"/>
                  </a:ln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59" name="Freeform 384"/>
            <p:cNvSpPr>
              <a:spLocks/>
            </p:cNvSpPr>
            <p:nvPr/>
          </p:nvSpPr>
          <p:spPr bwMode="auto">
            <a:xfrm>
              <a:off x="2542" y="4925"/>
              <a:ext cx="29" cy="3"/>
            </a:xfrm>
            <a:custGeom>
              <a:avLst/>
              <a:gdLst>
                <a:gd name="T0" fmla="*/ 0 w 60"/>
                <a:gd name="T1" fmla="*/ 0 h 5"/>
                <a:gd name="T2" fmla="*/ 14 w 60"/>
                <a:gd name="T3" fmla="*/ 1 h 5"/>
                <a:gd name="T4" fmla="*/ 12 w 60"/>
                <a:gd name="T5" fmla="*/ 2 h 5"/>
                <a:gd name="T6" fmla="*/ 0 w 60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5">
                  <a:moveTo>
                    <a:pt x="0" y="0"/>
                  </a:moveTo>
                  <a:lnTo>
                    <a:pt x="60" y="1"/>
                  </a:lnTo>
                  <a:lnTo>
                    <a:pt x="52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60" name="Freeform 385"/>
            <p:cNvSpPr>
              <a:spLocks/>
            </p:cNvSpPr>
            <p:nvPr/>
          </p:nvSpPr>
          <p:spPr bwMode="auto">
            <a:xfrm>
              <a:off x="2542" y="4925"/>
              <a:ext cx="25" cy="80"/>
            </a:xfrm>
            <a:custGeom>
              <a:avLst/>
              <a:gdLst>
                <a:gd name="T0" fmla="*/ 0 w 52"/>
                <a:gd name="T1" fmla="*/ 0 h 161"/>
                <a:gd name="T2" fmla="*/ 12 w 52"/>
                <a:gd name="T3" fmla="*/ 1 h 161"/>
                <a:gd name="T4" fmla="*/ 0 w 52"/>
                <a:gd name="T5" fmla="*/ 40 h 161"/>
                <a:gd name="T6" fmla="*/ 0 w 52"/>
                <a:gd name="T7" fmla="*/ 0 h 1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161">
                  <a:moveTo>
                    <a:pt x="0" y="0"/>
                  </a:moveTo>
                  <a:lnTo>
                    <a:pt x="52" y="5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61" name="Freeform 386"/>
            <p:cNvSpPr>
              <a:spLocks/>
            </p:cNvSpPr>
            <p:nvPr/>
          </p:nvSpPr>
          <p:spPr bwMode="auto">
            <a:xfrm>
              <a:off x="2542" y="4919"/>
              <a:ext cx="29" cy="7"/>
            </a:xfrm>
            <a:custGeom>
              <a:avLst/>
              <a:gdLst>
                <a:gd name="T0" fmla="*/ 0 w 60"/>
                <a:gd name="T1" fmla="*/ 0 h 13"/>
                <a:gd name="T2" fmla="*/ 0 w 60"/>
                <a:gd name="T3" fmla="*/ 3 h 13"/>
                <a:gd name="T4" fmla="*/ 14 w 60"/>
                <a:gd name="T5" fmla="*/ 4 h 13"/>
                <a:gd name="T6" fmla="*/ 0 w 60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3">
                  <a:moveTo>
                    <a:pt x="0" y="0"/>
                  </a:moveTo>
                  <a:lnTo>
                    <a:pt x="0" y="12"/>
                  </a:lnTo>
                  <a:lnTo>
                    <a:pt x="6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62" name="Freeform 387"/>
            <p:cNvSpPr>
              <a:spLocks/>
            </p:cNvSpPr>
            <p:nvPr/>
          </p:nvSpPr>
          <p:spPr bwMode="auto">
            <a:xfrm>
              <a:off x="2542" y="4919"/>
              <a:ext cx="40" cy="8"/>
            </a:xfrm>
            <a:custGeom>
              <a:avLst/>
              <a:gdLst>
                <a:gd name="T0" fmla="*/ 0 w 81"/>
                <a:gd name="T1" fmla="*/ 0 h 15"/>
                <a:gd name="T2" fmla="*/ 15 w 81"/>
                <a:gd name="T3" fmla="*/ 4 h 15"/>
                <a:gd name="T4" fmla="*/ 20 w 81"/>
                <a:gd name="T5" fmla="*/ 4 h 15"/>
                <a:gd name="T6" fmla="*/ 0 w 81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15">
                  <a:moveTo>
                    <a:pt x="0" y="0"/>
                  </a:moveTo>
                  <a:lnTo>
                    <a:pt x="60" y="13"/>
                  </a:lnTo>
                  <a:lnTo>
                    <a:pt x="81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63" name="Freeform 388"/>
            <p:cNvSpPr>
              <a:spLocks/>
            </p:cNvSpPr>
            <p:nvPr/>
          </p:nvSpPr>
          <p:spPr bwMode="auto">
            <a:xfrm>
              <a:off x="2541" y="4912"/>
              <a:ext cx="41" cy="15"/>
            </a:xfrm>
            <a:custGeom>
              <a:avLst/>
              <a:gdLst>
                <a:gd name="T0" fmla="*/ 0 w 83"/>
                <a:gd name="T1" fmla="*/ 0 h 28"/>
                <a:gd name="T2" fmla="*/ 0 w 83"/>
                <a:gd name="T3" fmla="*/ 4 h 28"/>
                <a:gd name="T4" fmla="*/ 20 w 83"/>
                <a:gd name="T5" fmla="*/ 8 h 28"/>
                <a:gd name="T6" fmla="*/ 0 w 83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" h="28">
                  <a:moveTo>
                    <a:pt x="0" y="0"/>
                  </a:moveTo>
                  <a:lnTo>
                    <a:pt x="2" y="13"/>
                  </a:lnTo>
                  <a:lnTo>
                    <a:pt x="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64" name="Freeform 389"/>
            <p:cNvSpPr>
              <a:spLocks/>
            </p:cNvSpPr>
            <p:nvPr/>
          </p:nvSpPr>
          <p:spPr bwMode="auto">
            <a:xfrm>
              <a:off x="2537" y="4907"/>
              <a:ext cx="45" cy="20"/>
            </a:xfrm>
            <a:custGeom>
              <a:avLst/>
              <a:gdLst>
                <a:gd name="T0" fmla="*/ 0 w 91"/>
                <a:gd name="T1" fmla="*/ 0 h 40"/>
                <a:gd name="T2" fmla="*/ 2 w 91"/>
                <a:gd name="T3" fmla="*/ 3 h 40"/>
                <a:gd name="T4" fmla="*/ 22 w 91"/>
                <a:gd name="T5" fmla="*/ 10 h 40"/>
                <a:gd name="T6" fmla="*/ 0 w 91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" h="40">
                  <a:moveTo>
                    <a:pt x="0" y="0"/>
                  </a:moveTo>
                  <a:lnTo>
                    <a:pt x="8" y="12"/>
                  </a:lnTo>
                  <a:lnTo>
                    <a:pt x="91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65" name="Freeform 390"/>
            <p:cNvSpPr>
              <a:spLocks/>
            </p:cNvSpPr>
            <p:nvPr/>
          </p:nvSpPr>
          <p:spPr bwMode="auto">
            <a:xfrm>
              <a:off x="2537" y="4906"/>
              <a:ext cx="45" cy="21"/>
            </a:xfrm>
            <a:custGeom>
              <a:avLst/>
              <a:gdLst>
                <a:gd name="T0" fmla="*/ 0 w 91"/>
                <a:gd name="T1" fmla="*/ 0 h 42"/>
                <a:gd name="T2" fmla="*/ 0 w 91"/>
                <a:gd name="T3" fmla="*/ 1 h 42"/>
                <a:gd name="T4" fmla="*/ 22 w 91"/>
                <a:gd name="T5" fmla="*/ 11 h 42"/>
                <a:gd name="T6" fmla="*/ 0 w 91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" h="42">
                  <a:moveTo>
                    <a:pt x="0" y="0"/>
                  </a:moveTo>
                  <a:lnTo>
                    <a:pt x="2" y="2"/>
                  </a:lnTo>
                  <a:lnTo>
                    <a:pt x="91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66" name="Freeform 391"/>
            <p:cNvSpPr>
              <a:spLocks/>
            </p:cNvSpPr>
            <p:nvPr/>
          </p:nvSpPr>
          <p:spPr bwMode="auto">
            <a:xfrm>
              <a:off x="2530" y="4901"/>
              <a:ext cx="52" cy="26"/>
            </a:xfrm>
            <a:custGeom>
              <a:avLst/>
              <a:gdLst>
                <a:gd name="T0" fmla="*/ 0 w 104"/>
                <a:gd name="T1" fmla="*/ 0 h 51"/>
                <a:gd name="T2" fmla="*/ 3 w 104"/>
                <a:gd name="T3" fmla="*/ 3 h 51"/>
                <a:gd name="T4" fmla="*/ 26 w 104"/>
                <a:gd name="T5" fmla="*/ 13 h 51"/>
                <a:gd name="T6" fmla="*/ 0 w 10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" h="51">
                  <a:moveTo>
                    <a:pt x="0" y="0"/>
                  </a:moveTo>
                  <a:lnTo>
                    <a:pt x="12" y="9"/>
                  </a:lnTo>
                  <a:lnTo>
                    <a:pt x="104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67" name="Freeform 392"/>
            <p:cNvSpPr>
              <a:spLocks/>
            </p:cNvSpPr>
            <p:nvPr/>
          </p:nvSpPr>
          <p:spPr bwMode="auto">
            <a:xfrm>
              <a:off x="2526" y="4898"/>
              <a:ext cx="56" cy="29"/>
            </a:xfrm>
            <a:custGeom>
              <a:avLst/>
              <a:gdLst>
                <a:gd name="T0" fmla="*/ 0 w 112"/>
                <a:gd name="T1" fmla="*/ 0 h 57"/>
                <a:gd name="T2" fmla="*/ 2 w 112"/>
                <a:gd name="T3" fmla="*/ 1 h 57"/>
                <a:gd name="T4" fmla="*/ 28 w 112"/>
                <a:gd name="T5" fmla="*/ 15 h 57"/>
                <a:gd name="T6" fmla="*/ 0 w 112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57">
                  <a:moveTo>
                    <a:pt x="0" y="0"/>
                  </a:moveTo>
                  <a:lnTo>
                    <a:pt x="8" y="4"/>
                  </a:lnTo>
                  <a:lnTo>
                    <a:pt x="112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68" name="Freeform 393"/>
            <p:cNvSpPr>
              <a:spLocks/>
            </p:cNvSpPr>
            <p:nvPr/>
          </p:nvSpPr>
          <p:spPr bwMode="auto">
            <a:xfrm>
              <a:off x="2526" y="4895"/>
              <a:ext cx="56" cy="32"/>
            </a:xfrm>
            <a:custGeom>
              <a:avLst/>
              <a:gdLst>
                <a:gd name="T0" fmla="*/ 0 w 112"/>
                <a:gd name="T1" fmla="*/ 0 h 63"/>
                <a:gd name="T2" fmla="*/ 0 w 112"/>
                <a:gd name="T3" fmla="*/ 2 h 63"/>
                <a:gd name="T4" fmla="*/ 28 w 112"/>
                <a:gd name="T5" fmla="*/ 16 h 63"/>
                <a:gd name="T6" fmla="*/ 0 w 112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63">
                  <a:moveTo>
                    <a:pt x="0" y="0"/>
                  </a:moveTo>
                  <a:lnTo>
                    <a:pt x="0" y="6"/>
                  </a:lnTo>
                  <a:lnTo>
                    <a:pt x="1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69" name="Freeform 394"/>
            <p:cNvSpPr>
              <a:spLocks/>
            </p:cNvSpPr>
            <p:nvPr/>
          </p:nvSpPr>
          <p:spPr bwMode="auto">
            <a:xfrm>
              <a:off x="2509" y="5003"/>
              <a:ext cx="10" cy="11"/>
            </a:xfrm>
            <a:custGeom>
              <a:avLst/>
              <a:gdLst>
                <a:gd name="T0" fmla="*/ 0 w 21"/>
                <a:gd name="T1" fmla="*/ 0 h 21"/>
                <a:gd name="T2" fmla="*/ 3 w 21"/>
                <a:gd name="T3" fmla="*/ 3 h 21"/>
                <a:gd name="T4" fmla="*/ 5 w 21"/>
                <a:gd name="T5" fmla="*/ 6 h 21"/>
                <a:gd name="T6" fmla="*/ 0 w 21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13" y="10"/>
                  </a:lnTo>
                  <a:lnTo>
                    <a:pt x="21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70" name="Freeform 395"/>
            <p:cNvSpPr>
              <a:spLocks/>
            </p:cNvSpPr>
            <p:nvPr/>
          </p:nvSpPr>
          <p:spPr bwMode="auto">
            <a:xfrm>
              <a:off x="2474" y="4982"/>
              <a:ext cx="30" cy="7"/>
            </a:xfrm>
            <a:custGeom>
              <a:avLst/>
              <a:gdLst>
                <a:gd name="T0" fmla="*/ 0 w 59"/>
                <a:gd name="T1" fmla="*/ 0 h 13"/>
                <a:gd name="T2" fmla="*/ 15 w 59"/>
                <a:gd name="T3" fmla="*/ 1 h 13"/>
                <a:gd name="T4" fmla="*/ 15 w 59"/>
                <a:gd name="T5" fmla="*/ 4 h 13"/>
                <a:gd name="T6" fmla="*/ 0 w 59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" h="13">
                  <a:moveTo>
                    <a:pt x="0" y="0"/>
                  </a:moveTo>
                  <a:lnTo>
                    <a:pt x="59" y="4"/>
                  </a:lnTo>
                  <a:lnTo>
                    <a:pt x="5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71" name="Freeform 396"/>
            <p:cNvSpPr>
              <a:spLocks/>
            </p:cNvSpPr>
            <p:nvPr/>
          </p:nvSpPr>
          <p:spPr bwMode="auto">
            <a:xfrm>
              <a:off x="2474" y="4982"/>
              <a:ext cx="31" cy="15"/>
            </a:xfrm>
            <a:custGeom>
              <a:avLst/>
              <a:gdLst>
                <a:gd name="T0" fmla="*/ 0 w 61"/>
                <a:gd name="T1" fmla="*/ 0 h 29"/>
                <a:gd name="T2" fmla="*/ 15 w 61"/>
                <a:gd name="T3" fmla="*/ 4 h 29"/>
                <a:gd name="T4" fmla="*/ 16 w 61"/>
                <a:gd name="T5" fmla="*/ 8 h 29"/>
                <a:gd name="T6" fmla="*/ 0 w 61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29">
                  <a:moveTo>
                    <a:pt x="0" y="0"/>
                  </a:moveTo>
                  <a:lnTo>
                    <a:pt x="59" y="15"/>
                  </a:lnTo>
                  <a:lnTo>
                    <a:pt x="61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72" name="Freeform 397"/>
            <p:cNvSpPr>
              <a:spLocks/>
            </p:cNvSpPr>
            <p:nvPr/>
          </p:nvSpPr>
          <p:spPr bwMode="auto">
            <a:xfrm>
              <a:off x="2474" y="4982"/>
              <a:ext cx="34" cy="21"/>
            </a:xfrm>
            <a:custGeom>
              <a:avLst/>
              <a:gdLst>
                <a:gd name="T0" fmla="*/ 0 w 67"/>
                <a:gd name="T1" fmla="*/ 0 h 40"/>
                <a:gd name="T2" fmla="*/ 16 w 67"/>
                <a:gd name="T3" fmla="*/ 7 h 40"/>
                <a:gd name="T4" fmla="*/ 17 w 67"/>
                <a:gd name="T5" fmla="*/ 11 h 40"/>
                <a:gd name="T6" fmla="*/ 0 w 67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" h="40">
                  <a:moveTo>
                    <a:pt x="0" y="0"/>
                  </a:moveTo>
                  <a:lnTo>
                    <a:pt x="61" y="27"/>
                  </a:lnTo>
                  <a:lnTo>
                    <a:pt x="6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73" name="Freeform 398"/>
            <p:cNvSpPr>
              <a:spLocks/>
            </p:cNvSpPr>
            <p:nvPr/>
          </p:nvSpPr>
          <p:spPr bwMode="auto">
            <a:xfrm>
              <a:off x="2474" y="4982"/>
              <a:ext cx="35" cy="21"/>
            </a:xfrm>
            <a:custGeom>
              <a:avLst/>
              <a:gdLst>
                <a:gd name="T0" fmla="*/ 0 w 69"/>
                <a:gd name="T1" fmla="*/ 0 h 42"/>
                <a:gd name="T2" fmla="*/ 17 w 69"/>
                <a:gd name="T3" fmla="*/ 10 h 42"/>
                <a:gd name="T4" fmla="*/ 18 w 69"/>
                <a:gd name="T5" fmla="*/ 11 h 42"/>
                <a:gd name="T6" fmla="*/ 0 w 6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42">
                  <a:moveTo>
                    <a:pt x="0" y="0"/>
                  </a:moveTo>
                  <a:lnTo>
                    <a:pt x="67" y="40"/>
                  </a:lnTo>
                  <a:lnTo>
                    <a:pt x="69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74" name="Freeform 399"/>
            <p:cNvSpPr>
              <a:spLocks/>
            </p:cNvSpPr>
            <p:nvPr/>
          </p:nvSpPr>
          <p:spPr bwMode="auto">
            <a:xfrm>
              <a:off x="2474" y="4982"/>
              <a:ext cx="45" cy="32"/>
            </a:xfrm>
            <a:custGeom>
              <a:avLst/>
              <a:gdLst>
                <a:gd name="T0" fmla="*/ 0 w 90"/>
                <a:gd name="T1" fmla="*/ 0 h 63"/>
                <a:gd name="T2" fmla="*/ 18 w 90"/>
                <a:gd name="T3" fmla="*/ 11 h 63"/>
                <a:gd name="T4" fmla="*/ 23 w 90"/>
                <a:gd name="T5" fmla="*/ 16 h 63"/>
                <a:gd name="T6" fmla="*/ 0 w 9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63">
                  <a:moveTo>
                    <a:pt x="0" y="0"/>
                  </a:moveTo>
                  <a:lnTo>
                    <a:pt x="69" y="42"/>
                  </a:lnTo>
                  <a:lnTo>
                    <a:pt x="9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75" name="Freeform 400"/>
            <p:cNvSpPr>
              <a:spLocks/>
            </p:cNvSpPr>
            <p:nvPr/>
          </p:nvSpPr>
          <p:spPr bwMode="auto">
            <a:xfrm>
              <a:off x="2474" y="4982"/>
              <a:ext cx="30" cy="2"/>
            </a:xfrm>
            <a:custGeom>
              <a:avLst/>
              <a:gdLst>
                <a:gd name="T0" fmla="*/ 15 w 59"/>
                <a:gd name="T1" fmla="*/ 1 h 4"/>
                <a:gd name="T2" fmla="*/ 0 w 59"/>
                <a:gd name="T3" fmla="*/ 0 h 4"/>
                <a:gd name="T4" fmla="*/ 15 w 59"/>
                <a:gd name="T5" fmla="*/ 1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4">
                  <a:moveTo>
                    <a:pt x="59" y="4"/>
                  </a:moveTo>
                  <a:lnTo>
                    <a:pt x="0" y="0"/>
                  </a:lnTo>
                  <a:lnTo>
                    <a:pt x="59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76" name="Freeform 401"/>
            <p:cNvSpPr>
              <a:spLocks/>
            </p:cNvSpPr>
            <p:nvPr/>
          </p:nvSpPr>
          <p:spPr bwMode="auto">
            <a:xfrm>
              <a:off x="2464" y="4981"/>
              <a:ext cx="55" cy="33"/>
            </a:xfrm>
            <a:custGeom>
              <a:avLst/>
              <a:gdLst>
                <a:gd name="T0" fmla="*/ 0 w 111"/>
                <a:gd name="T1" fmla="*/ 0 h 65"/>
                <a:gd name="T2" fmla="*/ 5 w 111"/>
                <a:gd name="T3" fmla="*/ 1 h 65"/>
                <a:gd name="T4" fmla="*/ 27 w 111"/>
                <a:gd name="T5" fmla="*/ 17 h 65"/>
                <a:gd name="T6" fmla="*/ 0 w 111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" h="65">
                  <a:moveTo>
                    <a:pt x="0" y="0"/>
                  </a:moveTo>
                  <a:lnTo>
                    <a:pt x="21" y="2"/>
                  </a:lnTo>
                  <a:lnTo>
                    <a:pt x="111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77" name="Freeform 402"/>
            <p:cNvSpPr>
              <a:spLocks/>
            </p:cNvSpPr>
            <p:nvPr/>
          </p:nvSpPr>
          <p:spPr bwMode="auto">
            <a:xfrm>
              <a:off x="2464" y="4980"/>
              <a:ext cx="10" cy="2"/>
            </a:xfrm>
            <a:custGeom>
              <a:avLst/>
              <a:gdLst>
                <a:gd name="T0" fmla="*/ 1 w 21"/>
                <a:gd name="T1" fmla="*/ 0 h 4"/>
                <a:gd name="T2" fmla="*/ 0 w 21"/>
                <a:gd name="T3" fmla="*/ 1 h 4"/>
                <a:gd name="T4" fmla="*/ 5 w 21"/>
                <a:gd name="T5" fmla="*/ 1 h 4"/>
                <a:gd name="T6" fmla="*/ 1 w 21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4">
                  <a:moveTo>
                    <a:pt x="7" y="0"/>
                  </a:moveTo>
                  <a:lnTo>
                    <a:pt x="0" y="2"/>
                  </a:lnTo>
                  <a:lnTo>
                    <a:pt x="21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78" name="Freeform 403"/>
            <p:cNvSpPr>
              <a:spLocks/>
            </p:cNvSpPr>
            <p:nvPr/>
          </p:nvSpPr>
          <p:spPr bwMode="auto">
            <a:xfrm>
              <a:off x="2474" y="4980"/>
              <a:ext cx="30" cy="4"/>
            </a:xfrm>
            <a:custGeom>
              <a:avLst/>
              <a:gdLst>
                <a:gd name="T0" fmla="*/ 2 w 59"/>
                <a:gd name="T1" fmla="*/ 0 h 8"/>
                <a:gd name="T2" fmla="*/ 0 w 59"/>
                <a:gd name="T3" fmla="*/ 1 h 8"/>
                <a:gd name="T4" fmla="*/ 15 w 59"/>
                <a:gd name="T5" fmla="*/ 2 h 8"/>
                <a:gd name="T6" fmla="*/ 2 w 59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" h="8">
                  <a:moveTo>
                    <a:pt x="7" y="0"/>
                  </a:moveTo>
                  <a:lnTo>
                    <a:pt x="0" y="4"/>
                  </a:lnTo>
                  <a:lnTo>
                    <a:pt x="59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79" name="Freeform 404"/>
            <p:cNvSpPr>
              <a:spLocks/>
            </p:cNvSpPr>
            <p:nvPr/>
          </p:nvSpPr>
          <p:spPr bwMode="auto">
            <a:xfrm>
              <a:off x="2464" y="4980"/>
              <a:ext cx="4" cy="1"/>
            </a:xfrm>
            <a:custGeom>
              <a:avLst/>
              <a:gdLst>
                <a:gd name="T0" fmla="*/ 2 w 7"/>
                <a:gd name="T1" fmla="*/ 0 h 2"/>
                <a:gd name="T2" fmla="*/ 2 w 7"/>
                <a:gd name="T3" fmla="*/ 0 h 2"/>
                <a:gd name="T4" fmla="*/ 0 w 7"/>
                <a:gd name="T5" fmla="*/ 1 h 2"/>
                <a:gd name="T6" fmla="*/ 2 w 7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lnTo>
                    <a:pt x="7" y="0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80" name="Freeform 405"/>
            <p:cNvSpPr>
              <a:spLocks/>
            </p:cNvSpPr>
            <p:nvPr/>
          </p:nvSpPr>
          <p:spPr bwMode="auto">
            <a:xfrm>
              <a:off x="2477" y="4979"/>
              <a:ext cx="27" cy="5"/>
            </a:xfrm>
            <a:custGeom>
              <a:avLst/>
              <a:gdLst>
                <a:gd name="T0" fmla="*/ 1 w 54"/>
                <a:gd name="T1" fmla="*/ 0 h 12"/>
                <a:gd name="T2" fmla="*/ 0 w 54"/>
                <a:gd name="T3" fmla="*/ 1 h 12"/>
                <a:gd name="T4" fmla="*/ 14 w 54"/>
                <a:gd name="T5" fmla="*/ 2 h 12"/>
                <a:gd name="T6" fmla="*/ 1 w 54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2">
                  <a:moveTo>
                    <a:pt x="2" y="0"/>
                  </a:moveTo>
                  <a:lnTo>
                    <a:pt x="0" y="4"/>
                  </a:lnTo>
                  <a:lnTo>
                    <a:pt x="54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81" name="Freeform 406"/>
            <p:cNvSpPr>
              <a:spLocks/>
            </p:cNvSpPr>
            <p:nvPr/>
          </p:nvSpPr>
          <p:spPr bwMode="auto">
            <a:xfrm>
              <a:off x="2464" y="4979"/>
              <a:ext cx="4" cy="2"/>
            </a:xfrm>
            <a:custGeom>
              <a:avLst/>
              <a:gdLst>
                <a:gd name="T0" fmla="*/ 0 w 7"/>
                <a:gd name="T1" fmla="*/ 0 h 6"/>
                <a:gd name="T2" fmla="*/ 2 w 7"/>
                <a:gd name="T3" fmla="*/ 0 h 6"/>
                <a:gd name="T4" fmla="*/ 0 w 7"/>
                <a:gd name="T5" fmla="*/ 1 h 6"/>
                <a:gd name="T6" fmla="*/ 0 w 7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lnTo>
                    <a:pt x="7" y="4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82" name="Freeform 407"/>
            <p:cNvSpPr>
              <a:spLocks/>
            </p:cNvSpPr>
            <p:nvPr/>
          </p:nvSpPr>
          <p:spPr bwMode="auto">
            <a:xfrm>
              <a:off x="2478" y="4970"/>
              <a:ext cx="26" cy="14"/>
            </a:xfrm>
            <a:custGeom>
              <a:avLst/>
              <a:gdLst>
                <a:gd name="T0" fmla="*/ 1 w 52"/>
                <a:gd name="T1" fmla="*/ 0 h 29"/>
                <a:gd name="T2" fmla="*/ 0 w 52"/>
                <a:gd name="T3" fmla="*/ 4 h 29"/>
                <a:gd name="T4" fmla="*/ 13 w 52"/>
                <a:gd name="T5" fmla="*/ 7 h 29"/>
                <a:gd name="T6" fmla="*/ 1 w 52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29">
                  <a:moveTo>
                    <a:pt x="2" y="0"/>
                  </a:moveTo>
                  <a:lnTo>
                    <a:pt x="0" y="17"/>
                  </a:lnTo>
                  <a:lnTo>
                    <a:pt x="52" y="2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83" name="Freeform 408"/>
            <p:cNvSpPr>
              <a:spLocks/>
            </p:cNvSpPr>
            <p:nvPr/>
          </p:nvSpPr>
          <p:spPr bwMode="auto">
            <a:xfrm>
              <a:off x="2478" y="4903"/>
              <a:ext cx="26" cy="81"/>
            </a:xfrm>
            <a:custGeom>
              <a:avLst/>
              <a:gdLst>
                <a:gd name="T0" fmla="*/ 13 w 52"/>
                <a:gd name="T1" fmla="*/ 0 h 164"/>
                <a:gd name="T2" fmla="*/ 0 w 52"/>
                <a:gd name="T3" fmla="*/ 33 h 164"/>
                <a:gd name="T4" fmla="*/ 13 w 52"/>
                <a:gd name="T5" fmla="*/ 40 h 164"/>
                <a:gd name="T6" fmla="*/ 13 w 52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164">
                  <a:moveTo>
                    <a:pt x="52" y="0"/>
                  </a:moveTo>
                  <a:lnTo>
                    <a:pt x="0" y="135"/>
                  </a:lnTo>
                  <a:lnTo>
                    <a:pt x="52" y="16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84" name="Freeform 409"/>
            <p:cNvSpPr>
              <a:spLocks/>
            </p:cNvSpPr>
            <p:nvPr/>
          </p:nvSpPr>
          <p:spPr bwMode="auto">
            <a:xfrm>
              <a:off x="2478" y="4894"/>
              <a:ext cx="26" cy="76"/>
            </a:xfrm>
            <a:custGeom>
              <a:avLst/>
              <a:gdLst>
                <a:gd name="T0" fmla="*/ 13 w 52"/>
                <a:gd name="T1" fmla="*/ 0 h 152"/>
                <a:gd name="T2" fmla="*/ 13 w 52"/>
                <a:gd name="T3" fmla="*/ 5 h 152"/>
                <a:gd name="T4" fmla="*/ 0 w 52"/>
                <a:gd name="T5" fmla="*/ 38 h 152"/>
                <a:gd name="T6" fmla="*/ 13 w 52"/>
                <a:gd name="T7" fmla="*/ 0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152">
                  <a:moveTo>
                    <a:pt x="52" y="0"/>
                  </a:moveTo>
                  <a:lnTo>
                    <a:pt x="52" y="19"/>
                  </a:lnTo>
                  <a:lnTo>
                    <a:pt x="0" y="15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85" name="Freeform 410"/>
            <p:cNvSpPr>
              <a:spLocks/>
            </p:cNvSpPr>
            <p:nvPr/>
          </p:nvSpPr>
          <p:spPr bwMode="auto">
            <a:xfrm>
              <a:off x="2478" y="4892"/>
              <a:ext cx="27" cy="78"/>
            </a:xfrm>
            <a:custGeom>
              <a:avLst/>
              <a:gdLst>
                <a:gd name="T0" fmla="*/ 14 w 54"/>
                <a:gd name="T1" fmla="*/ 0 h 156"/>
                <a:gd name="T2" fmla="*/ 14 w 54"/>
                <a:gd name="T3" fmla="*/ 1 h 156"/>
                <a:gd name="T4" fmla="*/ 0 w 54"/>
                <a:gd name="T5" fmla="*/ 39 h 156"/>
                <a:gd name="T6" fmla="*/ 14 w 54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56">
                  <a:moveTo>
                    <a:pt x="54" y="0"/>
                  </a:moveTo>
                  <a:lnTo>
                    <a:pt x="54" y="4"/>
                  </a:lnTo>
                  <a:lnTo>
                    <a:pt x="0" y="15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86" name="Freeform 411"/>
            <p:cNvSpPr>
              <a:spLocks/>
            </p:cNvSpPr>
            <p:nvPr/>
          </p:nvSpPr>
          <p:spPr bwMode="auto">
            <a:xfrm>
              <a:off x="2508" y="4889"/>
              <a:ext cx="11" cy="2"/>
            </a:xfrm>
            <a:custGeom>
              <a:avLst/>
              <a:gdLst>
                <a:gd name="T0" fmla="*/ 0 w 23"/>
                <a:gd name="T1" fmla="*/ 0 h 4"/>
                <a:gd name="T2" fmla="*/ 5 w 23"/>
                <a:gd name="T3" fmla="*/ 1 h 4"/>
                <a:gd name="T4" fmla="*/ 3 w 23"/>
                <a:gd name="T5" fmla="*/ 1 h 4"/>
                <a:gd name="T6" fmla="*/ 0 w 2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4">
                  <a:moveTo>
                    <a:pt x="0" y="0"/>
                  </a:moveTo>
                  <a:lnTo>
                    <a:pt x="23" y="2"/>
                  </a:lnTo>
                  <a:lnTo>
                    <a:pt x="13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87" name="Freeform 412"/>
            <p:cNvSpPr>
              <a:spLocks/>
            </p:cNvSpPr>
            <p:nvPr/>
          </p:nvSpPr>
          <p:spPr bwMode="auto">
            <a:xfrm>
              <a:off x="2478" y="4888"/>
              <a:ext cx="30" cy="4"/>
            </a:xfrm>
            <a:custGeom>
              <a:avLst/>
              <a:gdLst>
                <a:gd name="T0" fmla="*/ 0 w 60"/>
                <a:gd name="T1" fmla="*/ 0 h 7"/>
                <a:gd name="T2" fmla="*/ 15 w 60"/>
                <a:gd name="T3" fmla="*/ 1 h 7"/>
                <a:gd name="T4" fmla="*/ 14 w 60"/>
                <a:gd name="T5" fmla="*/ 2 h 7"/>
                <a:gd name="T6" fmla="*/ 0 w 60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7">
                  <a:moveTo>
                    <a:pt x="0" y="0"/>
                  </a:moveTo>
                  <a:lnTo>
                    <a:pt x="60" y="1"/>
                  </a:lnTo>
                  <a:lnTo>
                    <a:pt x="54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88" name="Freeform 413"/>
            <p:cNvSpPr>
              <a:spLocks/>
            </p:cNvSpPr>
            <p:nvPr/>
          </p:nvSpPr>
          <p:spPr bwMode="auto">
            <a:xfrm>
              <a:off x="2478" y="4888"/>
              <a:ext cx="27" cy="82"/>
            </a:xfrm>
            <a:custGeom>
              <a:avLst/>
              <a:gdLst>
                <a:gd name="T0" fmla="*/ 0 w 54"/>
                <a:gd name="T1" fmla="*/ 0 h 163"/>
                <a:gd name="T2" fmla="*/ 14 w 54"/>
                <a:gd name="T3" fmla="*/ 2 h 163"/>
                <a:gd name="T4" fmla="*/ 0 w 54"/>
                <a:gd name="T5" fmla="*/ 41 h 163"/>
                <a:gd name="T6" fmla="*/ 0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0" y="0"/>
                  </a:moveTo>
                  <a:lnTo>
                    <a:pt x="54" y="7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89" name="Freeform 414"/>
            <p:cNvSpPr>
              <a:spLocks/>
            </p:cNvSpPr>
            <p:nvPr/>
          </p:nvSpPr>
          <p:spPr bwMode="auto">
            <a:xfrm>
              <a:off x="2478" y="4883"/>
              <a:ext cx="30" cy="6"/>
            </a:xfrm>
            <a:custGeom>
              <a:avLst/>
              <a:gdLst>
                <a:gd name="T0" fmla="*/ 0 w 60"/>
                <a:gd name="T1" fmla="*/ 0 h 13"/>
                <a:gd name="T2" fmla="*/ 0 w 60"/>
                <a:gd name="T3" fmla="*/ 3 h 13"/>
                <a:gd name="T4" fmla="*/ 15 w 60"/>
                <a:gd name="T5" fmla="*/ 3 h 13"/>
                <a:gd name="T6" fmla="*/ 0 w 60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3">
                  <a:moveTo>
                    <a:pt x="0" y="0"/>
                  </a:moveTo>
                  <a:lnTo>
                    <a:pt x="0" y="12"/>
                  </a:lnTo>
                  <a:lnTo>
                    <a:pt x="6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90" name="Freeform 415"/>
            <p:cNvSpPr>
              <a:spLocks/>
            </p:cNvSpPr>
            <p:nvPr/>
          </p:nvSpPr>
          <p:spPr bwMode="auto">
            <a:xfrm>
              <a:off x="2478" y="4883"/>
              <a:ext cx="41" cy="8"/>
            </a:xfrm>
            <a:custGeom>
              <a:avLst/>
              <a:gdLst>
                <a:gd name="T0" fmla="*/ 0 w 83"/>
                <a:gd name="T1" fmla="*/ 0 h 17"/>
                <a:gd name="T2" fmla="*/ 15 w 83"/>
                <a:gd name="T3" fmla="*/ 3 h 17"/>
                <a:gd name="T4" fmla="*/ 20 w 83"/>
                <a:gd name="T5" fmla="*/ 4 h 17"/>
                <a:gd name="T6" fmla="*/ 0 w 83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" h="17">
                  <a:moveTo>
                    <a:pt x="0" y="0"/>
                  </a:moveTo>
                  <a:lnTo>
                    <a:pt x="62" y="13"/>
                  </a:lnTo>
                  <a:lnTo>
                    <a:pt x="83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91" name="Freeform 416"/>
            <p:cNvSpPr>
              <a:spLocks/>
            </p:cNvSpPr>
            <p:nvPr/>
          </p:nvSpPr>
          <p:spPr bwMode="auto">
            <a:xfrm>
              <a:off x="2477" y="4877"/>
              <a:ext cx="42" cy="14"/>
            </a:xfrm>
            <a:custGeom>
              <a:avLst/>
              <a:gdLst>
                <a:gd name="T0" fmla="*/ 0 w 85"/>
                <a:gd name="T1" fmla="*/ 0 h 29"/>
                <a:gd name="T2" fmla="*/ 0 w 85"/>
                <a:gd name="T3" fmla="*/ 3 h 29"/>
                <a:gd name="T4" fmla="*/ 21 w 85"/>
                <a:gd name="T5" fmla="*/ 7 h 29"/>
                <a:gd name="T6" fmla="*/ 0 w 85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" h="29">
                  <a:moveTo>
                    <a:pt x="0" y="0"/>
                  </a:moveTo>
                  <a:lnTo>
                    <a:pt x="2" y="12"/>
                  </a:lnTo>
                  <a:lnTo>
                    <a:pt x="85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92" name="Freeform 417"/>
            <p:cNvSpPr>
              <a:spLocks/>
            </p:cNvSpPr>
            <p:nvPr/>
          </p:nvSpPr>
          <p:spPr bwMode="auto">
            <a:xfrm>
              <a:off x="2474" y="4870"/>
              <a:ext cx="45" cy="21"/>
            </a:xfrm>
            <a:custGeom>
              <a:avLst/>
              <a:gdLst>
                <a:gd name="T0" fmla="*/ 0 w 90"/>
                <a:gd name="T1" fmla="*/ 0 h 42"/>
                <a:gd name="T2" fmla="*/ 2 w 90"/>
                <a:gd name="T3" fmla="*/ 4 h 42"/>
                <a:gd name="T4" fmla="*/ 23 w 90"/>
                <a:gd name="T5" fmla="*/ 11 h 42"/>
                <a:gd name="T6" fmla="*/ 0 w 90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42">
                  <a:moveTo>
                    <a:pt x="0" y="0"/>
                  </a:moveTo>
                  <a:lnTo>
                    <a:pt x="7" y="13"/>
                  </a:lnTo>
                  <a:lnTo>
                    <a:pt x="9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93" name="Freeform 418"/>
            <p:cNvSpPr>
              <a:spLocks/>
            </p:cNvSpPr>
            <p:nvPr/>
          </p:nvSpPr>
          <p:spPr bwMode="auto">
            <a:xfrm>
              <a:off x="2473" y="4869"/>
              <a:ext cx="46" cy="22"/>
            </a:xfrm>
            <a:custGeom>
              <a:avLst/>
              <a:gdLst>
                <a:gd name="T0" fmla="*/ 0 w 92"/>
                <a:gd name="T1" fmla="*/ 0 h 44"/>
                <a:gd name="T2" fmla="*/ 1 w 92"/>
                <a:gd name="T3" fmla="*/ 1 h 44"/>
                <a:gd name="T4" fmla="*/ 23 w 92"/>
                <a:gd name="T5" fmla="*/ 11 h 44"/>
                <a:gd name="T6" fmla="*/ 0 w 92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44">
                  <a:moveTo>
                    <a:pt x="0" y="0"/>
                  </a:moveTo>
                  <a:lnTo>
                    <a:pt x="2" y="2"/>
                  </a:lnTo>
                  <a:lnTo>
                    <a:pt x="9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94" name="Freeform 419"/>
            <p:cNvSpPr>
              <a:spLocks/>
            </p:cNvSpPr>
            <p:nvPr/>
          </p:nvSpPr>
          <p:spPr bwMode="auto">
            <a:xfrm>
              <a:off x="2468" y="4864"/>
              <a:ext cx="51" cy="27"/>
            </a:xfrm>
            <a:custGeom>
              <a:avLst/>
              <a:gdLst>
                <a:gd name="T0" fmla="*/ 0 w 104"/>
                <a:gd name="T1" fmla="*/ 0 h 53"/>
                <a:gd name="T2" fmla="*/ 3 w 104"/>
                <a:gd name="T3" fmla="*/ 3 h 53"/>
                <a:gd name="T4" fmla="*/ 25 w 104"/>
                <a:gd name="T5" fmla="*/ 14 h 53"/>
                <a:gd name="T6" fmla="*/ 0 w 104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" h="53">
                  <a:moveTo>
                    <a:pt x="0" y="0"/>
                  </a:moveTo>
                  <a:lnTo>
                    <a:pt x="12" y="9"/>
                  </a:lnTo>
                  <a:lnTo>
                    <a:pt x="104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95" name="Freeform 420"/>
            <p:cNvSpPr>
              <a:spLocks/>
            </p:cNvSpPr>
            <p:nvPr/>
          </p:nvSpPr>
          <p:spPr bwMode="auto">
            <a:xfrm>
              <a:off x="2464" y="4862"/>
              <a:ext cx="55" cy="29"/>
            </a:xfrm>
            <a:custGeom>
              <a:avLst/>
              <a:gdLst>
                <a:gd name="T0" fmla="*/ 0 w 111"/>
                <a:gd name="T1" fmla="*/ 0 h 57"/>
                <a:gd name="T2" fmla="*/ 1 w 111"/>
                <a:gd name="T3" fmla="*/ 1 h 57"/>
                <a:gd name="T4" fmla="*/ 27 w 111"/>
                <a:gd name="T5" fmla="*/ 15 h 57"/>
                <a:gd name="T6" fmla="*/ 0 w 111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" h="57">
                  <a:moveTo>
                    <a:pt x="0" y="0"/>
                  </a:moveTo>
                  <a:lnTo>
                    <a:pt x="7" y="4"/>
                  </a:lnTo>
                  <a:lnTo>
                    <a:pt x="111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96" name="Freeform 421"/>
            <p:cNvSpPr>
              <a:spLocks/>
            </p:cNvSpPr>
            <p:nvPr/>
          </p:nvSpPr>
          <p:spPr bwMode="auto">
            <a:xfrm>
              <a:off x="2464" y="4859"/>
              <a:ext cx="55" cy="32"/>
            </a:xfrm>
            <a:custGeom>
              <a:avLst/>
              <a:gdLst>
                <a:gd name="T0" fmla="*/ 0 w 111"/>
                <a:gd name="T1" fmla="*/ 0 h 65"/>
                <a:gd name="T2" fmla="*/ 0 w 111"/>
                <a:gd name="T3" fmla="*/ 2 h 65"/>
                <a:gd name="T4" fmla="*/ 27 w 111"/>
                <a:gd name="T5" fmla="*/ 16 h 65"/>
                <a:gd name="T6" fmla="*/ 0 w 111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" h="65">
                  <a:moveTo>
                    <a:pt x="0" y="0"/>
                  </a:moveTo>
                  <a:lnTo>
                    <a:pt x="0" y="8"/>
                  </a:lnTo>
                  <a:lnTo>
                    <a:pt x="111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97" name="Freeform 422"/>
            <p:cNvSpPr>
              <a:spLocks/>
            </p:cNvSpPr>
            <p:nvPr/>
          </p:nvSpPr>
          <p:spPr bwMode="auto">
            <a:xfrm>
              <a:off x="1974" y="3807"/>
              <a:ext cx="1" cy="402"/>
            </a:xfrm>
            <a:custGeom>
              <a:avLst/>
              <a:gdLst>
                <a:gd name="T0" fmla="*/ 0 w 1"/>
                <a:gd name="T1" fmla="*/ 0 h 805"/>
                <a:gd name="T2" fmla="*/ 0 w 1"/>
                <a:gd name="T3" fmla="*/ 201 h 805"/>
                <a:gd name="T4" fmla="*/ 0 w 1"/>
                <a:gd name="T5" fmla="*/ 201 h 8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98" name="Freeform 423"/>
            <p:cNvSpPr>
              <a:spLocks/>
            </p:cNvSpPr>
            <p:nvPr/>
          </p:nvSpPr>
          <p:spPr bwMode="auto">
            <a:xfrm>
              <a:off x="1974" y="4209"/>
              <a:ext cx="347" cy="202"/>
            </a:xfrm>
            <a:custGeom>
              <a:avLst/>
              <a:gdLst>
                <a:gd name="T0" fmla="*/ 174 w 693"/>
                <a:gd name="T1" fmla="*/ 101 h 403"/>
                <a:gd name="T2" fmla="*/ 0 w 693"/>
                <a:gd name="T3" fmla="*/ 0 h 403"/>
                <a:gd name="T4" fmla="*/ 0 w 693"/>
                <a:gd name="T5" fmla="*/ 0 h 4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3" h="403">
                  <a:moveTo>
                    <a:pt x="693" y="40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399" name="Freeform 424"/>
            <p:cNvSpPr>
              <a:spLocks/>
            </p:cNvSpPr>
            <p:nvPr/>
          </p:nvSpPr>
          <p:spPr bwMode="auto">
            <a:xfrm>
              <a:off x="2321" y="4009"/>
              <a:ext cx="1" cy="402"/>
            </a:xfrm>
            <a:custGeom>
              <a:avLst/>
              <a:gdLst>
                <a:gd name="T0" fmla="*/ 0 w 2"/>
                <a:gd name="T1" fmla="*/ 201 h 804"/>
                <a:gd name="T2" fmla="*/ 0 w 2"/>
                <a:gd name="T3" fmla="*/ 0 h 804"/>
                <a:gd name="T4" fmla="*/ 1 w 2"/>
                <a:gd name="T5" fmla="*/ 0 h 8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804">
                  <a:moveTo>
                    <a:pt x="0" y="804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00" name="Freeform 425"/>
            <p:cNvSpPr>
              <a:spLocks/>
            </p:cNvSpPr>
            <p:nvPr/>
          </p:nvSpPr>
          <p:spPr bwMode="auto">
            <a:xfrm>
              <a:off x="1974" y="3807"/>
              <a:ext cx="348" cy="202"/>
            </a:xfrm>
            <a:custGeom>
              <a:avLst/>
              <a:gdLst>
                <a:gd name="T0" fmla="*/ 0 w 695"/>
                <a:gd name="T1" fmla="*/ 0 h 404"/>
                <a:gd name="T2" fmla="*/ 174 w 695"/>
                <a:gd name="T3" fmla="*/ 101 h 404"/>
                <a:gd name="T4" fmla="*/ 174 w 695"/>
                <a:gd name="T5" fmla="*/ 101 h 4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5" h="404">
                  <a:moveTo>
                    <a:pt x="0" y="0"/>
                  </a:moveTo>
                  <a:lnTo>
                    <a:pt x="695" y="40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01" name="Freeform 426"/>
            <p:cNvSpPr>
              <a:spLocks/>
            </p:cNvSpPr>
            <p:nvPr/>
          </p:nvSpPr>
          <p:spPr bwMode="auto">
            <a:xfrm>
              <a:off x="1974" y="4209"/>
              <a:ext cx="347" cy="605"/>
            </a:xfrm>
            <a:custGeom>
              <a:avLst/>
              <a:gdLst>
                <a:gd name="T0" fmla="*/ 0 w 693"/>
                <a:gd name="T1" fmla="*/ 0 h 1210"/>
                <a:gd name="T2" fmla="*/ 0 w 693"/>
                <a:gd name="T3" fmla="*/ 202 h 1210"/>
                <a:gd name="T4" fmla="*/ 174 w 693"/>
                <a:gd name="T5" fmla="*/ 303 h 1210"/>
                <a:gd name="T6" fmla="*/ 174 w 693"/>
                <a:gd name="T7" fmla="*/ 101 h 1210"/>
                <a:gd name="T8" fmla="*/ 0 w 693"/>
                <a:gd name="T9" fmla="*/ 0 h 1210"/>
                <a:gd name="T10" fmla="*/ 0 w 693"/>
                <a:gd name="T11" fmla="*/ 0 h 12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3" h="1210">
                  <a:moveTo>
                    <a:pt x="0" y="0"/>
                  </a:moveTo>
                  <a:lnTo>
                    <a:pt x="0" y="806"/>
                  </a:lnTo>
                  <a:lnTo>
                    <a:pt x="693" y="1210"/>
                  </a:lnTo>
                  <a:lnTo>
                    <a:pt x="693" y="40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02" name="Freeform 427"/>
            <p:cNvSpPr>
              <a:spLocks/>
            </p:cNvSpPr>
            <p:nvPr/>
          </p:nvSpPr>
          <p:spPr bwMode="auto">
            <a:xfrm>
              <a:off x="2968" y="4282"/>
              <a:ext cx="48" cy="28"/>
            </a:xfrm>
            <a:custGeom>
              <a:avLst/>
              <a:gdLst>
                <a:gd name="T0" fmla="*/ 24 w 96"/>
                <a:gd name="T1" fmla="*/ 14 h 56"/>
                <a:gd name="T2" fmla="*/ 0 w 96"/>
                <a:gd name="T3" fmla="*/ 0 h 56"/>
                <a:gd name="T4" fmla="*/ 0 w 96"/>
                <a:gd name="T5" fmla="*/ 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56">
                  <a:moveTo>
                    <a:pt x="96" y="56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03" name="Freeform 428"/>
            <p:cNvSpPr>
              <a:spLocks/>
            </p:cNvSpPr>
            <p:nvPr/>
          </p:nvSpPr>
          <p:spPr bwMode="auto">
            <a:xfrm>
              <a:off x="2885" y="4234"/>
              <a:ext cx="55" cy="33"/>
            </a:xfrm>
            <a:custGeom>
              <a:avLst/>
              <a:gdLst>
                <a:gd name="T0" fmla="*/ 28 w 110"/>
                <a:gd name="T1" fmla="*/ 17 h 65"/>
                <a:gd name="T2" fmla="*/ 0 w 110"/>
                <a:gd name="T3" fmla="*/ 0 h 65"/>
                <a:gd name="T4" fmla="*/ 0 w 110"/>
                <a:gd name="T5" fmla="*/ 0 h 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" h="65">
                  <a:moveTo>
                    <a:pt x="110" y="6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04" name="Freeform 429"/>
            <p:cNvSpPr>
              <a:spLocks/>
            </p:cNvSpPr>
            <p:nvPr/>
          </p:nvSpPr>
          <p:spPr bwMode="auto">
            <a:xfrm>
              <a:off x="2802" y="4186"/>
              <a:ext cx="55" cy="33"/>
            </a:xfrm>
            <a:custGeom>
              <a:avLst/>
              <a:gdLst>
                <a:gd name="T0" fmla="*/ 27 w 112"/>
                <a:gd name="T1" fmla="*/ 17 h 65"/>
                <a:gd name="T2" fmla="*/ 0 w 112"/>
                <a:gd name="T3" fmla="*/ 0 h 65"/>
                <a:gd name="T4" fmla="*/ 0 w 112"/>
                <a:gd name="T5" fmla="*/ 0 h 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" h="65">
                  <a:moveTo>
                    <a:pt x="112" y="6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05" name="Freeform 430"/>
            <p:cNvSpPr>
              <a:spLocks/>
            </p:cNvSpPr>
            <p:nvPr/>
          </p:nvSpPr>
          <p:spPr bwMode="auto">
            <a:xfrm>
              <a:off x="2719" y="4139"/>
              <a:ext cx="56" cy="32"/>
            </a:xfrm>
            <a:custGeom>
              <a:avLst/>
              <a:gdLst>
                <a:gd name="T0" fmla="*/ 28 w 112"/>
                <a:gd name="T1" fmla="*/ 16 h 63"/>
                <a:gd name="T2" fmla="*/ 0 w 112"/>
                <a:gd name="T3" fmla="*/ 0 h 63"/>
                <a:gd name="T4" fmla="*/ 1 w 112"/>
                <a:gd name="T5" fmla="*/ 0 h 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" h="63">
                  <a:moveTo>
                    <a:pt x="112" y="63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06" name="Freeform 431"/>
            <p:cNvSpPr>
              <a:spLocks/>
            </p:cNvSpPr>
            <p:nvPr/>
          </p:nvSpPr>
          <p:spPr bwMode="auto">
            <a:xfrm>
              <a:off x="2637" y="4091"/>
              <a:ext cx="55" cy="32"/>
            </a:xfrm>
            <a:custGeom>
              <a:avLst/>
              <a:gdLst>
                <a:gd name="T0" fmla="*/ 27 w 111"/>
                <a:gd name="T1" fmla="*/ 16 h 63"/>
                <a:gd name="T2" fmla="*/ 0 w 111"/>
                <a:gd name="T3" fmla="*/ 0 h 63"/>
                <a:gd name="T4" fmla="*/ 0 w 111"/>
                <a:gd name="T5" fmla="*/ 0 h 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1" h="63">
                  <a:moveTo>
                    <a:pt x="111" y="6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07" name="Freeform 432"/>
            <p:cNvSpPr>
              <a:spLocks/>
            </p:cNvSpPr>
            <p:nvPr/>
          </p:nvSpPr>
          <p:spPr bwMode="auto">
            <a:xfrm>
              <a:off x="2554" y="4043"/>
              <a:ext cx="55" cy="32"/>
            </a:xfrm>
            <a:custGeom>
              <a:avLst/>
              <a:gdLst>
                <a:gd name="T0" fmla="*/ 28 w 109"/>
                <a:gd name="T1" fmla="*/ 16 h 63"/>
                <a:gd name="T2" fmla="*/ 0 w 109"/>
                <a:gd name="T3" fmla="*/ 0 h 63"/>
                <a:gd name="T4" fmla="*/ 0 w 109"/>
                <a:gd name="T5" fmla="*/ 0 h 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" h="63">
                  <a:moveTo>
                    <a:pt x="109" y="6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08" name="Freeform 433"/>
            <p:cNvSpPr>
              <a:spLocks/>
            </p:cNvSpPr>
            <p:nvPr/>
          </p:nvSpPr>
          <p:spPr bwMode="auto">
            <a:xfrm>
              <a:off x="2471" y="3995"/>
              <a:ext cx="55" cy="32"/>
            </a:xfrm>
            <a:custGeom>
              <a:avLst/>
              <a:gdLst>
                <a:gd name="T0" fmla="*/ 28 w 109"/>
                <a:gd name="T1" fmla="*/ 16 h 63"/>
                <a:gd name="T2" fmla="*/ 0 w 109"/>
                <a:gd name="T3" fmla="*/ 0 h 63"/>
                <a:gd name="T4" fmla="*/ 0 w 109"/>
                <a:gd name="T5" fmla="*/ 0 h 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" h="63">
                  <a:moveTo>
                    <a:pt x="109" y="6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09" name="Freeform 434"/>
            <p:cNvSpPr>
              <a:spLocks/>
            </p:cNvSpPr>
            <p:nvPr/>
          </p:nvSpPr>
          <p:spPr bwMode="auto">
            <a:xfrm>
              <a:off x="2389" y="3947"/>
              <a:ext cx="55" cy="32"/>
            </a:xfrm>
            <a:custGeom>
              <a:avLst/>
              <a:gdLst>
                <a:gd name="T0" fmla="*/ 28 w 109"/>
                <a:gd name="T1" fmla="*/ 16 h 63"/>
                <a:gd name="T2" fmla="*/ 0 w 109"/>
                <a:gd name="T3" fmla="*/ 0 h 63"/>
                <a:gd name="T4" fmla="*/ 0 w 109"/>
                <a:gd name="T5" fmla="*/ 0 h 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" h="63">
                  <a:moveTo>
                    <a:pt x="109" y="6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10" name="Freeform 435"/>
            <p:cNvSpPr>
              <a:spLocks/>
            </p:cNvSpPr>
            <p:nvPr/>
          </p:nvSpPr>
          <p:spPr bwMode="auto">
            <a:xfrm>
              <a:off x="2306" y="3899"/>
              <a:ext cx="55" cy="32"/>
            </a:xfrm>
            <a:custGeom>
              <a:avLst/>
              <a:gdLst>
                <a:gd name="T0" fmla="*/ 28 w 109"/>
                <a:gd name="T1" fmla="*/ 16 h 63"/>
                <a:gd name="T2" fmla="*/ 0 w 109"/>
                <a:gd name="T3" fmla="*/ 0 h 63"/>
                <a:gd name="T4" fmla="*/ 0 w 109"/>
                <a:gd name="T5" fmla="*/ 0 h 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" h="63">
                  <a:moveTo>
                    <a:pt x="109" y="6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11" name="Freeform 436"/>
            <p:cNvSpPr>
              <a:spLocks/>
            </p:cNvSpPr>
            <p:nvPr/>
          </p:nvSpPr>
          <p:spPr bwMode="auto">
            <a:xfrm>
              <a:off x="2224" y="3851"/>
              <a:ext cx="54" cy="32"/>
            </a:xfrm>
            <a:custGeom>
              <a:avLst/>
              <a:gdLst>
                <a:gd name="T0" fmla="*/ 27 w 109"/>
                <a:gd name="T1" fmla="*/ 16 h 63"/>
                <a:gd name="T2" fmla="*/ 0 w 109"/>
                <a:gd name="T3" fmla="*/ 0 h 63"/>
                <a:gd name="T4" fmla="*/ 0 w 109"/>
                <a:gd name="T5" fmla="*/ 0 h 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" h="63">
                  <a:moveTo>
                    <a:pt x="109" y="6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12" name="Freeform 437"/>
            <p:cNvSpPr>
              <a:spLocks/>
            </p:cNvSpPr>
            <p:nvPr/>
          </p:nvSpPr>
          <p:spPr bwMode="auto">
            <a:xfrm>
              <a:off x="2148" y="3807"/>
              <a:ext cx="48" cy="28"/>
            </a:xfrm>
            <a:custGeom>
              <a:avLst/>
              <a:gdLst>
                <a:gd name="T0" fmla="*/ 24 w 96"/>
                <a:gd name="T1" fmla="*/ 14 h 56"/>
                <a:gd name="T2" fmla="*/ 0 w 96"/>
                <a:gd name="T3" fmla="*/ 0 h 56"/>
                <a:gd name="T4" fmla="*/ 0 w 96"/>
                <a:gd name="T5" fmla="*/ 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56">
                  <a:moveTo>
                    <a:pt x="96" y="56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13" name="Freeform 438"/>
            <p:cNvSpPr>
              <a:spLocks/>
            </p:cNvSpPr>
            <p:nvPr/>
          </p:nvSpPr>
          <p:spPr bwMode="auto">
            <a:xfrm>
              <a:off x="2978" y="4310"/>
              <a:ext cx="38" cy="22"/>
            </a:xfrm>
            <a:custGeom>
              <a:avLst/>
              <a:gdLst>
                <a:gd name="T0" fmla="*/ 19 w 75"/>
                <a:gd name="T1" fmla="*/ 0 h 44"/>
                <a:gd name="T2" fmla="*/ 0 w 75"/>
                <a:gd name="T3" fmla="*/ 11 h 44"/>
                <a:gd name="T4" fmla="*/ 0 w 75"/>
                <a:gd name="T5" fmla="*/ 11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" h="44">
                  <a:moveTo>
                    <a:pt x="75" y="0"/>
                  </a:moveTo>
                  <a:lnTo>
                    <a:pt x="0" y="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14" name="Freeform 439"/>
            <p:cNvSpPr>
              <a:spLocks/>
            </p:cNvSpPr>
            <p:nvPr/>
          </p:nvSpPr>
          <p:spPr bwMode="auto">
            <a:xfrm>
              <a:off x="2895" y="4349"/>
              <a:ext cx="55" cy="31"/>
            </a:xfrm>
            <a:custGeom>
              <a:avLst/>
              <a:gdLst>
                <a:gd name="T0" fmla="*/ 27 w 111"/>
                <a:gd name="T1" fmla="*/ 0 h 64"/>
                <a:gd name="T2" fmla="*/ 0 w 111"/>
                <a:gd name="T3" fmla="*/ 15 h 64"/>
                <a:gd name="T4" fmla="*/ 0 w 111"/>
                <a:gd name="T5" fmla="*/ 15 h 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1" h="64">
                  <a:moveTo>
                    <a:pt x="111" y="0"/>
                  </a:moveTo>
                  <a:lnTo>
                    <a:pt x="0" y="64"/>
                  </a:lnTo>
                  <a:lnTo>
                    <a:pt x="2" y="6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15" name="Freeform 440"/>
            <p:cNvSpPr>
              <a:spLocks/>
            </p:cNvSpPr>
            <p:nvPr/>
          </p:nvSpPr>
          <p:spPr bwMode="auto">
            <a:xfrm>
              <a:off x="2812" y="4397"/>
              <a:ext cx="56" cy="31"/>
            </a:xfrm>
            <a:custGeom>
              <a:avLst/>
              <a:gdLst>
                <a:gd name="T0" fmla="*/ 28 w 112"/>
                <a:gd name="T1" fmla="*/ 0 h 64"/>
                <a:gd name="T2" fmla="*/ 0 w 112"/>
                <a:gd name="T3" fmla="*/ 15 h 64"/>
                <a:gd name="T4" fmla="*/ 0 w 112"/>
                <a:gd name="T5" fmla="*/ 15 h 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" h="64">
                  <a:moveTo>
                    <a:pt x="112" y="0"/>
                  </a:moveTo>
                  <a:lnTo>
                    <a:pt x="0" y="6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16" name="Freeform 441"/>
            <p:cNvSpPr>
              <a:spLocks/>
            </p:cNvSpPr>
            <p:nvPr/>
          </p:nvSpPr>
          <p:spPr bwMode="auto">
            <a:xfrm>
              <a:off x="2730" y="4445"/>
              <a:ext cx="54" cy="31"/>
            </a:xfrm>
            <a:custGeom>
              <a:avLst/>
              <a:gdLst>
                <a:gd name="T0" fmla="*/ 27 w 110"/>
                <a:gd name="T1" fmla="*/ 0 h 64"/>
                <a:gd name="T2" fmla="*/ 0 w 110"/>
                <a:gd name="T3" fmla="*/ 15 h 64"/>
                <a:gd name="T4" fmla="*/ 0 w 110"/>
                <a:gd name="T5" fmla="*/ 15 h 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" h="64">
                  <a:moveTo>
                    <a:pt x="110" y="0"/>
                  </a:moveTo>
                  <a:lnTo>
                    <a:pt x="0" y="6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17" name="Freeform 442"/>
            <p:cNvSpPr>
              <a:spLocks/>
            </p:cNvSpPr>
            <p:nvPr/>
          </p:nvSpPr>
          <p:spPr bwMode="auto">
            <a:xfrm>
              <a:off x="2647" y="4493"/>
              <a:ext cx="56" cy="31"/>
            </a:xfrm>
            <a:custGeom>
              <a:avLst/>
              <a:gdLst>
                <a:gd name="T0" fmla="*/ 28 w 112"/>
                <a:gd name="T1" fmla="*/ 0 h 64"/>
                <a:gd name="T2" fmla="*/ 0 w 112"/>
                <a:gd name="T3" fmla="*/ 15 h 64"/>
                <a:gd name="T4" fmla="*/ 0 w 112"/>
                <a:gd name="T5" fmla="*/ 15 h 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" h="64">
                  <a:moveTo>
                    <a:pt x="112" y="0"/>
                  </a:moveTo>
                  <a:lnTo>
                    <a:pt x="0" y="6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18" name="Freeform 443"/>
            <p:cNvSpPr>
              <a:spLocks/>
            </p:cNvSpPr>
            <p:nvPr/>
          </p:nvSpPr>
          <p:spPr bwMode="auto">
            <a:xfrm>
              <a:off x="2582" y="4541"/>
              <a:ext cx="37" cy="21"/>
            </a:xfrm>
            <a:custGeom>
              <a:avLst/>
              <a:gdLst>
                <a:gd name="T0" fmla="*/ 18 w 75"/>
                <a:gd name="T1" fmla="*/ 0 h 43"/>
                <a:gd name="T2" fmla="*/ 0 w 75"/>
                <a:gd name="T3" fmla="*/ 10 h 43"/>
                <a:gd name="T4" fmla="*/ 0 w 75"/>
                <a:gd name="T5" fmla="*/ 10 h 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" h="43">
                  <a:moveTo>
                    <a:pt x="75" y="0"/>
                  </a:moveTo>
                  <a:lnTo>
                    <a:pt x="0" y="4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19" name="Freeform 444"/>
            <p:cNvSpPr>
              <a:spLocks/>
            </p:cNvSpPr>
            <p:nvPr/>
          </p:nvSpPr>
          <p:spPr bwMode="auto">
            <a:xfrm>
              <a:off x="2110" y="3807"/>
              <a:ext cx="38" cy="22"/>
            </a:xfrm>
            <a:custGeom>
              <a:avLst/>
              <a:gdLst>
                <a:gd name="T0" fmla="*/ 19 w 77"/>
                <a:gd name="T1" fmla="*/ 0 h 45"/>
                <a:gd name="T2" fmla="*/ 0 w 77"/>
                <a:gd name="T3" fmla="*/ 11 h 45"/>
                <a:gd name="T4" fmla="*/ 0 w 77"/>
                <a:gd name="T5" fmla="*/ 11 h 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45">
                  <a:moveTo>
                    <a:pt x="77" y="0"/>
                  </a:moveTo>
                  <a:lnTo>
                    <a:pt x="0" y="45"/>
                  </a:lnTo>
                  <a:lnTo>
                    <a:pt x="2" y="4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20" name="Freeform 445"/>
            <p:cNvSpPr>
              <a:spLocks/>
            </p:cNvSpPr>
            <p:nvPr/>
          </p:nvSpPr>
          <p:spPr bwMode="auto">
            <a:xfrm>
              <a:off x="2027" y="3846"/>
              <a:ext cx="56" cy="31"/>
            </a:xfrm>
            <a:custGeom>
              <a:avLst/>
              <a:gdLst>
                <a:gd name="T0" fmla="*/ 28 w 111"/>
                <a:gd name="T1" fmla="*/ 0 h 64"/>
                <a:gd name="T2" fmla="*/ 0 w 111"/>
                <a:gd name="T3" fmla="*/ 15 h 64"/>
                <a:gd name="T4" fmla="*/ 0 w 111"/>
                <a:gd name="T5" fmla="*/ 15 h 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1" h="64">
                  <a:moveTo>
                    <a:pt x="111" y="0"/>
                  </a:moveTo>
                  <a:lnTo>
                    <a:pt x="0" y="6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21" name="Freeform 446"/>
            <p:cNvSpPr>
              <a:spLocks/>
            </p:cNvSpPr>
            <p:nvPr/>
          </p:nvSpPr>
          <p:spPr bwMode="auto">
            <a:xfrm>
              <a:off x="1944" y="3894"/>
              <a:ext cx="55" cy="31"/>
            </a:xfrm>
            <a:custGeom>
              <a:avLst/>
              <a:gdLst>
                <a:gd name="T0" fmla="*/ 28 w 109"/>
                <a:gd name="T1" fmla="*/ 0 h 64"/>
                <a:gd name="T2" fmla="*/ 0 w 109"/>
                <a:gd name="T3" fmla="*/ 15 h 64"/>
                <a:gd name="T4" fmla="*/ 0 w 109"/>
                <a:gd name="T5" fmla="*/ 15 h 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" h="64">
                  <a:moveTo>
                    <a:pt x="109" y="0"/>
                  </a:moveTo>
                  <a:lnTo>
                    <a:pt x="0" y="6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22" name="Freeform 447"/>
            <p:cNvSpPr>
              <a:spLocks/>
            </p:cNvSpPr>
            <p:nvPr/>
          </p:nvSpPr>
          <p:spPr bwMode="auto">
            <a:xfrm>
              <a:off x="1862" y="3941"/>
              <a:ext cx="55" cy="32"/>
            </a:xfrm>
            <a:custGeom>
              <a:avLst/>
              <a:gdLst>
                <a:gd name="T0" fmla="*/ 28 w 109"/>
                <a:gd name="T1" fmla="*/ 0 h 66"/>
                <a:gd name="T2" fmla="*/ 0 w 109"/>
                <a:gd name="T3" fmla="*/ 16 h 66"/>
                <a:gd name="T4" fmla="*/ 0 w 109"/>
                <a:gd name="T5" fmla="*/ 16 h 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" h="66">
                  <a:moveTo>
                    <a:pt x="109" y="0"/>
                  </a:moveTo>
                  <a:lnTo>
                    <a:pt x="0" y="6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23" name="Freeform 448"/>
            <p:cNvSpPr>
              <a:spLocks/>
            </p:cNvSpPr>
            <p:nvPr/>
          </p:nvSpPr>
          <p:spPr bwMode="auto">
            <a:xfrm>
              <a:off x="1779" y="3989"/>
              <a:ext cx="55" cy="32"/>
            </a:xfrm>
            <a:custGeom>
              <a:avLst/>
              <a:gdLst>
                <a:gd name="T0" fmla="*/ 28 w 109"/>
                <a:gd name="T1" fmla="*/ 0 h 66"/>
                <a:gd name="T2" fmla="*/ 0 w 109"/>
                <a:gd name="T3" fmla="*/ 16 h 66"/>
                <a:gd name="T4" fmla="*/ 0 w 109"/>
                <a:gd name="T5" fmla="*/ 16 h 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" h="66">
                  <a:moveTo>
                    <a:pt x="109" y="0"/>
                  </a:moveTo>
                  <a:lnTo>
                    <a:pt x="0" y="6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24" name="Freeform 449"/>
            <p:cNvSpPr>
              <a:spLocks/>
            </p:cNvSpPr>
            <p:nvPr/>
          </p:nvSpPr>
          <p:spPr bwMode="auto">
            <a:xfrm>
              <a:off x="1714" y="4037"/>
              <a:ext cx="37" cy="22"/>
            </a:xfrm>
            <a:custGeom>
              <a:avLst/>
              <a:gdLst>
                <a:gd name="T0" fmla="*/ 18 w 75"/>
                <a:gd name="T1" fmla="*/ 0 h 44"/>
                <a:gd name="T2" fmla="*/ 0 w 75"/>
                <a:gd name="T3" fmla="*/ 11 h 44"/>
                <a:gd name="T4" fmla="*/ 0 w 75"/>
                <a:gd name="T5" fmla="*/ 11 h 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" h="44">
                  <a:moveTo>
                    <a:pt x="75" y="0"/>
                  </a:moveTo>
                  <a:lnTo>
                    <a:pt x="0" y="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25" name="Freeform 450"/>
            <p:cNvSpPr>
              <a:spLocks/>
            </p:cNvSpPr>
            <p:nvPr/>
          </p:nvSpPr>
          <p:spPr bwMode="auto">
            <a:xfrm>
              <a:off x="1714" y="4059"/>
              <a:ext cx="868" cy="503"/>
            </a:xfrm>
            <a:custGeom>
              <a:avLst/>
              <a:gdLst>
                <a:gd name="T0" fmla="*/ 434 w 1736"/>
                <a:gd name="T1" fmla="*/ 251 h 1007"/>
                <a:gd name="T2" fmla="*/ 0 w 1736"/>
                <a:gd name="T3" fmla="*/ 0 h 1007"/>
                <a:gd name="T4" fmla="*/ 0 w 1736"/>
                <a:gd name="T5" fmla="*/ 0 h 10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6" h="1007">
                  <a:moveTo>
                    <a:pt x="1736" y="1007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26" name="Freeform 451"/>
            <p:cNvSpPr>
              <a:spLocks/>
            </p:cNvSpPr>
            <p:nvPr/>
          </p:nvSpPr>
          <p:spPr bwMode="auto">
            <a:xfrm>
              <a:off x="3016" y="4814"/>
              <a:ext cx="1" cy="502"/>
            </a:xfrm>
            <a:custGeom>
              <a:avLst/>
              <a:gdLst>
                <a:gd name="T0" fmla="*/ 0 w 1"/>
                <a:gd name="T1" fmla="*/ 0 h 1004"/>
                <a:gd name="T2" fmla="*/ 0 w 1"/>
                <a:gd name="T3" fmla="*/ 251 h 1004"/>
                <a:gd name="T4" fmla="*/ 0 w 1"/>
                <a:gd name="T5" fmla="*/ 251 h 10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004">
                  <a:moveTo>
                    <a:pt x="0" y="0"/>
                  </a:moveTo>
                  <a:lnTo>
                    <a:pt x="0" y="100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27" name="Freeform 452"/>
            <p:cNvSpPr>
              <a:spLocks/>
            </p:cNvSpPr>
            <p:nvPr/>
          </p:nvSpPr>
          <p:spPr bwMode="auto">
            <a:xfrm>
              <a:off x="2582" y="5065"/>
              <a:ext cx="434" cy="251"/>
            </a:xfrm>
            <a:custGeom>
              <a:avLst/>
              <a:gdLst>
                <a:gd name="T0" fmla="*/ 217 w 868"/>
                <a:gd name="T1" fmla="*/ 125 h 503"/>
                <a:gd name="T2" fmla="*/ 0 w 868"/>
                <a:gd name="T3" fmla="*/ 0 h 503"/>
                <a:gd name="T4" fmla="*/ 0 w 868"/>
                <a:gd name="T5" fmla="*/ 0 h 5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8" h="503">
                  <a:moveTo>
                    <a:pt x="868" y="50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28" name="Freeform 453"/>
            <p:cNvSpPr>
              <a:spLocks/>
            </p:cNvSpPr>
            <p:nvPr/>
          </p:nvSpPr>
          <p:spPr bwMode="auto">
            <a:xfrm>
              <a:off x="2582" y="4562"/>
              <a:ext cx="434" cy="252"/>
            </a:xfrm>
            <a:custGeom>
              <a:avLst/>
              <a:gdLst>
                <a:gd name="T0" fmla="*/ 0 w 868"/>
                <a:gd name="T1" fmla="*/ 0 h 505"/>
                <a:gd name="T2" fmla="*/ 217 w 868"/>
                <a:gd name="T3" fmla="*/ 126 h 505"/>
                <a:gd name="T4" fmla="*/ 217 w 868"/>
                <a:gd name="T5" fmla="*/ 126 h 5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8" h="505">
                  <a:moveTo>
                    <a:pt x="0" y="0"/>
                  </a:moveTo>
                  <a:lnTo>
                    <a:pt x="868" y="5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29" name="Freeform 454"/>
            <p:cNvSpPr>
              <a:spLocks/>
            </p:cNvSpPr>
            <p:nvPr/>
          </p:nvSpPr>
          <p:spPr bwMode="auto">
            <a:xfrm>
              <a:off x="2582" y="4562"/>
              <a:ext cx="1" cy="503"/>
            </a:xfrm>
            <a:custGeom>
              <a:avLst/>
              <a:gdLst>
                <a:gd name="T0" fmla="*/ 0 w 1"/>
                <a:gd name="T1" fmla="*/ 252 h 1006"/>
                <a:gd name="T2" fmla="*/ 0 w 1"/>
                <a:gd name="T3" fmla="*/ 0 h 1006"/>
                <a:gd name="T4" fmla="*/ 0 w 1"/>
                <a:gd name="T5" fmla="*/ 0 h 10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006">
                  <a:moveTo>
                    <a:pt x="0" y="1006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30" name="Freeform 455"/>
            <p:cNvSpPr>
              <a:spLocks/>
            </p:cNvSpPr>
            <p:nvPr/>
          </p:nvSpPr>
          <p:spPr bwMode="auto">
            <a:xfrm>
              <a:off x="2582" y="4562"/>
              <a:ext cx="1" cy="403"/>
            </a:xfrm>
            <a:custGeom>
              <a:avLst/>
              <a:gdLst>
                <a:gd name="T0" fmla="*/ 0 w 1"/>
                <a:gd name="T1" fmla="*/ 0 h 806"/>
                <a:gd name="T2" fmla="*/ 0 w 1"/>
                <a:gd name="T3" fmla="*/ 202 h 806"/>
                <a:gd name="T4" fmla="*/ 0 w 1"/>
                <a:gd name="T5" fmla="*/ 202 h 8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806">
                  <a:moveTo>
                    <a:pt x="0" y="0"/>
                  </a:moveTo>
                  <a:lnTo>
                    <a:pt x="0" y="80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31" name="Freeform 456"/>
            <p:cNvSpPr>
              <a:spLocks/>
            </p:cNvSpPr>
            <p:nvPr/>
          </p:nvSpPr>
          <p:spPr bwMode="auto">
            <a:xfrm>
              <a:off x="2582" y="4965"/>
              <a:ext cx="346" cy="201"/>
            </a:xfrm>
            <a:custGeom>
              <a:avLst/>
              <a:gdLst>
                <a:gd name="T0" fmla="*/ 0 w 693"/>
                <a:gd name="T1" fmla="*/ 0 h 401"/>
                <a:gd name="T2" fmla="*/ 173 w 693"/>
                <a:gd name="T3" fmla="*/ 101 h 401"/>
                <a:gd name="T4" fmla="*/ 173 w 693"/>
                <a:gd name="T5" fmla="*/ 101 h 4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3" h="401">
                  <a:moveTo>
                    <a:pt x="0" y="0"/>
                  </a:moveTo>
                  <a:lnTo>
                    <a:pt x="693" y="40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32" name="Freeform 457"/>
            <p:cNvSpPr>
              <a:spLocks/>
            </p:cNvSpPr>
            <p:nvPr/>
          </p:nvSpPr>
          <p:spPr bwMode="auto">
            <a:xfrm>
              <a:off x="2928" y="4763"/>
              <a:ext cx="1" cy="403"/>
            </a:xfrm>
            <a:custGeom>
              <a:avLst/>
              <a:gdLst>
                <a:gd name="T0" fmla="*/ 0 w 2"/>
                <a:gd name="T1" fmla="*/ 202 h 804"/>
                <a:gd name="T2" fmla="*/ 0 w 2"/>
                <a:gd name="T3" fmla="*/ 0 h 804"/>
                <a:gd name="T4" fmla="*/ 1 w 2"/>
                <a:gd name="T5" fmla="*/ 0 h 8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804">
                  <a:moveTo>
                    <a:pt x="0" y="804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33" name="Freeform 458"/>
            <p:cNvSpPr>
              <a:spLocks/>
            </p:cNvSpPr>
            <p:nvPr/>
          </p:nvSpPr>
          <p:spPr bwMode="auto">
            <a:xfrm>
              <a:off x="1714" y="4562"/>
              <a:ext cx="868" cy="503"/>
            </a:xfrm>
            <a:custGeom>
              <a:avLst/>
              <a:gdLst>
                <a:gd name="T0" fmla="*/ 434 w 1736"/>
                <a:gd name="T1" fmla="*/ 252 h 1006"/>
                <a:gd name="T2" fmla="*/ 0 w 1736"/>
                <a:gd name="T3" fmla="*/ 0 h 1006"/>
                <a:gd name="T4" fmla="*/ 0 w 1736"/>
                <a:gd name="T5" fmla="*/ 0 h 10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6" h="1006">
                  <a:moveTo>
                    <a:pt x="1736" y="1006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34" name="Freeform 459"/>
            <p:cNvSpPr>
              <a:spLocks/>
            </p:cNvSpPr>
            <p:nvPr/>
          </p:nvSpPr>
          <p:spPr bwMode="auto">
            <a:xfrm>
              <a:off x="2578" y="4249"/>
              <a:ext cx="4" cy="6"/>
            </a:xfrm>
            <a:custGeom>
              <a:avLst/>
              <a:gdLst>
                <a:gd name="T0" fmla="*/ 0 w 8"/>
                <a:gd name="T1" fmla="*/ 0 h 11"/>
                <a:gd name="T2" fmla="*/ 2 w 8"/>
                <a:gd name="T3" fmla="*/ 1 h 11"/>
                <a:gd name="T4" fmla="*/ 2 w 8"/>
                <a:gd name="T5" fmla="*/ 3 h 11"/>
                <a:gd name="T6" fmla="*/ 0 w 8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lnTo>
                    <a:pt x="8" y="4"/>
                  </a:lnTo>
                  <a:lnTo>
                    <a:pt x="8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grpSp>
          <p:nvGrpSpPr>
            <p:cNvPr id="9435" name="Group 460"/>
            <p:cNvGrpSpPr>
              <a:grpSpLocks/>
            </p:cNvGrpSpPr>
            <p:nvPr/>
          </p:nvGrpSpPr>
          <p:grpSpPr bwMode="auto">
            <a:xfrm>
              <a:off x="1714" y="3430"/>
              <a:ext cx="1526" cy="1838"/>
              <a:chOff x="1714" y="3430"/>
              <a:chExt cx="1526" cy="1838"/>
            </a:xfrm>
          </p:grpSpPr>
          <p:sp>
            <p:nvSpPr>
              <p:cNvPr id="9436" name="Freeform 461"/>
              <p:cNvSpPr>
                <a:spLocks/>
              </p:cNvSpPr>
              <p:nvPr/>
            </p:nvSpPr>
            <p:spPr bwMode="auto">
              <a:xfrm>
                <a:off x="1714" y="4061"/>
                <a:ext cx="1" cy="503"/>
              </a:xfrm>
              <a:custGeom>
                <a:avLst/>
                <a:gdLst>
                  <a:gd name="T0" fmla="*/ 0 w 1"/>
                  <a:gd name="T1" fmla="*/ 251 h 1007"/>
                  <a:gd name="T2" fmla="*/ 0 w 1"/>
                  <a:gd name="T3" fmla="*/ 0 h 1007"/>
                  <a:gd name="T4" fmla="*/ 0 w 1"/>
                  <a:gd name="T5" fmla="*/ 0 h 100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007">
                    <a:moveTo>
                      <a:pt x="0" y="1007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37" name="Freeform 462"/>
              <p:cNvSpPr>
                <a:spLocks/>
              </p:cNvSpPr>
              <p:nvPr/>
            </p:nvSpPr>
            <p:spPr bwMode="auto">
              <a:xfrm>
                <a:off x="2582" y="4564"/>
                <a:ext cx="1" cy="502"/>
              </a:xfrm>
              <a:custGeom>
                <a:avLst/>
                <a:gdLst>
                  <a:gd name="T0" fmla="*/ 0 w 1"/>
                  <a:gd name="T1" fmla="*/ 251 h 1004"/>
                  <a:gd name="T2" fmla="*/ 0 w 1"/>
                  <a:gd name="T3" fmla="*/ 0 h 1004"/>
                  <a:gd name="T4" fmla="*/ 0 w 1"/>
                  <a:gd name="T5" fmla="*/ 0 h 10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004">
                    <a:moveTo>
                      <a:pt x="0" y="1004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38" name="Freeform 463"/>
              <p:cNvSpPr>
                <a:spLocks/>
              </p:cNvSpPr>
              <p:nvPr/>
            </p:nvSpPr>
            <p:spPr bwMode="auto">
              <a:xfrm>
                <a:off x="1714" y="4061"/>
                <a:ext cx="868" cy="503"/>
              </a:xfrm>
              <a:custGeom>
                <a:avLst/>
                <a:gdLst>
                  <a:gd name="T0" fmla="*/ 0 w 1736"/>
                  <a:gd name="T1" fmla="*/ 0 h 1007"/>
                  <a:gd name="T2" fmla="*/ 434 w 1736"/>
                  <a:gd name="T3" fmla="*/ 251 h 1007"/>
                  <a:gd name="T4" fmla="*/ 434 w 1736"/>
                  <a:gd name="T5" fmla="*/ 251 h 100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6" h="1007">
                    <a:moveTo>
                      <a:pt x="0" y="0"/>
                    </a:moveTo>
                    <a:lnTo>
                      <a:pt x="1736" y="10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39" name="Freeform 464"/>
              <p:cNvSpPr>
                <a:spLocks/>
              </p:cNvSpPr>
              <p:nvPr/>
            </p:nvSpPr>
            <p:spPr bwMode="auto">
              <a:xfrm>
                <a:off x="2035" y="4362"/>
                <a:ext cx="225" cy="292"/>
              </a:xfrm>
              <a:custGeom>
                <a:avLst/>
                <a:gdLst>
                  <a:gd name="T0" fmla="*/ 56 w 451"/>
                  <a:gd name="T1" fmla="*/ 0 h 584"/>
                  <a:gd name="T2" fmla="*/ 0 w 451"/>
                  <a:gd name="T3" fmla="*/ 81 h 584"/>
                  <a:gd name="T4" fmla="*/ 112 w 451"/>
                  <a:gd name="T5" fmla="*/ 146 h 584"/>
                  <a:gd name="T6" fmla="*/ 56 w 451"/>
                  <a:gd name="T7" fmla="*/ 0 h 584"/>
                  <a:gd name="T8" fmla="*/ 56 w 451"/>
                  <a:gd name="T9" fmla="*/ 0 h 5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1" h="584">
                    <a:moveTo>
                      <a:pt x="227" y="0"/>
                    </a:moveTo>
                    <a:lnTo>
                      <a:pt x="0" y="323"/>
                    </a:lnTo>
                    <a:lnTo>
                      <a:pt x="451" y="584"/>
                    </a:lnTo>
                    <a:lnTo>
                      <a:pt x="22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40" name="Freeform 465"/>
              <p:cNvSpPr>
                <a:spLocks/>
              </p:cNvSpPr>
              <p:nvPr/>
            </p:nvSpPr>
            <p:spPr bwMode="auto">
              <a:xfrm>
                <a:off x="2571" y="4244"/>
                <a:ext cx="11" cy="11"/>
              </a:xfrm>
              <a:custGeom>
                <a:avLst/>
                <a:gdLst>
                  <a:gd name="T0" fmla="*/ 0 w 21"/>
                  <a:gd name="T1" fmla="*/ 0 h 21"/>
                  <a:gd name="T2" fmla="*/ 4 w 21"/>
                  <a:gd name="T3" fmla="*/ 3 h 21"/>
                  <a:gd name="T4" fmla="*/ 6 w 21"/>
                  <a:gd name="T5" fmla="*/ 6 h 21"/>
                  <a:gd name="T6" fmla="*/ 0 w 21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" h="21">
                    <a:moveTo>
                      <a:pt x="0" y="0"/>
                    </a:moveTo>
                    <a:lnTo>
                      <a:pt x="13" y="10"/>
                    </a:lnTo>
                    <a:lnTo>
                      <a:pt x="21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41" name="Freeform 466"/>
              <p:cNvSpPr>
                <a:spLocks/>
              </p:cNvSpPr>
              <p:nvPr/>
            </p:nvSpPr>
            <p:spPr bwMode="auto">
              <a:xfrm>
                <a:off x="2537" y="4224"/>
                <a:ext cx="29" cy="7"/>
              </a:xfrm>
              <a:custGeom>
                <a:avLst/>
                <a:gdLst>
                  <a:gd name="T0" fmla="*/ 0 w 60"/>
                  <a:gd name="T1" fmla="*/ 0 h 13"/>
                  <a:gd name="T2" fmla="*/ 14 w 60"/>
                  <a:gd name="T3" fmla="*/ 1 h 13"/>
                  <a:gd name="T4" fmla="*/ 14 w 60"/>
                  <a:gd name="T5" fmla="*/ 4 h 13"/>
                  <a:gd name="T6" fmla="*/ 0 w 60"/>
                  <a:gd name="T7" fmla="*/ 0 h 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3">
                    <a:moveTo>
                      <a:pt x="0" y="0"/>
                    </a:moveTo>
                    <a:lnTo>
                      <a:pt x="60" y="2"/>
                    </a:lnTo>
                    <a:lnTo>
                      <a:pt x="6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42" name="Freeform 467"/>
              <p:cNvSpPr>
                <a:spLocks/>
              </p:cNvSpPr>
              <p:nvPr/>
            </p:nvSpPr>
            <p:spPr bwMode="auto">
              <a:xfrm>
                <a:off x="2537" y="4224"/>
                <a:ext cx="30" cy="12"/>
              </a:xfrm>
              <a:custGeom>
                <a:avLst/>
                <a:gdLst>
                  <a:gd name="T0" fmla="*/ 0 w 62"/>
                  <a:gd name="T1" fmla="*/ 0 h 25"/>
                  <a:gd name="T2" fmla="*/ 14 w 62"/>
                  <a:gd name="T3" fmla="*/ 3 h 25"/>
                  <a:gd name="T4" fmla="*/ 15 w 62"/>
                  <a:gd name="T5" fmla="*/ 6 h 25"/>
                  <a:gd name="T6" fmla="*/ 0 w 62"/>
                  <a:gd name="T7" fmla="*/ 0 h 2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2" h="25">
                    <a:moveTo>
                      <a:pt x="0" y="0"/>
                    </a:moveTo>
                    <a:lnTo>
                      <a:pt x="60" y="13"/>
                    </a:lnTo>
                    <a:lnTo>
                      <a:pt x="62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43" name="Freeform 468"/>
              <p:cNvSpPr>
                <a:spLocks/>
              </p:cNvSpPr>
              <p:nvPr/>
            </p:nvSpPr>
            <p:spPr bwMode="auto">
              <a:xfrm>
                <a:off x="2537" y="4224"/>
                <a:ext cx="33" cy="19"/>
              </a:xfrm>
              <a:custGeom>
                <a:avLst/>
                <a:gdLst>
                  <a:gd name="T0" fmla="*/ 0 w 68"/>
                  <a:gd name="T1" fmla="*/ 0 h 38"/>
                  <a:gd name="T2" fmla="*/ 15 w 68"/>
                  <a:gd name="T3" fmla="*/ 7 h 38"/>
                  <a:gd name="T4" fmla="*/ 16 w 68"/>
                  <a:gd name="T5" fmla="*/ 10 h 38"/>
                  <a:gd name="T6" fmla="*/ 0 w 68"/>
                  <a:gd name="T7" fmla="*/ 0 h 3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8" h="38">
                    <a:moveTo>
                      <a:pt x="0" y="0"/>
                    </a:moveTo>
                    <a:lnTo>
                      <a:pt x="62" y="27"/>
                    </a:lnTo>
                    <a:lnTo>
                      <a:pt x="68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44" name="Freeform 469"/>
              <p:cNvSpPr>
                <a:spLocks/>
              </p:cNvSpPr>
              <p:nvPr/>
            </p:nvSpPr>
            <p:spPr bwMode="auto">
              <a:xfrm>
                <a:off x="2537" y="4224"/>
                <a:ext cx="34" cy="20"/>
              </a:xfrm>
              <a:custGeom>
                <a:avLst/>
                <a:gdLst>
                  <a:gd name="T0" fmla="*/ 0 w 70"/>
                  <a:gd name="T1" fmla="*/ 0 h 40"/>
                  <a:gd name="T2" fmla="*/ 17 w 70"/>
                  <a:gd name="T3" fmla="*/ 10 h 40"/>
                  <a:gd name="T4" fmla="*/ 17 w 70"/>
                  <a:gd name="T5" fmla="*/ 10 h 40"/>
                  <a:gd name="T6" fmla="*/ 0 w 70"/>
                  <a:gd name="T7" fmla="*/ 0 h 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0" h="40">
                    <a:moveTo>
                      <a:pt x="0" y="0"/>
                    </a:moveTo>
                    <a:lnTo>
                      <a:pt x="70" y="38"/>
                    </a:lnTo>
                    <a:lnTo>
                      <a:pt x="70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45" name="Freeform 470"/>
              <p:cNvSpPr>
                <a:spLocks/>
              </p:cNvSpPr>
              <p:nvPr/>
            </p:nvSpPr>
            <p:spPr bwMode="auto">
              <a:xfrm>
                <a:off x="2537" y="4224"/>
                <a:ext cx="45" cy="31"/>
              </a:xfrm>
              <a:custGeom>
                <a:avLst/>
                <a:gdLst>
                  <a:gd name="T0" fmla="*/ 0 w 91"/>
                  <a:gd name="T1" fmla="*/ 0 h 61"/>
                  <a:gd name="T2" fmla="*/ 17 w 91"/>
                  <a:gd name="T3" fmla="*/ 10 h 61"/>
                  <a:gd name="T4" fmla="*/ 22 w 91"/>
                  <a:gd name="T5" fmla="*/ 16 h 61"/>
                  <a:gd name="T6" fmla="*/ 0 w 91"/>
                  <a:gd name="T7" fmla="*/ 0 h 6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1" h="61">
                    <a:moveTo>
                      <a:pt x="0" y="0"/>
                    </a:moveTo>
                    <a:lnTo>
                      <a:pt x="70" y="40"/>
                    </a:lnTo>
                    <a:lnTo>
                      <a:pt x="91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46" name="Freeform 471"/>
              <p:cNvSpPr>
                <a:spLocks/>
              </p:cNvSpPr>
              <p:nvPr/>
            </p:nvSpPr>
            <p:spPr bwMode="auto">
              <a:xfrm>
                <a:off x="2537" y="4224"/>
                <a:ext cx="29" cy="1"/>
              </a:xfrm>
              <a:custGeom>
                <a:avLst/>
                <a:gdLst>
                  <a:gd name="T0" fmla="*/ 14 w 60"/>
                  <a:gd name="T1" fmla="*/ 1 h 2"/>
                  <a:gd name="T2" fmla="*/ 0 w 60"/>
                  <a:gd name="T3" fmla="*/ 0 h 2"/>
                  <a:gd name="T4" fmla="*/ 14 w 60"/>
                  <a:gd name="T5" fmla="*/ 1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0" h="2">
                    <a:moveTo>
                      <a:pt x="60" y="2"/>
                    </a:moveTo>
                    <a:lnTo>
                      <a:pt x="0" y="0"/>
                    </a:lnTo>
                    <a:lnTo>
                      <a:pt x="6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47" name="Freeform 472"/>
              <p:cNvSpPr>
                <a:spLocks/>
              </p:cNvSpPr>
              <p:nvPr/>
            </p:nvSpPr>
            <p:spPr bwMode="auto">
              <a:xfrm>
                <a:off x="2526" y="4222"/>
                <a:ext cx="56" cy="33"/>
              </a:xfrm>
              <a:custGeom>
                <a:avLst/>
                <a:gdLst>
                  <a:gd name="T0" fmla="*/ 0 w 112"/>
                  <a:gd name="T1" fmla="*/ 0 h 65"/>
                  <a:gd name="T2" fmla="*/ 6 w 112"/>
                  <a:gd name="T3" fmla="*/ 1 h 65"/>
                  <a:gd name="T4" fmla="*/ 28 w 112"/>
                  <a:gd name="T5" fmla="*/ 17 h 65"/>
                  <a:gd name="T6" fmla="*/ 0 w 112"/>
                  <a:gd name="T7" fmla="*/ 0 h 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2" h="65">
                    <a:moveTo>
                      <a:pt x="0" y="0"/>
                    </a:moveTo>
                    <a:lnTo>
                      <a:pt x="21" y="2"/>
                    </a:lnTo>
                    <a:lnTo>
                      <a:pt x="112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48" name="Freeform 473"/>
              <p:cNvSpPr>
                <a:spLocks/>
              </p:cNvSpPr>
              <p:nvPr/>
            </p:nvSpPr>
            <p:spPr bwMode="auto">
              <a:xfrm>
                <a:off x="2526" y="4221"/>
                <a:ext cx="11" cy="3"/>
              </a:xfrm>
              <a:custGeom>
                <a:avLst/>
                <a:gdLst>
                  <a:gd name="T0" fmla="*/ 3 w 21"/>
                  <a:gd name="T1" fmla="*/ 0 h 6"/>
                  <a:gd name="T2" fmla="*/ 0 w 21"/>
                  <a:gd name="T3" fmla="*/ 1 h 6"/>
                  <a:gd name="T4" fmla="*/ 6 w 21"/>
                  <a:gd name="T5" fmla="*/ 2 h 6"/>
                  <a:gd name="T6" fmla="*/ 3 w 21"/>
                  <a:gd name="T7" fmla="*/ 0 h 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" h="6">
                    <a:moveTo>
                      <a:pt x="10" y="0"/>
                    </a:moveTo>
                    <a:lnTo>
                      <a:pt x="0" y="2"/>
                    </a:lnTo>
                    <a:lnTo>
                      <a:pt x="21" y="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49" name="Freeform 474"/>
              <p:cNvSpPr>
                <a:spLocks/>
              </p:cNvSpPr>
              <p:nvPr/>
            </p:nvSpPr>
            <p:spPr bwMode="auto">
              <a:xfrm>
                <a:off x="2537" y="4221"/>
                <a:ext cx="29" cy="4"/>
              </a:xfrm>
              <a:custGeom>
                <a:avLst/>
                <a:gdLst>
                  <a:gd name="T0" fmla="*/ 2 w 60"/>
                  <a:gd name="T1" fmla="*/ 0 h 8"/>
                  <a:gd name="T2" fmla="*/ 0 w 60"/>
                  <a:gd name="T3" fmla="*/ 1 h 8"/>
                  <a:gd name="T4" fmla="*/ 14 w 60"/>
                  <a:gd name="T5" fmla="*/ 2 h 8"/>
                  <a:gd name="T6" fmla="*/ 2 w 60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8">
                    <a:moveTo>
                      <a:pt x="8" y="0"/>
                    </a:moveTo>
                    <a:lnTo>
                      <a:pt x="0" y="4"/>
                    </a:lnTo>
                    <a:lnTo>
                      <a:pt x="6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50" name="Freeform 475"/>
              <p:cNvSpPr>
                <a:spLocks/>
              </p:cNvSpPr>
              <p:nvPr/>
            </p:nvSpPr>
            <p:spPr bwMode="auto">
              <a:xfrm>
                <a:off x="2526" y="4221"/>
                <a:ext cx="4" cy="1"/>
              </a:xfrm>
              <a:custGeom>
                <a:avLst/>
                <a:gdLst>
                  <a:gd name="T0" fmla="*/ 2 w 8"/>
                  <a:gd name="T1" fmla="*/ 0 h 2"/>
                  <a:gd name="T2" fmla="*/ 2 w 8"/>
                  <a:gd name="T3" fmla="*/ 1 h 2"/>
                  <a:gd name="T4" fmla="*/ 0 w 8"/>
                  <a:gd name="T5" fmla="*/ 1 h 2"/>
                  <a:gd name="T6" fmla="*/ 2 w 8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" h="2">
                    <a:moveTo>
                      <a:pt x="6" y="0"/>
                    </a:moveTo>
                    <a:lnTo>
                      <a:pt x="8" y="2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51" name="Freeform 476"/>
              <p:cNvSpPr>
                <a:spLocks/>
              </p:cNvSpPr>
              <p:nvPr/>
            </p:nvSpPr>
            <p:spPr bwMode="auto">
              <a:xfrm>
                <a:off x="2541" y="4219"/>
                <a:ext cx="25" cy="6"/>
              </a:xfrm>
              <a:custGeom>
                <a:avLst/>
                <a:gdLst>
                  <a:gd name="T0" fmla="*/ 0 w 52"/>
                  <a:gd name="T1" fmla="*/ 0 h 12"/>
                  <a:gd name="T2" fmla="*/ 0 w 52"/>
                  <a:gd name="T3" fmla="*/ 1 h 12"/>
                  <a:gd name="T4" fmla="*/ 12 w 52"/>
                  <a:gd name="T5" fmla="*/ 3 h 12"/>
                  <a:gd name="T6" fmla="*/ 0 w 52"/>
                  <a:gd name="T7" fmla="*/ 0 h 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" h="12">
                    <a:moveTo>
                      <a:pt x="0" y="0"/>
                    </a:moveTo>
                    <a:lnTo>
                      <a:pt x="0" y="4"/>
                    </a:lnTo>
                    <a:lnTo>
                      <a:pt x="5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52" name="Freeform 477"/>
              <p:cNvSpPr>
                <a:spLocks/>
              </p:cNvSpPr>
              <p:nvPr/>
            </p:nvSpPr>
            <p:spPr bwMode="auto">
              <a:xfrm>
                <a:off x="2526" y="4219"/>
                <a:ext cx="4" cy="3"/>
              </a:xfrm>
              <a:custGeom>
                <a:avLst/>
                <a:gdLst>
                  <a:gd name="T0" fmla="*/ 0 w 8"/>
                  <a:gd name="T1" fmla="*/ 0 h 6"/>
                  <a:gd name="T2" fmla="*/ 2 w 8"/>
                  <a:gd name="T3" fmla="*/ 1 h 6"/>
                  <a:gd name="T4" fmla="*/ 0 w 8"/>
                  <a:gd name="T5" fmla="*/ 2 h 6"/>
                  <a:gd name="T6" fmla="*/ 0 w 8"/>
                  <a:gd name="T7" fmla="*/ 0 h 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8" y="4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53" name="Freeform 478"/>
              <p:cNvSpPr>
                <a:spLocks/>
              </p:cNvSpPr>
              <p:nvPr/>
            </p:nvSpPr>
            <p:spPr bwMode="auto">
              <a:xfrm>
                <a:off x="2541" y="4210"/>
                <a:ext cx="25" cy="15"/>
              </a:xfrm>
              <a:custGeom>
                <a:avLst/>
                <a:gdLst>
                  <a:gd name="T0" fmla="*/ 0 w 52"/>
                  <a:gd name="T1" fmla="*/ 0 h 29"/>
                  <a:gd name="T2" fmla="*/ 0 w 52"/>
                  <a:gd name="T3" fmla="*/ 5 h 29"/>
                  <a:gd name="T4" fmla="*/ 12 w 52"/>
                  <a:gd name="T5" fmla="*/ 8 h 29"/>
                  <a:gd name="T6" fmla="*/ 0 w 52"/>
                  <a:gd name="T7" fmla="*/ 0 h 2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" h="29">
                    <a:moveTo>
                      <a:pt x="2" y="0"/>
                    </a:moveTo>
                    <a:lnTo>
                      <a:pt x="0" y="17"/>
                    </a:lnTo>
                    <a:lnTo>
                      <a:pt x="52" y="2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54" name="Freeform 479"/>
              <p:cNvSpPr>
                <a:spLocks/>
              </p:cNvSpPr>
              <p:nvPr/>
            </p:nvSpPr>
            <p:spPr bwMode="auto">
              <a:xfrm>
                <a:off x="2542" y="4144"/>
                <a:ext cx="24" cy="81"/>
              </a:xfrm>
              <a:custGeom>
                <a:avLst/>
                <a:gdLst>
                  <a:gd name="T0" fmla="*/ 12 w 50"/>
                  <a:gd name="T1" fmla="*/ 0 h 162"/>
                  <a:gd name="T2" fmla="*/ 0 w 50"/>
                  <a:gd name="T3" fmla="*/ 34 h 162"/>
                  <a:gd name="T4" fmla="*/ 12 w 50"/>
                  <a:gd name="T5" fmla="*/ 41 h 162"/>
                  <a:gd name="T6" fmla="*/ 12 w 50"/>
                  <a:gd name="T7" fmla="*/ 0 h 1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" h="162">
                    <a:moveTo>
                      <a:pt x="50" y="0"/>
                    </a:moveTo>
                    <a:lnTo>
                      <a:pt x="0" y="133"/>
                    </a:lnTo>
                    <a:lnTo>
                      <a:pt x="50" y="162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55" name="Freeform 480"/>
              <p:cNvSpPr>
                <a:spLocks/>
              </p:cNvSpPr>
              <p:nvPr/>
            </p:nvSpPr>
            <p:spPr bwMode="auto">
              <a:xfrm>
                <a:off x="2542" y="4135"/>
                <a:ext cx="25" cy="75"/>
              </a:xfrm>
              <a:custGeom>
                <a:avLst/>
                <a:gdLst>
                  <a:gd name="T0" fmla="*/ 12 w 52"/>
                  <a:gd name="T1" fmla="*/ 0 h 152"/>
                  <a:gd name="T2" fmla="*/ 12 w 52"/>
                  <a:gd name="T3" fmla="*/ 4 h 152"/>
                  <a:gd name="T4" fmla="*/ 0 w 52"/>
                  <a:gd name="T5" fmla="*/ 37 h 152"/>
                  <a:gd name="T6" fmla="*/ 12 w 52"/>
                  <a:gd name="T7" fmla="*/ 0 h 1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" h="152">
                    <a:moveTo>
                      <a:pt x="52" y="0"/>
                    </a:moveTo>
                    <a:lnTo>
                      <a:pt x="50" y="19"/>
                    </a:lnTo>
                    <a:lnTo>
                      <a:pt x="0" y="152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56" name="Freeform 481"/>
              <p:cNvSpPr>
                <a:spLocks/>
              </p:cNvSpPr>
              <p:nvPr/>
            </p:nvSpPr>
            <p:spPr bwMode="auto">
              <a:xfrm>
                <a:off x="2542" y="4133"/>
                <a:ext cx="25" cy="77"/>
              </a:xfrm>
              <a:custGeom>
                <a:avLst/>
                <a:gdLst>
                  <a:gd name="T0" fmla="*/ 12 w 52"/>
                  <a:gd name="T1" fmla="*/ 0 h 156"/>
                  <a:gd name="T2" fmla="*/ 12 w 52"/>
                  <a:gd name="T3" fmla="*/ 1 h 156"/>
                  <a:gd name="T4" fmla="*/ 0 w 52"/>
                  <a:gd name="T5" fmla="*/ 38 h 156"/>
                  <a:gd name="T6" fmla="*/ 12 w 52"/>
                  <a:gd name="T7" fmla="*/ 0 h 1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" h="156">
                    <a:moveTo>
                      <a:pt x="52" y="0"/>
                    </a:moveTo>
                    <a:lnTo>
                      <a:pt x="52" y="4"/>
                    </a:lnTo>
                    <a:lnTo>
                      <a:pt x="0" y="15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57" name="Freeform 482"/>
              <p:cNvSpPr>
                <a:spLocks/>
              </p:cNvSpPr>
              <p:nvPr/>
            </p:nvSpPr>
            <p:spPr bwMode="auto">
              <a:xfrm>
                <a:off x="2578" y="4132"/>
                <a:ext cx="4" cy="3"/>
              </a:xfrm>
              <a:custGeom>
                <a:avLst/>
                <a:gdLst>
                  <a:gd name="T0" fmla="*/ 2 w 8"/>
                  <a:gd name="T1" fmla="*/ 0 h 6"/>
                  <a:gd name="T2" fmla="*/ 0 w 8"/>
                  <a:gd name="T3" fmla="*/ 1 h 6"/>
                  <a:gd name="T4" fmla="*/ 2 w 8"/>
                  <a:gd name="T5" fmla="*/ 2 h 6"/>
                  <a:gd name="T6" fmla="*/ 2 w 8"/>
                  <a:gd name="T7" fmla="*/ 0 h 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lnTo>
                      <a:pt x="0" y="2"/>
                    </a:lnTo>
                    <a:lnTo>
                      <a:pt x="8" y="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58" name="Freeform 483"/>
              <p:cNvSpPr>
                <a:spLocks/>
              </p:cNvSpPr>
              <p:nvPr/>
            </p:nvSpPr>
            <p:spPr bwMode="auto">
              <a:xfrm>
                <a:off x="2571" y="4130"/>
                <a:ext cx="11" cy="3"/>
              </a:xfrm>
              <a:custGeom>
                <a:avLst/>
                <a:gdLst>
                  <a:gd name="T0" fmla="*/ 0 w 21"/>
                  <a:gd name="T1" fmla="*/ 0 h 5"/>
                  <a:gd name="T2" fmla="*/ 6 w 21"/>
                  <a:gd name="T3" fmla="*/ 1 h 5"/>
                  <a:gd name="T4" fmla="*/ 3 w 21"/>
                  <a:gd name="T5" fmla="*/ 2 h 5"/>
                  <a:gd name="T6" fmla="*/ 0 w 21"/>
                  <a:gd name="T7" fmla="*/ 0 h 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" h="5">
                    <a:moveTo>
                      <a:pt x="0" y="0"/>
                    </a:moveTo>
                    <a:lnTo>
                      <a:pt x="21" y="3"/>
                    </a:lnTo>
                    <a:lnTo>
                      <a:pt x="11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59" name="Freeform 484"/>
              <p:cNvSpPr>
                <a:spLocks/>
              </p:cNvSpPr>
              <p:nvPr/>
            </p:nvSpPr>
            <p:spPr bwMode="auto">
              <a:xfrm>
                <a:off x="2542" y="4129"/>
                <a:ext cx="29" cy="4"/>
              </a:xfrm>
              <a:custGeom>
                <a:avLst/>
                <a:gdLst>
                  <a:gd name="T0" fmla="*/ 0 w 60"/>
                  <a:gd name="T1" fmla="*/ 0 h 7"/>
                  <a:gd name="T2" fmla="*/ 14 w 60"/>
                  <a:gd name="T3" fmla="*/ 1 h 7"/>
                  <a:gd name="T4" fmla="*/ 12 w 60"/>
                  <a:gd name="T5" fmla="*/ 2 h 7"/>
                  <a:gd name="T6" fmla="*/ 0 w 60"/>
                  <a:gd name="T7" fmla="*/ 0 h 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7">
                    <a:moveTo>
                      <a:pt x="0" y="0"/>
                    </a:moveTo>
                    <a:lnTo>
                      <a:pt x="60" y="4"/>
                    </a:lnTo>
                    <a:lnTo>
                      <a:pt x="52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60" name="Freeform 485"/>
              <p:cNvSpPr>
                <a:spLocks/>
              </p:cNvSpPr>
              <p:nvPr/>
            </p:nvSpPr>
            <p:spPr bwMode="auto">
              <a:xfrm>
                <a:off x="2542" y="4129"/>
                <a:ext cx="25" cy="81"/>
              </a:xfrm>
              <a:custGeom>
                <a:avLst/>
                <a:gdLst>
                  <a:gd name="T0" fmla="*/ 0 w 52"/>
                  <a:gd name="T1" fmla="*/ 0 h 163"/>
                  <a:gd name="T2" fmla="*/ 12 w 52"/>
                  <a:gd name="T3" fmla="*/ 1 h 163"/>
                  <a:gd name="T4" fmla="*/ 0 w 52"/>
                  <a:gd name="T5" fmla="*/ 40 h 163"/>
                  <a:gd name="T6" fmla="*/ 0 w 52"/>
                  <a:gd name="T7" fmla="*/ 0 h 16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" h="163">
                    <a:moveTo>
                      <a:pt x="0" y="0"/>
                    </a:moveTo>
                    <a:lnTo>
                      <a:pt x="52" y="7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61" name="Freeform 486"/>
              <p:cNvSpPr>
                <a:spLocks/>
              </p:cNvSpPr>
              <p:nvPr/>
            </p:nvSpPr>
            <p:spPr bwMode="auto">
              <a:xfrm>
                <a:off x="2542" y="4123"/>
                <a:ext cx="29" cy="7"/>
              </a:xfrm>
              <a:custGeom>
                <a:avLst/>
                <a:gdLst>
                  <a:gd name="T0" fmla="*/ 0 w 60"/>
                  <a:gd name="T1" fmla="*/ 0 h 14"/>
                  <a:gd name="T2" fmla="*/ 0 w 60"/>
                  <a:gd name="T3" fmla="*/ 3 h 14"/>
                  <a:gd name="T4" fmla="*/ 14 w 60"/>
                  <a:gd name="T5" fmla="*/ 4 h 14"/>
                  <a:gd name="T6" fmla="*/ 0 w 60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4">
                    <a:moveTo>
                      <a:pt x="0" y="0"/>
                    </a:moveTo>
                    <a:lnTo>
                      <a:pt x="0" y="12"/>
                    </a:lnTo>
                    <a:lnTo>
                      <a:pt x="6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62" name="Freeform 487"/>
              <p:cNvSpPr>
                <a:spLocks/>
              </p:cNvSpPr>
              <p:nvPr/>
            </p:nvSpPr>
            <p:spPr bwMode="auto">
              <a:xfrm>
                <a:off x="2542" y="4123"/>
                <a:ext cx="40" cy="9"/>
              </a:xfrm>
              <a:custGeom>
                <a:avLst/>
                <a:gdLst>
                  <a:gd name="T0" fmla="*/ 0 w 81"/>
                  <a:gd name="T1" fmla="*/ 0 h 17"/>
                  <a:gd name="T2" fmla="*/ 15 w 81"/>
                  <a:gd name="T3" fmla="*/ 4 h 17"/>
                  <a:gd name="T4" fmla="*/ 20 w 81"/>
                  <a:gd name="T5" fmla="*/ 5 h 17"/>
                  <a:gd name="T6" fmla="*/ 0 w 81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1" h="17">
                    <a:moveTo>
                      <a:pt x="0" y="0"/>
                    </a:moveTo>
                    <a:lnTo>
                      <a:pt x="60" y="16"/>
                    </a:lnTo>
                    <a:lnTo>
                      <a:pt x="8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63" name="Freeform 488"/>
              <p:cNvSpPr>
                <a:spLocks/>
              </p:cNvSpPr>
              <p:nvPr/>
            </p:nvSpPr>
            <p:spPr bwMode="auto">
              <a:xfrm>
                <a:off x="2541" y="4117"/>
                <a:ext cx="41" cy="15"/>
              </a:xfrm>
              <a:custGeom>
                <a:avLst/>
                <a:gdLst>
                  <a:gd name="T0" fmla="*/ 0 w 83"/>
                  <a:gd name="T1" fmla="*/ 0 h 28"/>
                  <a:gd name="T2" fmla="*/ 0 w 83"/>
                  <a:gd name="T3" fmla="*/ 4 h 28"/>
                  <a:gd name="T4" fmla="*/ 20 w 83"/>
                  <a:gd name="T5" fmla="*/ 8 h 28"/>
                  <a:gd name="T6" fmla="*/ 0 w 83"/>
                  <a:gd name="T7" fmla="*/ 0 h 2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28">
                    <a:moveTo>
                      <a:pt x="0" y="0"/>
                    </a:moveTo>
                    <a:lnTo>
                      <a:pt x="2" y="13"/>
                    </a:lnTo>
                    <a:lnTo>
                      <a:pt x="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64" name="Freeform 489"/>
              <p:cNvSpPr>
                <a:spLocks/>
              </p:cNvSpPr>
              <p:nvPr/>
            </p:nvSpPr>
            <p:spPr bwMode="auto">
              <a:xfrm>
                <a:off x="2537" y="4111"/>
                <a:ext cx="45" cy="21"/>
              </a:xfrm>
              <a:custGeom>
                <a:avLst/>
                <a:gdLst>
                  <a:gd name="T0" fmla="*/ 0 w 91"/>
                  <a:gd name="T1" fmla="*/ 0 h 42"/>
                  <a:gd name="T2" fmla="*/ 2 w 91"/>
                  <a:gd name="T3" fmla="*/ 4 h 42"/>
                  <a:gd name="T4" fmla="*/ 22 w 91"/>
                  <a:gd name="T5" fmla="*/ 11 h 42"/>
                  <a:gd name="T6" fmla="*/ 0 w 9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1" h="42">
                    <a:moveTo>
                      <a:pt x="0" y="0"/>
                    </a:moveTo>
                    <a:lnTo>
                      <a:pt x="8" y="14"/>
                    </a:lnTo>
                    <a:lnTo>
                      <a:pt x="91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65" name="Freeform 490"/>
              <p:cNvSpPr>
                <a:spLocks/>
              </p:cNvSpPr>
              <p:nvPr/>
            </p:nvSpPr>
            <p:spPr bwMode="auto">
              <a:xfrm>
                <a:off x="2537" y="4110"/>
                <a:ext cx="45" cy="22"/>
              </a:xfrm>
              <a:custGeom>
                <a:avLst/>
                <a:gdLst>
                  <a:gd name="T0" fmla="*/ 0 w 91"/>
                  <a:gd name="T1" fmla="*/ 0 h 44"/>
                  <a:gd name="T2" fmla="*/ 0 w 91"/>
                  <a:gd name="T3" fmla="*/ 1 h 44"/>
                  <a:gd name="T4" fmla="*/ 22 w 91"/>
                  <a:gd name="T5" fmla="*/ 11 h 44"/>
                  <a:gd name="T6" fmla="*/ 0 w 91"/>
                  <a:gd name="T7" fmla="*/ 0 h 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1" h="44">
                    <a:moveTo>
                      <a:pt x="0" y="0"/>
                    </a:moveTo>
                    <a:lnTo>
                      <a:pt x="2" y="2"/>
                    </a:lnTo>
                    <a:lnTo>
                      <a:pt x="91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66" name="Freeform 491"/>
              <p:cNvSpPr>
                <a:spLocks/>
              </p:cNvSpPr>
              <p:nvPr/>
            </p:nvSpPr>
            <p:spPr bwMode="auto">
              <a:xfrm>
                <a:off x="2530" y="4105"/>
                <a:ext cx="52" cy="27"/>
              </a:xfrm>
              <a:custGeom>
                <a:avLst/>
                <a:gdLst>
                  <a:gd name="T0" fmla="*/ 0 w 104"/>
                  <a:gd name="T1" fmla="*/ 0 h 53"/>
                  <a:gd name="T2" fmla="*/ 3 w 104"/>
                  <a:gd name="T3" fmla="*/ 3 h 53"/>
                  <a:gd name="T4" fmla="*/ 26 w 104"/>
                  <a:gd name="T5" fmla="*/ 14 h 53"/>
                  <a:gd name="T6" fmla="*/ 0 w 104"/>
                  <a:gd name="T7" fmla="*/ 0 h 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" h="53">
                    <a:moveTo>
                      <a:pt x="0" y="0"/>
                    </a:moveTo>
                    <a:lnTo>
                      <a:pt x="12" y="9"/>
                    </a:lnTo>
                    <a:lnTo>
                      <a:pt x="104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67" name="Freeform 492"/>
              <p:cNvSpPr>
                <a:spLocks/>
              </p:cNvSpPr>
              <p:nvPr/>
            </p:nvSpPr>
            <p:spPr bwMode="auto">
              <a:xfrm>
                <a:off x="2526" y="4103"/>
                <a:ext cx="56" cy="29"/>
              </a:xfrm>
              <a:custGeom>
                <a:avLst/>
                <a:gdLst>
                  <a:gd name="T0" fmla="*/ 0 w 112"/>
                  <a:gd name="T1" fmla="*/ 0 h 57"/>
                  <a:gd name="T2" fmla="*/ 2 w 112"/>
                  <a:gd name="T3" fmla="*/ 1 h 57"/>
                  <a:gd name="T4" fmla="*/ 28 w 112"/>
                  <a:gd name="T5" fmla="*/ 15 h 57"/>
                  <a:gd name="T6" fmla="*/ 0 w 112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2" h="57">
                    <a:moveTo>
                      <a:pt x="0" y="0"/>
                    </a:moveTo>
                    <a:lnTo>
                      <a:pt x="8" y="4"/>
                    </a:lnTo>
                    <a:lnTo>
                      <a:pt x="112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68" name="Freeform 493"/>
              <p:cNvSpPr>
                <a:spLocks/>
              </p:cNvSpPr>
              <p:nvPr/>
            </p:nvSpPr>
            <p:spPr bwMode="auto">
              <a:xfrm>
                <a:off x="2526" y="4099"/>
                <a:ext cx="56" cy="33"/>
              </a:xfrm>
              <a:custGeom>
                <a:avLst/>
                <a:gdLst>
                  <a:gd name="T0" fmla="*/ 0 w 112"/>
                  <a:gd name="T1" fmla="*/ 0 h 65"/>
                  <a:gd name="T2" fmla="*/ 0 w 112"/>
                  <a:gd name="T3" fmla="*/ 2 h 65"/>
                  <a:gd name="T4" fmla="*/ 28 w 112"/>
                  <a:gd name="T5" fmla="*/ 17 h 65"/>
                  <a:gd name="T6" fmla="*/ 0 w 112"/>
                  <a:gd name="T7" fmla="*/ 0 h 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2" h="65">
                    <a:moveTo>
                      <a:pt x="0" y="0"/>
                    </a:moveTo>
                    <a:lnTo>
                      <a:pt x="0" y="8"/>
                    </a:lnTo>
                    <a:lnTo>
                      <a:pt x="112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69" name="Freeform 494"/>
              <p:cNvSpPr>
                <a:spLocks/>
              </p:cNvSpPr>
              <p:nvPr/>
            </p:nvSpPr>
            <p:spPr bwMode="auto">
              <a:xfrm>
                <a:off x="2734" y="3933"/>
                <a:ext cx="43" cy="53"/>
              </a:xfrm>
              <a:custGeom>
                <a:avLst/>
                <a:gdLst>
                  <a:gd name="T0" fmla="*/ 0 w 86"/>
                  <a:gd name="T1" fmla="*/ 8 h 106"/>
                  <a:gd name="T2" fmla="*/ 4 w 86"/>
                  <a:gd name="T3" fmla="*/ 0 h 106"/>
                  <a:gd name="T4" fmla="*/ 11 w 86"/>
                  <a:gd name="T5" fmla="*/ 1 h 106"/>
                  <a:gd name="T6" fmla="*/ 19 w 86"/>
                  <a:gd name="T7" fmla="*/ 9 h 106"/>
                  <a:gd name="T8" fmla="*/ 22 w 86"/>
                  <a:gd name="T9" fmla="*/ 20 h 106"/>
                  <a:gd name="T10" fmla="*/ 19 w 86"/>
                  <a:gd name="T11" fmla="*/ 27 h 106"/>
                  <a:gd name="T12" fmla="*/ 11 w 86"/>
                  <a:gd name="T13" fmla="*/ 26 h 106"/>
                  <a:gd name="T14" fmla="*/ 4 w 86"/>
                  <a:gd name="T15" fmla="*/ 18 h 106"/>
                  <a:gd name="T16" fmla="*/ 0 w 86"/>
                  <a:gd name="T17" fmla="*/ 8 h 106"/>
                  <a:gd name="T18" fmla="*/ 0 w 86"/>
                  <a:gd name="T19" fmla="*/ 8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0" y="29"/>
                    </a:moveTo>
                    <a:lnTo>
                      <a:pt x="13" y="0"/>
                    </a:lnTo>
                    <a:lnTo>
                      <a:pt x="44" y="4"/>
                    </a:lnTo>
                    <a:lnTo>
                      <a:pt x="73" y="36"/>
                    </a:lnTo>
                    <a:lnTo>
                      <a:pt x="86" y="79"/>
                    </a:lnTo>
                    <a:lnTo>
                      <a:pt x="73" y="106"/>
                    </a:lnTo>
                    <a:lnTo>
                      <a:pt x="44" y="104"/>
                    </a:lnTo>
                    <a:lnTo>
                      <a:pt x="13" y="71"/>
                    </a:lnTo>
                    <a:lnTo>
                      <a:pt x="0" y="2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70" name="Freeform 495"/>
              <p:cNvSpPr>
                <a:spLocks/>
              </p:cNvSpPr>
              <p:nvPr/>
            </p:nvSpPr>
            <p:spPr bwMode="auto">
              <a:xfrm>
                <a:off x="2668" y="3985"/>
                <a:ext cx="88" cy="25"/>
              </a:xfrm>
              <a:custGeom>
                <a:avLst/>
                <a:gdLst>
                  <a:gd name="T0" fmla="*/ 44 w 175"/>
                  <a:gd name="T1" fmla="*/ 0 h 50"/>
                  <a:gd name="T2" fmla="*/ 0 w 175"/>
                  <a:gd name="T3" fmla="*/ 13 h 50"/>
                  <a:gd name="T4" fmla="*/ 0 w 175"/>
                  <a:gd name="T5" fmla="*/ 13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5" h="50">
                    <a:moveTo>
                      <a:pt x="175" y="0"/>
                    </a:moveTo>
                    <a:lnTo>
                      <a:pt x="0" y="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71" name="Freeform 496"/>
              <p:cNvSpPr>
                <a:spLocks/>
              </p:cNvSpPr>
              <p:nvPr/>
            </p:nvSpPr>
            <p:spPr bwMode="auto">
              <a:xfrm>
                <a:off x="2668" y="3972"/>
                <a:ext cx="109" cy="38"/>
              </a:xfrm>
              <a:custGeom>
                <a:avLst/>
                <a:gdLst>
                  <a:gd name="T0" fmla="*/ 55 w 217"/>
                  <a:gd name="T1" fmla="*/ 0 h 75"/>
                  <a:gd name="T2" fmla="*/ 0 w 217"/>
                  <a:gd name="T3" fmla="*/ 19 h 75"/>
                  <a:gd name="T4" fmla="*/ 0 w 217"/>
                  <a:gd name="T5" fmla="*/ 19 h 7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" h="75">
                    <a:moveTo>
                      <a:pt x="217" y="0"/>
                    </a:moveTo>
                    <a:lnTo>
                      <a:pt x="0" y="7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72" name="Freeform 497"/>
              <p:cNvSpPr>
                <a:spLocks/>
              </p:cNvSpPr>
              <p:nvPr/>
            </p:nvSpPr>
            <p:spPr bwMode="auto">
              <a:xfrm>
                <a:off x="2668" y="3935"/>
                <a:ext cx="88" cy="75"/>
              </a:xfrm>
              <a:custGeom>
                <a:avLst/>
                <a:gdLst>
                  <a:gd name="T0" fmla="*/ 44 w 175"/>
                  <a:gd name="T1" fmla="*/ 0 h 150"/>
                  <a:gd name="T2" fmla="*/ 0 w 175"/>
                  <a:gd name="T3" fmla="*/ 38 h 150"/>
                  <a:gd name="T4" fmla="*/ 0 w 175"/>
                  <a:gd name="T5" fmla="*/ 38 h 1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5" h="150">
                    <a:moveTo>
                      <a:pt x="175" y="0"/>
                    </a:moveTo>
                    <a:lnTo>
                      <a:pt x="0" y="1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73" name="Freeform 498"/>
              <p:cNvSpPr>
                <a:spLocks/>
              </p:cNvSpPr>
              <p:nvPr/>
            </p:nvSpPr>
            <p:spPr bwMode="auto">
              <a:xfrm>
                <a:off x="2668" y="3947"/>
                <a:ext cx="66" cy="63"/>
              </a:xfrm>
              <a:custGeom>
                <a:avLst/>
                <a:gdLst>
                  <a:gd name="T0" fmla="*/ 33 w 131"/>
                  <a:gd name="T1" fmla="*/ 0 h 125"/>
                  <a:gd name="T2" fmla="*/ 0 w 131"/>
                  <a:gd name="T3" fmla="*/ 32 h 125"/>
                  <a:gd name="T4" fmla="*/ 0 w 131"/>
                  <a:gd name="T5" fmla="*/ 32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1" h="125">
                    <a:moveTo>
                      <a:pt x="131" y="0"/>
                    </a:moveTo>
                    <a:lnTo>
                      <a:pt x="0" y="12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74" name="Freeform 499"/>
              <p:cNvSpPr>
                <a:spLocks/>
              </p:cNvSpPr>
              <p:nvPr/>
            </p:nvSpPr>
            <p:spPr bwMode="auto">
              <a:xfrm>
                <a:off x="1866" y="3430"/>
                <a:ext cx="43" cy="53"/>
              </a:xfrm>
              <a:custGeom>
                <a:avLst/>
                <a:gdLst>
                  <a:gd name="T0" fmla="*/ 21 w 87"/>
                  <a:gd name="T1" fmla="*/ 20 h 105"/>
                  <a:gd name="T2" fmla="*/ 18 w 87"/>
                  <a:gd name="T3" fmla="*/ 9 h 105"/>
                  <a:gd name="T4" fmla="*/ 11 w 87"/>
                  <a:gd name="T5" fmla="*/ 1 h 105"/>
                  <a:gd name="T6" fmla="*/ 3 w 87"/>
                  <a:gd name="T7" fmla="*/ 0 h 105"/>
                  <a:gd name="T8" fmla="*/ 0 w 87"/>
                  <a:gd name="T9" fmla="*/ 8 h 105"/>
                  <a:gd name="T10" fmla="*/ 3 w 87"/>
                  <a:gd name="T11" fmla="*/ 18 h 105"/>
                  <a:gd name="T12" fmla="*/ 11 w 87"/>
                  <a:gd name="T13" fmla="*/ 26 h 105"/>
                  <a:gd name="T14" fmla="*/ 18 w 87"/>
                  <a:gd name="T15" fmla="*/ 27 h 105"/>
                  <a:gd name="T16" fmla="*/ 21 w 87"/>
                  <a:gd name="T17" fmla="*/ 20 h 105"/>
                  <a:gd name="T18" fmla="*/ 21 w 87"/>
                  <a:gd name="T19" fmla="*/ 20 h 10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7" h="105">
                    <a:moveTo>
                      <a:pt x="87" y="78"/>
                    </a:moveTo>
                    <a:lnTo>
                      <a:pt x="75" y="34"/>
                    </a:lnTo>
                    <a:lnTo>
                      <a:pt x="45" y="2"/>
                    </a:lnTo>
                    <a:lnTo>
                      <a:pt x="14" y="0"/>
                    </a:lnTo>
                    <a:lnTo>
                      <a:pt x="0" y="29"/>
                    </a:lnTo>
                    <a:lnTo>
                      <a:pt x="14" y="71"/>
                    </a:lnTo>
                    <a:lnTo>
                      <a:pt x="45" y="103"/>
                    </a:lnTo>
                    <a:lnTo>
                      <a:pt x="75" y="105"/>
                    </a:lnTo>
                    <a:lnTo>
                      <a:pt x="87" y="7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75" name="Freeform 500"/>
              <p:cNvSpPr>
                <a:spLocks/>
              </p:cNvSpPr>
              <p:nvPr/>
            </p:nvSpPr>
            <p:spPr bwMode="auto">
              <a:xfrm>
                <a:off x="1800" y="3482"/>
                <a:ext cx="87" cy="25"/>
              </a:xfrm>
              <a:custGeom>
                <a:avLst/>
                <a:gdLst>
                  <a:gd name="T0" fmla="*/ 44 w 173"/>
                  <a:gd name="T1" fmla="*/ 0 h 50"/>
                  <a:gd name="T2" fmla="*/ 0 w 173"/>
                  <a:gd name="T3" fmla="*/ 13 h 50"/>
                  <a:gd name="T4" fmla="*/ 0 w 173"/>
                  <a:gd name="T5" fmla="*/ 13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50">
                    <a:moveTo>
                      <a:pt x="173" y="0"/>
                    </a:moveTo>
                    <a:lnTo>
                      <a:pt x="0" y="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76" name="Freeform 501"/>
              <p:cNvSpPr>
                <a:spLocks/>
              </p:cNvSpPr>
              <p:nvPr/>
            </p:nvSpPr>
            <p:spPr bwMode="auto">
              <a:xfrm>
                <a:off x="1800" y="3443"/>
                <a:ext cx="66" cy="64"/>
              </a:xfrm>
              <a:custGeom>
                <a:avLst/>
                <a:gdLst>
                  <a:gd name="T0" fmla="*/ 34 w 130"/>
                  <a:gd name="T1" fmla="*/ 0 h 126"/>
                  <a:gd name="T2" fmla="*/ 0 w 130"/>
                  <a:gd name="T3" fmla="*/ 33 h 126"/>
                  <a:gd name="T4" fmla="*/ 0 w 130"/>
                  <a:gd name="T5" fmla="*/ 33 h 1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0" h="126">
                    <a:moveTo>
                      <a:pt x="130" y="0"/>
                    </a:moveTo>
                    <a:lnTo>
                      <a:pt x="0" y="12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77" name="Freeform 502"/>
              <p:cNvSpPr>
                <a:spLocks/>
              </p:cNvSpPr>
              <p:nvPr/>
            </p:nvSpPr>
            <p:spPr bwMode="auto">
              <a:xfrm>
                <a:off x="1800" y="3432"/>
                <a:ext cx="87" cy="75"/>
              </a:xfrm>
              <a:custGeom>
                <a:avLst/>
                <a:gdLst>
                  <a:gd name="T0" fmla="*/ 44 w 173"/>
                  <a:gd name="T1" fmla="*/ 0 h 149"/>
                  <a:gd name="T2" fmla="*/ 0 w 173"/>
                  <a:gd name="T3" fmla="*/ 38 h 149"/>
                  <a:gd name="T4" fmla="*/ 0 w 173"/>
                  <a:gd name="T5" fmla="*/ 38 h 14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" h="149">
                    <a:moveTo>
                      <a:pt x="173" y="0"/>
                    </a:moveTo>
                    <a:lnTo>
                      <a:pt x="0" y="14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78" name="Freeform 503"/>
              <p:cNvSpPr>
                <a:spLocks/>
              </p:cNvSpPr>
              <p:nvPr/>
            </p:nvSpPr>
            <p:spPr bwMode="auto">
              <a:xfrm>
                <a:off x="1800" y="3469"/>
                <a:ext cx="109" cy="38"/>
              </a:xfrm>
              <a:custGeom>
                <a:avLst/>
                <a:gdLst>
                  <a:gd name="T0" fmla="*/ 55 w 217"/>
                  <a:gd name="T1" fmla="*/ 0 h 75"/>
                  <a:gd name="T2" fmla="*/ 0 w 217"/>
                  <a:gd name="T3" fmla="*/ 19 h 75"/>
                  <a:gd name="T4" fmla="*/ 0 w 217"/>
                  <a:gd name="T5" fmla="*/ 19 h 7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" h="75">
                    <a:moveTo>
                      <a:pt x="217" y="0"/>
                    </a:moveTo>
                    <a:lnTo>
                      <a:pt x="0" y="7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79" name="Freeform 504"/>
              <p:cNvSpPr>
                <a:spLocks/>
              </p:cNvSpPr>
              <p:nvPr/>
            </p:nvSpPr>
            <p:spPr bwMode="auto">
              <a:xfrm>
                <a:off x="3167" y="4688"/>
                <a:ext cx="44" cy="53"/>
              </a:xfrm>
              <a:custGeom>
                <a:avLst/>
                <a:gdLst>
                  <a:gd name="T0" fmla="*/ 0 w 86"/>
                  <a:gd name="T1" fmla="*/ 7 h 108"/>
                  <a:gd name="T2" fmla="*/ 4 w 86"/>
                  <a:gd name="T3" fmla="*/ 0 h 108"/>
                  <a:gd name="T4" fmla="*/ 12 w 86"/>
                  <a:gd name="T5" fmla="*/ 1 h 108"/>
                  <a:gd name="T6" fmla="*/ 19 w 86"/>
                  <a:gd name="T7" fmla="*/ 9 h 108"/>
                  <a:gd name="T8" fmla="*/ 23 w 86"/>
                  <a:gd name="T9" fmla="*/ 19 h 108"/>
                  <a:gd name="T10" fmla="*/ 19 w 86"/>
                  <a:gd name="T11" fmla="*/ 26 h 108"/>
                  <a:gd name="T12" fmla="*/ 12 w 86"/>
                  <a:gd name="T13" fmla="*/ 25 h 108"/>
                  <a:gd name="T14" fmla="*/ 4 w 86"/>
                  <a:gd name="T15" fmla="*/ 17 h 108"/>
                  <a:gd name="T16" fmla="*/ 0 w 86"/>
                  <a:gd name="T17" fmla="*/ 7 h 108"/>
                  <a:gd name="T18" fmla="*/ 0 w 86"/>
                  <a:gd name="T19" fmla="*/ 7 h 1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6" h="108">
                    <a:moveTo>
                      <a:pt x="0" y="29"/>
                    </a:moveTo>
                    <a:lnTo>
                      <a:pt x="13" y="0"/>
                    </a:lnTo>
                    <a:lnTo>
                      <a:pt x="44" y="4"/>
                    </a:lnTo>
                    <a:lnTo>
                      <a:pt x="75" y="37"/>
                    </a:lnTo>
                    <a:lnTo>
                      <a:pt x="86" y="79"/>
                    </a:lnTo>
                    <a:lnTo>
                      <a:pt x="75" y="108"/>
                    </a:lnTo>
                    <a:lnTo>
                      <a:pt x="44" y="104"/>
                    </a:lnTo>
                    <a:lnTo>
                      <a:pt x="13" y="71"/>
                    </a:lnTo>
                    <a:lnTo>
                      <a:pt x="0" y="2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80" name="Freeform 505"/>
              <p:cNvSpPr>
                <a:spLocks/>
              </p:cNvSpPr>
              <p:nvPr/>
            </p:nvSpPr>
            <p:spPr bwMode="auto">
              <a:xfrm>
                <a:off x="3102" y="4727"/>
                <a:ext cx="109" cy="37"/>
              </a:xfrm>
              <a:custGeom>
                <a:avLst/>
                <a:gdLst>
                  <a:gd name="T0" fmla="*/ 55 w 217"/>
                  <a:gd name="T1" fmla="*/ 0 h 75"/>
                  <a:gd name="T2" fmla="*/ 0 w 217"/>
                  <a:gd name="T3" fmla="*/ 18 h 75"/>
                  <a:gd name="T4" fmla="*/ 0 w 217"/>
                  <a:gd name="T5" fmla="*/ 18 h 7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" h="75">
                    <a:moveTo>
                      <a:pt x="217" y="0"/>
                    </a:moveTo>
                    <a:lnTo>
                      <a:pt x="0" y="7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81" name="Freeform 506"/>
              <p:cNvSpPr>
                <a:spLocks/>
              </p:cNvSpPr>
              <p:nvPr/>
            </p:nvSpPr>
            <p:spPr bwMode="auto">
              <a:xfrm>
                <a:off x="3102" y="4690"/>
                <a:ext cx="88" cy="74"/>
              </a:xfrm>
              <a:custGeom>
                <a:avLst/>
                <a:gdLst>
                  <a:gd name="T0" fmla="*/ 44 w 175"/>
                  <a:gd name="T1" fmla="*/ 0 h 150"/>
                  <a:gd name="T2" fmla="*/ 0 w 175"/>
                  <a:gd name="T3" fmla="*/ 37 h 150"/>
                  <a:gd name="T4" fmla="*/ 0 w 175"/>
                  <a:gd name="T5" fmla="*/ 37 h 1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5" h="150">
                    <a:moveTo>
                      <a:pt x="175" y="0"/>
                    </a:moveTo>
                    <a:lnTo>
                      <a:pt x="0" y="1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82" name="Freeform 507"/>
              <p:cNvSpPr>
                <a:spLocks/>
              </p:cNvSpPr>
              <p:nvPr/>
            </p:nvSpPr>
            <p:spPr bwMode="auto">
              <a:xfrm>
                <a:off x="3102" y="4702"/>
                <a:ext cx="65" cy="62"/>
              </a:xfrm>
              <a:custGeom>
                <a:avLst/>
                <a:gdLst>
                  <a:gd name="T0" fmla="*/ 32 w 131"/>
                  <a:gd name="T1" fmla="*/ 0 h 125"/>
                  <a:gd name="T2" fmla="*/ 0 w 131"/>
                  <a:gd name="T3" fmla="*/ 31 h 125"/>
                  <a:gd name="T4" fmla="*/ 0 w 131"/>
                  <a:gd name="T5" fmla="*/ 31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1" h="125">
                    <a:moveTo>
                      <a:pt x="131" y="0"/>
                    </a:moveTo>
                    <a:lnTo>
                      <a:pt x="0" y="12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83" name="Freeform 508"/>
              <p:cNvSpPr>
                <a:spLocks/>
              </p:cNvSpPr>
              <p:nvPr/>
            </p:nvSpPr>
            <p:spPr bwMode="auto">
              <a:xfrm>
                <a:off x="3102" y="4739"/>
                <a:ext cx="88" cy="25"/>
              </a:xfrm>
              <a:custGeom>
                <a:avLst/>
                <a:gdLst>
                  <a:gd name="T0" fmla="*/ 44 w 175"/>
                  <a:gd name="T1" fmla="*/ 0 h 50"/>
                  <a:gd name="T2" fmla="*/ 0 w 175"/>
                  <a:gd name="T3" fmla="*/ 13 h 50"/>
                  <a:gd name="T4" fmla="*/ 0 w 175"/>
                  <a:gd name="T5" fmla="*/ 13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5" h="50">
                    <a:moveTo>
                      <a:pt x="175" y="0"/>
                    </a:moveTo>
                    <a:lnTo>
                      <a:pt x="0" y="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84" name="Freeform 509"/>
              <p:cNvSpPr>
                <a:spLocks/>
              </p:cNvSpPr>
              <p:nvPr/>
            </p:nvSpPr>
            <p:spPr bwMode="auto">
              <a:xfrm>
                <a:off x="3016" y="4238"/>
                <a:ext cx="7" cy="74"/>
              </a:xfrm>
              <a:custGeom>
                <a:avLst/>
                <a:gdLst>
                  <a:gd name="T0" fmla="*/ 0 w 15"/>
                  <a:gd name="T1" fmla="*/ 37 h 147"/>
                  <a:gd name="T2" fmla="*/ 3 w 15"/>
                  <a:gd name="T3" fmla="*/ 0 h 147"/>
                  <a:gd name="T4" fmla="*/ 3 w 15"/>
                  <a:gd name="T5" fmla="*/ 0 h 1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" h="147">
                    <a:moveTo>
                      <a:pt x="0" y="147"/>
                    </a:moveTo>
                    <a:lnTo>
                      <a:pt x="1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85" name="Freeform 510"/>
              <p:cNvSpPr>
                <a:spLocks/>
              </p:cNvSpPr>
              <p:nvPr/>
            </p:nvSpPr>
            <p:spPr bwMode="auto">
              <a:xfrm>
                <a:off x="3020" y="4144"/>
                <a:ext cx="6" cy="61"/>
              </a:xfrm>
              <a:custGeom>
                <a:avLst/>
                <a:gdLst>
                  <a:gd name="T0" fmla="*/ 3 w 14"/>
                  <a:gd name="T1" fmla="*/ 31 h 121"/>
                  <a:gd name="T2" fmla="*/ 3 w 14"/>
                  <a:gd name="T3" fmla="*/ 27 h 121"/>
                  <a:gd name="T4" fmla="*/ 0 w 14"/>
                  <a:gd name="T5" fmla="*/ 0 h 121"/>
                  <a:gd name="T6" fmla="*/ 0 w 14"/>
                  <a:gd name="T7" fmla="*/ 0 h 1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" h="121">
                    <a:moveTo>
                      <a:pt x="14" y="121"/>
                    </a:moveTo>
                    <a:lnTo>
                      <a:pt x="14" y="106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86" name="Freeform 511"/>
              <p:cNvSpPr>
                <a:spLocks/>
              </p:cNvSpPr>
              <p:nvPr/>
            </p:nvSpPr>
            <p:spPr bwMode="auto">
              <a:xfrm>
                <a:off x="2998" y="4065"/>
                <a:ext cx="18" cy="50"/>
              </a:xfrm>
              <a:custGeom>
                <a:avLst/>
                <a:gdLst>
                  <a:gd name="T0" fmla="*/ 9 w 35"/>
                  <a:gd name="T1" fmla="*/ 25 h 100"/>
                  <a:gd name="T2" fmla="*/ 8 w 35"/>
                  <a:gd name="T3" fmla="*/ 17 h 100"/>
                  <a:gd name="T4" fmla="*/ 0 w 35"/>
                  <a:gd name="T5" fmla="*/ 0 h 100"/>
                  <a:gd name="T6" fmla="*/ 0 w 35"/>
                  <a:gd name="T7" fmla="*/ 0 h 1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" h="100">
                    <a:moveTo>
                      <a:pt x="35" y="100"/>
                    </a:moveTo>
                    <a:lnTo>
                      <a:pt x="31" y="6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87" name="Freeform 512"/>
              <p:cNvSpPr>
                <a:spLocks/>
              </p:cNvSpPr>
              <p:nvPr/>
            </p:nvSpPr>
            <p:spPr bwMode="auto">
              <a:xfrm>
                <a:off x="2959" y="4005"/>
                <a:ext cx="28" cy="37"/>
              </a:xfrm>
              <a:custGeom>
                <a:avLst/>
                <a:gdLst>
                  <a:gd name="T0" fmla="*/ 14 w 56"/>
                  <a:gd name="T1" fmla="*/ 18 h 75"/>
                  <a:gd name="T2" fmla="*/ 9 w 56"/>
                  <a:gd name="T3" fmla="*/ 7 h 75"/>
                  <a:gd name="T4" fmla="*/ 0 w 56"/>
                  <a:gd name="T5" fmla="*/ 0 h 75"/>
                  <a:gd name="T6" fmla="*/ 0 w 56"/>
                  <a:gd name="T7" fmla="*/ 0 h 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6" h="75">
                    <a:moveTo>
                      <a:pt x="56" y="75"/>
                    </a:moveTo>
                    <a:lnTo>
                      <a:pt x="35" y="2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88" name="Freeform 513"/>
              <p:cNvSpPr>
                <a:spLocks/>
              </p:cNvSpPr>
              <p:nvPr/>
            </p:nvSpPr>
            <p:spPr bwMode="auto">
              <a:xfrm>
                <a:off x="2904" y="3965"/>
                <a:ext cx="38" cy="25"/>
              </a:xfrm>
              <a:custGeom>
                <a:avLst/>
                <a:gdLst>
                  <a:gd name="T0" fmla="*/ 19 w 75"/>
                  <a:gd name="T1" fmla="*/ 13 h 50"/>
                  <a:gd name="T2" fmla="*/ 7 w 75"/>
                  <a:gd name="T3" fmla="*/ 2 h 50"/>
                  <a:gd name="T4" fmla="*/ 0 w 75"/>
                  <a:gd name="T5" fmla="*/ 0 h 50"/>
                  <a:gd name="T6" fmla="*/ 1 w 75"/>
                  <a:gd name="T7" fmla="*/ 0 h 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" h="50">
                    <a:moveTo>
                      <a:pt x="75" y="50"/>
                    </a:moveTo>
                    <a:lnTo>
                      <a:pt x="27" y="8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89" name="Freeform 514"/>
              <p:cNvSpPr>
                <a:spLocks/>
              </p:cNvSpPr>
              <p:nvPr/>
            </p:nvSpPr>
            <p:spPr bwMode="auto">
              <a:xfrm>
                <a:off x="2837" y="3948"/>
                <a:ext cx="45" cy="11"/>
              </a:xfrm>
              <a:custGeom>
                <a:avLst/>
                <a:gdLst>
                  <a:gd name="T0" fmla="*/ 22 w 91"/>
                  <a:gd name="T1" fmla="*/ 6 h 21"/>
                  <a:gd name="T2" fmla="*/ 2 w 91"/>
                  <a:gd name="T3" fmla="*/ 0 h 21"/>
                  <a:gd name="T4" fmla="*/ 0 w 91"/>
                  <a:gd name="T5" fmla="*/ 1 h 21"/>
                  <a:gd name="T6" fmla="*/ 0 w 91"/>
                  <a:gd name="T7" fmla="*/ 1 h 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1" h="21">
                    <a:moveTo>
                      <a:pt x="91" y="21"/>
                    </a:moveTo>
                    <a:lnTo>
                      <a:pt x="10" y="0"/>
                    </a:lnTo>
                    <a:lnTo>
                      <a:pt x="0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90" name="Freeform 515"/>
              <p:cNvSpPr>
                <a:spLocks/>
              </p:cNvSpPr>
              <p:nvPr/>
            </p:nvSpPr>
            <p:spPr bwMode="auto">
              <a:xfrm>
                <a:off x="2756" y="3952"/>
                <a:ext cx="55" cy="8"/>
              </a:xfrm>
              <a:custGeom>
                <a:avLst/>
                <a:gdLst>
                  <a:gd name="T0" fmla="*/ 27 w 112"/>
                  <a:gd name="T1" fmla="*/ 0 h 16"/>
                  <a:gd name="T2" fmla="*/ 0 w 112"/>
                  <a:gd name="T3" fmla="*/ 4 h 16"/>
                  <a:gd name="T4" fmla="*/ 0 w 112"/>
                  <a:gd name="T5" fmla="*/ 4 h 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2" h="16">
                    <a:moveTo>
                      <a:pt x="112" y="0"/>
                    </a:moveTo>
                    <a:lnTo>
                      <a:pt x="0" y="1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91" name="Freeform 516"/>
              <p:cNvSpPr>
                <a:spLocks/>
              </p:cNvSpPr>
              <p:nvPr/>
            </p:nvSpPr>
            <p:spPr bwMode="auto">
              <a:xfrm>
                <a:off x="1887" y="3449"/>
                <a:ext cx="56" cy="8"/>
              </a:xfrm>
              <a:custGeom>
                <a:avLst/>
                <a:gdLst>
                  <a:gd name="T0" fmla="*/ 0 w 113"/>
                  <a:gd name="T1" fmla="*/ 4 h 16"/>
                  <a:gd name="T2" fmla="*/ 28 w 113"/>
                  <a:gd name="T3" fmla="*/ 0 h 16"/>
                  <a:gd name="T4" fmla="*/ 28 w 113"/>
                  <a:gd name="T5" fmla="*/ 0 h 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16">
                    <a:moveTo>
                      <a:pt x="0" y="16"/>
                    </a:moveTo>
                    <a:lnTo>
                      <a:pt x="11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92" name="Freeform 517"/>
              <p:cNvSpPr>
                <a:spLocks/>
              </p:cNvSpPr>
              <p:nvPr/>
            </p:nvSpPr>
            <p:spPr bwMode="auto">
              <a:xfrm>
                <a:off x="1969" y="3445"/>
                <a:ext cx="45" cy="11"/>
              </a:xfrm>
              <a:custGeom>
                <a:avLst/>
                <a:gdLst>
                  <a:gd name="T0" fmla="*/ 0 w 90"/>
                  <a:gd name="T1" fmla="*/ 0 h 22"/>
                  <a:gd name="T2" fmla="*/ 3 w 90"/>
                  <a:gd name="T3" fmla="*/ 0 h 22"/>
                  <a:gd name="T4" fmla="*/ 23 w 90"/>
                  <a:gd name="T5" fmla="*/ 6 h 22"/>
                  <a:gd name="T6" fmla="*/ 23 w 90"/>
                  <a:gd name="T7" fmla="*/ 6 h 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0" h="22">
                    <a:moveTo>
                      <a:pt x="0" y="0"/>
                    </a:moveTo>
                    <a:lnTo>
                      <a:pt x="9" y="0"/>
                    </a:lnTo>
                    <a:lnTo>
                      <a:pt x="90" y="2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93" name="Freeform 518"/>
              <p:cNvSpPr>
                <a:spLocks/>
              </p:cNvSpPr>
              <p:nvPr/>
            </p:nvSpPr>
            <p:spPr bwMode="auto">
              <a:xfrm>
                <a:off x="2037" y="3462"/>
                <a:ext cx="37" cy="25"/>
              </a:xfrm>
              <a:custGeom>
                <a:avLst/>
                <a:gdLst>
                  <a:gd name="T0" fmla="*/ 0 w 75"/>
                  <a:gd name="T1" fmla="*/ 0 h 50"/>
                  <a:gd name="T2" fmla="*/ 6 w 75"/>
                  <a:gd name="T3" fmla="*/ 2 h 50"/>
                  <a:gd name="T4" fmla="*/ 18 w 75"/>
                  <a:gd name="T5" fmla="*/ 13 h 50"/>
                  <a:gd name="T6" fmla="*/ 18 w 75"/>
                  <a:gd name="T7" fmla="*/ 13 h 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" h="50">
                    <a:moveTo>
                      <a:pt x="0" y="0"/>
                    </a:moveTo>
                    <a:lnTo>
                      <a:pt x="27" y="8"/>
                    </a:lnTo>
                    <a:lnTo>
                      <a:pt x="75" y="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94" name="Freeform 519"/>
              <p:cNvSpPr>
                <a:spLocks/>
              </p:cNvSpPr>
              <p:nvPr/>
            </p:nvSpPr>
            <p:spPr bwMode="auto">
              <a:xfrm>
                <a:off x="2091" y="3501"/>
                <a:ext cx="28" cy="38"/>
              </a:xfrm>
              <a:custGeom>
                <a:avLst/>
                <a:gdLst>
                  <a:gd name="T0" fmla="*/ 0 w 55"/>
                  <a:gd name="T1" fmla="*/ 0 h 77"/>
                  <a:gd name="T2" fmla="*/ 9 w 55"/>
                  <a:gd name="T3" fmla="*/ 7 h 77"/>
                  <a:gd name="T4" fmla="*/ 14 w 55"/>
                  <a:gd name="T5" fmla="*/ 19 h 77"/>
                  <a:gd name="T6" fmla="*/ 14 w 55"/>
                  <a:gd name="T7" fmla="*/ 19 h 7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5" h="77">
                    <a:moveTo>
                      <a:pt x="0" y="0"/>
                    </a:moveTo>
                    <a:lnTo>
                      <a:pt x="34" y="31"/>
                    </a:lnTo>
                    <a:lnTo>
                      <a:pt x="55" y="7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95" name="Freeform 520"/>
              <p:cNvSpPr>
                <a:spLocks/>
              </p:cNvSpPr>
              <p:nvPr/>
            </p:nvSpPr>
            <p:spPr bwMode="auto">
              <a:xfrm>
                <a:off x="2131" y="3562"/>
                <a:ext cx="17" cy="50"/>
              </a:xfrm>
              <a:custGeom>
                <a:avLst/>
                <a:gdLst>
                  <a:gd name="T0" fmla="*/ 0 w 35"/>
                  <a:gd name="T1" fmla="*/ 0 h 100"/>
                  <a:gd name="T2" fmla="*/ 7 w 35"/>
                  <a:gd name="T3" fmla="*/ 17 h 100"/>
                  <a:gd name="T4" fmla="*/ 8 w 35"/>
                  <a:gd name="T5" fmla="*/ 25 h 100"/>
                  <a:gd name="T6" fmla="*/ 8 w 35"/>
                  <a:gd name="T7" fmla="*/ 25 h 1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" h="100">
                    <a:moveTo>
                      <a:pt x="0" y="0"/>
                    </a:moveTo>
                    <a:lnTo>
                      <a:pt x="31" y="65"/>
                    </a:lnTo>
                    <a:lnTo>
                      <a:pt x="35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96" name="Freeform 521"/>
              <p:cNvSpPr>
                <a:spLocks/>
              </p:cNvSpPr>
              <p:nvPr/>
            </p:nvSpPr>
            <p:spPr bwMode="auto">
              <a:xfrm>
                <a:off x="2152" y="3642"/>
                <a:ext cx="6" cy="59"/>
              </a:xfrm>
              <a:custGeom>
                <a:avLst/>
                <a:gdLst>
                  <a:gd name="T0" fmla="*/ 0 w 13"/>
                  <a:gd name="T1" fmla="*/ 0 h 117"/>
                  <a:gd name="T2" fmla="*/ 3 w 13"/>
                  <a:gd name="T3" fmla="*/ 26 h 117"/>
                  <a:gd name="T4" fmla="*/ 3 w 13"/>
                  <a:gd name="T5" fmla="*/ 30 h 117"/>
                  <a:gd name="T6" fmla="*/ 3 w 13"/>
                  <a:gd name="T7" fmla="*/ 30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" h="117">
                    <a:moveTo>
                      <a:pt x="0" y="0"/>
                    </a:moveTo>
                    <a:lnTo>
                      <a:pt x="13" y="104"/>
                    </a:lnTo>
                    <a:lnTo>
                      <a:pt x="13" y="11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97" name="Freeform 522"/>
              <p:cNvSpPr>
                <a:spLocks/>
              </p:cNvSpPr>
              <p:nvPr/>
            </p:nvSpPr>
            <p:spPr bwMode="auto">
              <a:xfrm>
                <a:off x="2148" y="3735"/>
                <a:ext cx="7" cy="73"/>
              </a:xfrm>
              <a:custGeom>
                <a:avLst/>
                <a:gdLst>
                  <a:gd name="T0" fmla="*/ 4 w 13"/>
                  <a:gd name="T1" fmla="*/ 0 h 146"/>
                  <a:gd name="T2" fmla="*/ 0 w 13"/>
                  <a:gd name="T3" fmla="*/ 37 h 146"/>
                  <a:gd name="T4" fmla="*/ 0 w 13"/>
                  <a:gd name="T5" fmla="*/ 37 h 14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" h="146">
                    <a:moveTo>
                      <a:pt x="13" y="0"/>
                    </a:moveTo>
                    <a:lnTo>
                      <a:pt x="0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98" name="Freeform 523"/>
              <p:cNvSpPr>
                <a:spLocks/>
              </p:cNvSpPr>
              <p:nvPr/>
            </p:nvSpPr>
            <p:spPr bwMode="auto">
              <a:xfrm>
                <a:off x="3190" y="4674"/>
                <a:ext cx="22" cy="40"/>
              </a:xfrm>
              <a:custGeom>
                <a:avLst/>
                <a:gdLst>
                  <a:gd name="T0" fmla="*/ 0 w 44"/>
                  <a:gd name="T1" fmla="*/ 20 h 81"/>
                  <a:gd name="T2" fmla="*/ 11 w 44"/>
                  <a:gd name="T3" fmla="*/ 0 h 81"/>
                  <a:gd name="T4" fmla="*/ 11 w 44"/>
                  <a:gd name="T5" fmla="*/ 0 h 8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4" h="81">
                    <a:moveTo>
                      <a:pt x="0" y="81"/>
                    </a:moveTo>
                    <a:lnTo>
                      <a:pt x="4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499" name="Freeform 524"/>
              <p:cNvSpPr>
                <a:spLocks/>
              </p:cNvSpPr>
              <p:nvPr/>
            </p:nvSpPr>
            <p:spPr bwMode="auto">
              <a:xfrm>
                <a:off x="3223" y="4608"/>
                <a:ext cx="12" cy="44"/>
              </a:xfrm>
              <a:custGeom>
                <a:avLst/>
                <a:gdLst>
                  <a:gd name="T0" fmla="*/ 0 w 23"/>
                  <a:gd name="T1" fmla="*/ 22 h 88"/>
                  <a:gd name="T2" fmla="*/ 3 w 23"/>
                  <a:gd name="T3" fmla="*/ 18 h 88"/>
                  <a:gd name="T4" fmla="*/ 6 w 23"/>
                  <a:gd name="T5" fmla="*/ 0 h 88"/>
                  <a:gd name="T6" fmla="*/ 6 w 23"/>
                  <a:gd name="T7" fmla="*/ 0 h 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" h="88">
                    <a:moveTo>
                      <a:pt x="0" y="88"/>
                    </a:moveTo>
                    <a:lnTo>
                      <a:pt x="12" y="71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00" name="Freeform 525"/>
              <p:cNvSpPr>
                <a:spLocks/>
              </p:cNvSpPr>
              <p:nvPr/>
            </p:nvSpPr>
            <p:spPr bwMode="auto">
              <a:xfrm>
                <a:off x="3233" y="4541"/>
                <a:ext cx="7" cy="44"/>
              </a:xfrm>
              <a:custGeom>
                <a:avLst/>
                <a:gdLst>
                  <a:gd name="T0" fmla="*/ 2 w 16"/>
                  <a:gd name="T1" fmla="*/ 22 h 89"/>
                  <a:gd name="T2" fmla="*/ 3 w 16"/>
                  <a:gd name="T3" fmla="*/ 14 h 89"/>
                  <a:gd name="T4" fmla="*/ 0 w 16"/>
                  <a:gd name="T5" fmla="*/ 0 h 89"/>
                  <a:gd name="T6" fmla="*/ 0 w 16"/>
                  <a:gd name="T7" fmla="*/ 0 h 8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" h="89">
                    <a:moveTo>
                      <a:pt x="10" y="89"/>
                    </a:moveTo>
                    <a:lnTo>
                      <a:pt x="16" y="58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01" name="Freeform 526"/>
              <p:cNvSpPr>
                <a:spLocks/>
              </p:cNvSpPr>
              <p:nvPr/>
            </p:nvSpPr>
            <p:spPr bwMode="auto">
              <a:xfrm>
                <a:off x="3209" y="4474"/>
                <a:ext cx="19" cy="44"/>
              </a:xfrm>
              <a:custGeom>
                <a:avLst/>
                <a:gdLst>
                  <a:gd name="T0" fmla="*/ 9 w 39"/>
                  <a:gd name="T1" fmla="*/ 23 h 86"/>
                  <a:gd name="T2" fmla="*/ 7 w 39"/>
                  <a:gd name="T3" fmla="*/ 11 h 86"/>
                  <a:gd name="T4" fmla="*/ 0 w 39"/>
                  <a:gd name="T5" fmla="*/ 0 h 86"/>
                  <a:gd name="T6" fmla="*/ 0 w 3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" h="86">
                    <a:moveTo>
                      <a:pt x="39" y="86"/>
                    </a:moveTo>
                    <a:lnTo>
                      <a:pt x="29" y="42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02" name="Freeform 527"/>
              <p:cNvSpPr>
                <a:spLocks/>
              </p:cNvSpPr>
              <p:nvPr/>
            </p:nvSpPr>
            <p:spPr bwMode="auto">
              <a:xfrm>
                <a:off x="3164" y="4412"/>
                <a:ext cx="31" cy="41"/>
              </a:xfrm>
              <a:custGeom>
                <a:avLst/>
                <a:gdLst>
                  <a:gd name="T0" fmla="*/ 15 w 64"/>
                  <a:gd name="T1" fmla="*/ 20 h 83"/>
                  <a:gd name="T2" fmla="*/ 7 w 64"/>
                  <a:gd name="T3" fmla="*/ 6 h 83"/>
                  <a:gd name="T4" fmla="*/ 0 w 64"/>
                  <a:gd name="T5" fmla="*/ 0 h 83"/>
                  <a:gd name="T6" fmla="*/ 0 w 64"/>
                  <a:gd name="T7" fmla="*/ 0 h 8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" h="83">
                    <a:moveTo>
                      <a:pt x="64" y="83"/>
                    </a:moveTo>
                    <a:lnTo>
                      <a:pt x="29" y="27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03" name="Freeform 528"/>
              <p:cNvSpPr>
                <a:spLocks/>
              </p:cNvSpPr>
              <p:nvPr/>
            </p:nvSpPr>
            <p:spPr bwMode="auto">
              <a:xfrm>
                <a:off x="3096" y="4357"/>
                <a:ext cx="46" cy="37"/>
              </a:xfrm>
              <a:custGeom>
                <a:avLst/>
                <a:gdLst>
                  <a:gd name="T0" fmla="*/ 24 w 90"/>
                  <a:gd name="T1" fmla="*/ 19 h 73"/>
                  <a:gd name="T2" fmla="*/ 6 w 90"/>
                  <a:gd name="T3" fmla="*/ 3 h 73"/>
                  <a:gd name="T4" fmla="*/ 0 w 90"/>
                  <a:gd name="T5" fmla="*/ 0 h 73"/>
                  <a:gd name="T6" fmla="*/ 0 w 90"/>
                  <a:gd name="T7" fmla="*/ 0 h 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0" h="73">
                    <a:moveTo>
                      <a:pt x="90" y="73"/>
                    </a:moveTo>
                    <a:lnTo>
                      <a:pt x="23" y="1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04" name="Freeform 529"/>
              <p:cNvSpPr>
                <a:spLocks/>
              </p:cNvSpPr>
              <p:nvPr/>
            </p:nvSpPr>
            <p:spPr bwMode="auto">
              <a:xfrm>
                <a:off x="3016" y="4312"/>
                <a:ext cx="53" cy="29"/>
              </a:xfrm>
              <a:custGeom>
                <a:avLst/>
                <a:gdLst>
                  <a:gd name="T0" fmla="*/ 27 w 105"/>
                  <a:gd name="T1" fmla="*/ 15 h 58"/>
                  <a:gd name="T2" fmla="*/ 0 w 105"/>
                  <a:gd name="T3" fmla="*/ 0 h 58"/>
                  <a:gd name="T4" fmla="*/ 0 w 105"/>
                  <a:gd name="T5" fmla="*/ 0 h 5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5" h="58">
                    <a:moveTo>
                      <a:pt x="105" y="58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05" name="Freeform 530"/>
              <p:cNvSpPr>
                <a:spLocks/>
              </p:cNvSpPr>
              <p:nvPr/>
            </p:nvSpPr>
            <p:spPr bwMode="auto">
              <a:xfrm>
                <a:off x="3167" y="5191"/>
                <a:ext cx="45" cy="53"/>
              </a:xfrm>
              <a:custGeom>
                <a:avLst/>
                <a:gdLst>
                  <a:gd name="T0" fmla="*/ 23 w 88"/>
                  <a:gd name="T1" fmla="*/ 19 h 108"/>
                  <a:gd name="T2" fmla="*/ 19 w 88"/>
                  <a:gd name="T3" fmla="*/ 9 h 108"/>
                  <a:gd name="T4" fmla="*/ 12 w 88"/>
                  <a:gd name="T5" fmla="*/ 1 h 108"/>
                  <a:gd name="T6" fmla="*/ 4 w 88"/>
                  <a:gd name="T7" fmla="*/ 0 h 108"/>
                  <a:gd name="T8" fmla="*/ 0 w 88"/>
                  <a:gd name="T9" fmla="*/ 7 h 108"/>
                  <a:gd name="T10" fmla="*/ 4 w 88"/>
                  <a:gd name="T11" fmla="*/ 17 h 108"/>
                  <a:gd name="T12" fmla="*/ 12 w 88"/>
                  <a:gd name="T13" fmla="*/ 25 h 108"/>
                  <a:gd name="T14" fmla="*/ 19 w 88"/>
                  <a:gd name="T15" fmla="*/ 26 h 108"/>
                  <a:gd name="T16" fmla="*/ 23 w 88"/>
                  <a:gd name="T17" fmla="*/ 19 h 108"/>
                  <a:gd name="T18" fmla="*/ 23 w 88"/>
                  <a:gd name="T19" fmla="*/ 19 h 1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8" h="108">
                    <a:moveTo>
                      <a:pt x="86" y="79"/>
                    </a:moveTo>
                    <a:lnTo>
                      <a:pt x="75" y="37"/>
                    </a:lnTo>
                    <a:lnTo>
                      <a:pt x="44" y="4"/>
                    </a:lnTo>
                    <a:lnTo>
                      <a:pt x="13" y="0"/>
                    </a:lnTo>
                    <a:lnTo>
                      <a:pt x="0" y="29"/>
                    </a:lnTo>
                    <a:lnTo>
                      <a:pt x="13" y="71"/>
                    </a:lnTo>
                    <a:lnTo>
                      <a:pt x="44" y="104"/>
                    </a:lnTo>
                    <a:lnTo>
                      <a:pt x="75" y="108"/>
                    </a:lnTo>
                    <a:lnTo>
                      <a:pt x="86" y="79"/>
                    </a:lnTo>
                    <a:lnTo>
                      <a:pt x="88" y="7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06" name="Freeform 531"/>
              <p:cNvSpPr>
                <a:spLocks/>
              </p:cNvSpPr>
              <p:nvPr/>
            </p:nvSpPr>
            <p:spPr bwMode="auto">
              <a:xfrm>
                <a:off x="3102" y="5230"/>
                <a:ext cx="109" cy="38"/>
              </a:xfrm>
              <a:custGeom>
                <a:avLst/>
                <a:gdLst>
                  <a:gd name="T0" fmla="*/ 55 w 217"/>
                  <a:gd name="T1" fmla="*/ 0 h 75"/>
                  <a:gd name="T2" fmla="*/ 0 w 217"/>
                  <a:gd name="T3" fmla="*/ 19 h 75"/>
                  <a:gd name="T4" fmla="*/ 0 w 217"/>
                  <a:gd name="T5" fmla="*/ 19 h 7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" h="75">
                    <a:moveTo>
                      <a:pt x="217" y="0"/>
                    </a:moveTo>
                    <a:lnTo>
                      <a:pt x="0" y="7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07" name="Freeform 532"/>
              <p:cNvSpPr>
                <a:spLocks/>
              </p:cNvSpPr>
              <p:nvPr/>
            </p:nvSpPr>
            <p:spPr bwMode="auto">
              <a:xfrm>
                <a:off x="3102" y="5243"/>
                <a:ext cx="88" cy="25"/>
              </a:xfrm>
              <a:custGeom>
                <a:avLst/>
                <a:gdLst>
                  <a:gd name="T0" fmla="*/ 44 w 175"/>
                  <a:gd name="T1" fmla="*/ 0 h 50"/>
                  <a:gd name="T2" fmla="*/ 0 w 175"/>
                  <a:gd name="T3" fmla="*/ 13 h 50"/>
                  <a:gd name="T4" fmla="*/ 0 w 175"/>
                  <a:gd name="T5" fmla="*/ 13 h 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5" h="50">
                    <a:moveTo>
                      <a:pt x="175" y="0"/>
                    </a:moveTo>
                    <a:lnTo>
                      <a:pt x="0" y="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08" name="Freeform 533"/>
              <p:cNvSpPr>
                <a:spLocks/>
              </p:cNvSpPr>
              <p:nvPr/>
            </p:nvSpPr>
            <p:spPr bwMode="auto">
              <a:xfrm>
                <a:off x="3102" y="5205"/>
                <a:ext cx="65" cy="63"/>
              </a:xfrm>
              <a:custGeom>
                <a:avLst/>
                <a:gdLst>
                  <a:gd name="T0" fmla="*/ 32 w 131"/>
                  <a:gd name="T1" fmla="*/ 0 h 125"/>
                  <a:gd name="T2" fmla="*/ 0 w 131"/>
                  <a:gd name="T3" fmla="*/ 32 h 125"/>
                  <a:gd name="T4" fmla="*/ 0 w 131"/>
                  <a:gd name="T5" fmla="*/ 32 h 1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1" h="125">
                    <a:moveTo>
                      <a:pt x="131" y="0"/>
                    </a:moveTo>
                    <a:lnTo>
                      <a:pt x="0" y="12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09" name="Freeform 534"/>
              <p:cNvSpPr>
                <a:spLocks/>
              </p:cNvSpPr>
              <p:nvPr/>
            </p:nvSpPr>
            <p:spPr bwMode="auto">
              <a:xfrm>
                <a:off x="3102" y="5193"/>
                <a:ext cx="88" cy="75"/>
              </a:xfrm>
              <a:custGeom>
                <a:avLst/>
                <a:gdLst>
                  <a:gd name="T0" fmla="*/ 44 w 175"/>
                  <a:gd name="T1" fmla="*/ 0 h 150"/>
                  <a:gd name="T2" fmla="*/ 0 w 175"/>
                  <a:gd name="T3" fmla="*/ 38 h 150"/>
                  <a:gd name="T4" fmla="*/ 0 w 175"/>
                  <a:gd name="T5" fmla="*/ 38 h 1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5" h="150">
                    <a:moveTo>
                      <a:pt x="175" y="0"/>
                    </a:moveTo>
                    <a:lnTo>
                      <a:pt x="0" y="1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10" name="Freeform 535"/>
              <p:cNvSpPr>
                <a:spLocks/>
              </p:cNvSpPr>
              <p:nvPr/>
            </p:nvSpPr>
            <p:spPr bwMode="auto">
              <a:xfrm>
                <a:off x="3016" y="4815"/>
                <a:ext cx="53" cy="30"/>
              </a:xfrm>
              <a:custGeom>
                <a:avLst/>
                <a:gdLst>
                  <a:gd name="T0" fmla="*/ 0 w 105"/>
                  <a:gd name="T1" fmla="*/ 0 h 59"/>
                  <a:gd name="T2" fmla="*/ 27 w 105"/>
                  <a:gd name="T3" fmla="*/ 15 h 59"/>
                  <a:gd name="T4" fmla="*/ 27 w 105"/>
                  <a:gd name="T5" fmla="*/ 15 h 5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5" h="59">
                    <a:moveTo>
                      <a:pt x="0" y="0"/>
                    </a:moveTo>
                    <a:lnTo>
                      <a:pt x="105" y="5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11" name="Freeform 536"/>
              <p:cNvSpPr>
                <a:spLocks/>
              </p:cNvSpPr>
              <p:nvPr/>
            </p:nvSpPr>
            <p:spPr bwMode="auto">
              <a:xfrm>
                <a:off x="3096" y="4860"/>
                <a:ext cx="46" cy="37"/>
              </a:xfrm>
              <a:custGeom>
                <a:avLst/>
                <a:gdLst>
                  <a:gd name="T0" fmla="*/ 0 w 90"/>
                  <a:gd name="T1" fmla="*/ 0 h 73"/>
                  <a:gd name="T2" fmla="*/ 6 w 90"/>
                  <a:gd name="T3" fmla="*/ 4 h 73"/>
                  <a:gd name="T4" fmla="*/ 24 w 90"/>
                  <a:gd name="T5" fmla="*/ 19 h 73"/>
                  <a:gd name="T6" fmla="*/ 24 w 90"/>
                  <a:gd name="T7" fmla="*/ 19 h 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0" h="73">
                    <a:moveTo>
                      <a:pt x="0" y="0"/>
                    </a:moveTo>
                    <a:lnTo>
                      <a:pt x="23" y="13"/>
                    </a:lnTo>
                    <a:lnTo>
                      <a:pt x="90" y="7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12" name="Freeform 537"/>
              <p:cNvSpPr>
                <a:spLocks/>
              </p:cNvSpPr>
              <p:nvPr/>
            </p:nvSpPr>
            <p:spPr bwMode="auto">
              <a:xfrm>
                <a:off x="3164" y="4915"/>
                <a:ext cx="32" cy="41"/>
              </a:xfrm>
              <a:custGeom>
                <a:avLst/>
                <a:gdLst>
                  <a:gd name="T0" fmla="*/ 0 w 65"/>
                  <a:gd name="T1" fmla="*/ 0 h 83"/>
                  <a:gd name="T2" fmla="*/ 7 w 65"/>
                  <a:gd name="T3" fmla="*/ 6 h 83"/>
                  <a:gd name="T4" fmla="*/ 16 w 65"/>
                  <a:gd name="T5" fmla="*/ 20 h 83"/>
                  <a:gd name="T6" fmla="*/ 16 w 65"/>
                  <a:gd name="T7" fmla="*/ 20 h 8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5" h="83">
                    <a:moveTo>
                      <a:pt x="0" y="0"/>
                    </a:moveTo>
                    <a:lnTo>
                      <a:pt x="29" y="27"/>
                    </a:lnTo>
                    <a:lnTo>
                      <a:pt x="65" y="8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13" name="Freeform 538"/>
              <p:cNvSpPr>
                <a:spLocks/>
              </p:cNvSpPr>
              <p:nvPr/>
            </p:nvSpPr>
            <p:spPr bwMode="auto">
              <a:xfrm>
                <a:off x="3209" y="4978"/>
                <a:ext cx="19" cy="43"/>
              </a:xfrm>
              <a:custGeom>
                <a:avLst/>
                <a:gdLst>
                  <a:gd name="T0" fmla="*/ 0 w 39"/>
                  <a:gd name="T1" fmla="*/ 0 h 87"/>
                  <a:gd name="T2" fmla="*/ 7 w 39"/>
                  <a:gd name="T3" fmla="*/ 10 h 87"/>
                  <a:gd name="T4" fmla="*/ 9 w 39"/>
                  <a:gd name="T5" fmla="*/ 21 h 87"/>
                  <a:gd name="T6" fmla="*/ 9 w 39"/>
                  <a:gd name="T7" fmla="*/ 21 h 8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" h="87">
                    <a:moveTo>
                      <a:pt x="0" y="0"/>
                    </a:moveTo>
                    <a:lnTo>
                      <a:pt x="29" y="42"/>
                    </a:lnTo>
                    <a:lnTo>
                      <a:pt x="39" y="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14" name="Freeform 539"/>
              <p:cNvSpPr>
                <a:spLocks/>
              </p:cNvSpPr>
              <p:nvPr/>
            </p:nvSpPr>
            <p:spPr bwMode="auto">
              <a:xfrm>
                <a:off x="3233" y="5044"/>
                <a:ext cx="7" cy="44"/>
              </a:xfrm>
              <a:custGeom>
                <a:avLst/>
                <a:gdLst>
                  <a:gd name="T0" fmla="*/ 0 w 16"/>
                  <a:gd name="T1" fmla="*/ 0 h 88"/>
                  <a:gd name="T2" fmla="*/ 3 w 16"/>
                  <a:gd name="T3" fmla="*/ 15 h 88"/>
                  <a:gd name="T4" fmla="*/ 2 w 16"/>
                  <a:gd name="T5" fmla="*/ 22 h 88"/>
                  <a:gd name="T6" fmla="*/ 2 w 16"/>
                  <a:gd name="T7" fmla="*/ 22 h 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" h="88">
                    <a:moveTo>
                      <a:pt x="0" y="0"/>
                    </a:moveTo>
                    <a:lnTo>
                      <a:pt x="16" y="57"/>
                    </a:lnTo>
                    <a:lnTo>
                      <a:pt x="10" y="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15" name="Freeform 540"/>
              <p:cNvSpPr>
                <a:spLocks/>
              </p:cNvSpPr>
              <p:nvPr/>
            </p:nvSpPr>
            <p:spPr bwMode="auto">
              <a:xfrm>
                <a:off x="3223" y="5111"/>
                <a:ext cx="11" cy="44"/>
              </a:xfrm>
              <a:custGeom>
                <a:avLst/>
                <a:gdLst>
                  <a:gd name="T0" fmla="*/ 6 w 21"/>
                  <a:gd name="T1" fmla="*/ 0 h 88"/>
                  <a:gd name="T2" fmla="*/ 3 w 21"/>
                  <a:gd name="T3" fmla="*/ 18 h 88"/>
                  <a:gd name="T4" fmla="*/ 0 w 21"/>
                  <a:gd name="T5" fmla="*/ 22 h 88"/>
                  <a:gd name="T6" fmla="*/ 1 w 21"/>
                  <a:gd name="T7" fmla="*/ 22 h 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" h="88">
                    <a:moveTo>
                      <a:pt x="21" y="0"/>
                    </a:moveTo>
                    <a:lnTo>
                      <a:pt x="12" y="71"/>
                    </a:lnTo>
                    <a:lnTo>
                      <a:pt x="0" y="88"/>
                    </a:lnTo>
                    <a:lnTo>
                      <a:pt x="2" y="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16" name="Freeform 541"/>
              <p:cNvSpPr>
                <a:spLocks/>
              </p:cNvSpPr>
              <p:nvPr/>
            </p:nvSpPr>
            <p:spPr bwMode="auto">
              <a:xfrm>
                <a:off x="3190" y="5177"/>
                <a:ext cx="22" cy="41"/>
              </a:xfrm>
              <a:custGeom>
                <a:avLst/>
                <a:gdLst>
                  <a:gd name="T0" fmla="*/ 11 w 44"/>
                  <a:gd name="T1" fmla="*/ 0 h 80"/>
                  <a:gd name="T2" fmla="*/ 0 w 44"/>
                  <a:gd name="T3" fmla="*/ 21 h 80"/>
                  <a:gd name="T4" fmla="*/ 0 w 44"/>
                  <a:gd name="T5" fmla="*/ 21 h 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8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17" name="Freeform 542"/>
              <p:cNvSpPr>
                <a:spLocks/>
              </p:cNvSpPr>
              <p:nvPr/>
            </p:nvSpPr>
            <p:spPr bwMode="auto">
              <a:xfrm>
                <a:off x="3016" y="4312"/>
                <a:ext cx="1" cy="43"/>
              </a:xfrm>
              <a:custGeom>
                <a:avLst/>
                <a:gdLst>
                  <a:gd name="T0" fmla="*/ 0 w 1"/>
                  <a:gd name="T1" fmla="*/ 0 h 87"/>
                  <a:gd name="T2" fmla="*/ 0 w 1"/>
                  <a:gd name="T3" fmla="*/ 21 h 87"/>
                  <a:gd name="T4" fmla="*/ 0 w 1"/>
                  <a:gd name="T5" fmla="*/ 21 h 8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18" name="Freeform 543"/>
              <p:cNvSpPr>
                <a:spLocks/>
              </p:cNvSpPr>
              <p:nvPr/>
            </p:nvSpPr>
            <p:spPr bwMode="auto">
              <a:xfrm>
                <a:off x="3016" y="4387"/>
                <a:ext cx="1" cy="64"/>
              </a:xfrm>
              <a:custGeom>
                <a:avLst/>
                <a:gdLst>
                  <a:gd name="T0" fmla="*/ 0 w 1"/>
                  <a:gd name="T1" fmla="*/ 0 h 129"/>
                  <a:gd name="T2" fmla="*/ 0 w 1"/>
                  <a:gd name="T3" fmla="*/ 32 h 129"/>
                  <a:gd name="T4" fmla="*/ 0 w 1"/>
                  <a:gd name="T5" fmla="*/ 32 h 1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29">
                    <a:moveTo>
                      <a:pt x="0" y="0"/>
                    </a:moveTo>
                    <a:lnTo>
                      <a:pt x="0" y="12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19" name="Freeform 544"/>
              <p:cNvSpPr>
                <a:spLocks/>
              </p:cNvSpPr>
              <p:nvPr/>
            </p:nvSpPr>
            <p:spPr bwMode="auto">
              <a:xfrm>
                <a:off x="3016" y="4483"/>
                <a:ext cx="1" cy="64"/>
              </a:xfrm>
              <a:custGeom>
                <a:avLst/>
                <a:gdLst>
                  <a:gd name="T0" fmla="*/ 0 w 1"/>
                  <a:gd name="T1" fmla="*/ 0 h 129"/>
                  <a:gd name="T2" fmla="*/ 0 w 1"/>
                  <a:gd name="T3" fmla="*/ 32 h 129"/>
                  <a:gd name="T4" fmla="*/ 0 w 1"/>
                  <a:gd name="T5" fmla="*/ 32 h 1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29">
                    <a:moveTo>
                      <a:pt x="0" y="0"/>
                    </a:moveTo>
                    <a:lnTo>
                      <a:pt x="0" y="12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20" name="Freeform 545"/>
              <p:cNvSpPr>
                <a:spLocks/>
              </p:cNvSpPr>
              <p:nvPr/>
            </p:nvSpPr>
            <p:spPr bwMode="auto">
              <a:xfrm>
                <a:off x="3016" y="4579"/>
                <a:ext cx="1" cy="64"/>
              </a:xfrm>
              <a:custGeom>
                <a:avLst/>
                <a:gdLst>
                  <a:gd name="T0" fmla="*/ 0 w 1"/>
                  <a:gd name="T1" fmla="*/ 0 h 129"/>
                  <a:gd name="T2" fmla="*/ 0 w 1"/>
                  <a:gd name="T3" fmla="*/ 32 h 129"/>
                  <a:gd name="T4" fmla="*/ 0 w 1"/>
                  <a:gd name="T5" fmla="*/ 32 h 1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29">
                    <a:moveTo>
                      <a:pt x="0" y="0"/>
                    </a:moveTo>
                    <a:lnTo>
                      <a:pt x="0" y="12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21" name="Freeform 546"/>
              <p:cNvSpPr>
                <a:spLocks/>
              </p:cNvSpPr>
              <p:nvPr/>
            </p:nvSpPr>
            <p:spPr bwMode="auto">
              <a:xfrm>
                <a:off x="3016" y="4675"/>
                <a:ext cx="1" cy="64"/>
              </a:xfrm>
              <a:custGeom>
                <a:avLst/>
                <a:gdLst>
                  <a:gd name="T0" fmla="*/ 0 w 1"/>
                  <a:gd name="T1" fmla="*/ 0 h 129"/>
                  <a:gd name="T2" fmla="*/ 0 w 1"/>
                  <a:gd name="T3" fmla="*/ 32 h 129"/>
                  <a:gd name="T4" fmla="*/ 0 w 1"/>
                  <a:gd name="T5" fmla="*/ 32 h 1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29">
                    <a:moveTo>
                      <a:pt x="0" y="0"/>
                    </a:moveTo>
                    <a:lnTo>
                      <a:pt x="0" y="12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22" name="Freeform 547"/>
              <p:cNvSpPr>
                <a:spLocks/>
              </p:cNvSpPr>
              <p:nvPr/>
            </p:nvSpPr>
            <p:spPr bwMode="auto">
              <a:xfrm>
                <a:off x="3016" y="4771"/>
                <a:ext cx="1" cy="44"/>
              </a:xfrm>
              <a:custGeom>
                <a:avLst/>
                <a:gdLst>
                  <a:gd name="T0" fmla="*/ 0 w 1"/>
                  <a:gd name="T1" fmla="*/ 0 h 89"/>
                  <a:gd name="T2" fmla="*/ 0 w 1"/>
                  <a:gd name="T3" fmla="*/ 22 h 89"/>
                  <a:gd name="T4" fmla="*/ 0 w 1"/>
                  <a:gd name="T5" fmla="*/ 22 h 8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89">
                    <a:moveTo>
                      <a:pt x="0" y="0"/>
                    </a:moveTo>
                    <a:lnTo>
                      <a:pt x="0" y="8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23" name="Freeform 548"/>
              <p:cNvSpPr>
                <a:spLocks/>
              </p:cNvSpPr>
              <p:nvPr/>
            </p:nvSpPr>
            <p:spPr bwMode="auto">
              <a:xfrm>
                <a:off x="2978" y="4815"/>
                <a:ext cx="38" cy="22"/>
              </a:xfrm>
              <a:custGeom>
                <a:avLst/>
                <a:gdLst>
                  <a:gd name="T0" fmla="*/ 19 w 75"/>
                  <a:gd name="T1" fmla="*/ 0 h 44"/>
                  <a:gd name="T2" fmla="*/ 0 w 75"/>
                  <a:gd name="T3" fmla="*/ 11 h 44"/>
                  <a:gd name="T4" fmla="*/ 0 w 75"/>
                  <a:gd name="T5" fmla="*/ 11 h 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5" h="44">
                    <a:moveTo>
                      <a:pt x="75" y="0"/>
                    </a:moveTo>
                    <a:lnTo>
                      <a:pt x="0" y="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24" name="Freeform 549"/>
              <p:cNvSpPr>
                <a:spLocks/>
              </p:cNvSpPr>
              <p:nvPr/>
            </p:nvSpPr>
            <p:spPr bwMode="auto">
              <a:xfrm>
                <a:off x="2895" y="4853"/>
                <a:ext cx="55" cy="31"/>
              </a:xfrm>
              <a:custGeom>
                <a:avLst/>
                <a:gdLst>
                  <a:gd name="T0" fmla="*/ 27 w 111"/>
                  <a:gd name="T1" fmla="*/ 0 h 64"/>
                  <a:gd name="T2" fmla="*/ 0 w 111"/>
                  <a:gd name="T3" fmla="*/ 15 h 64"/>
                  <a:gd name="T4" fmla="*/ 0 w 111"/>
                  <a:gd name="T5" fmla="*/ 15 h 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1" h="64">
                    <a:moveTo>
                      <a:pt x="111" y="0"/>
                    </a:moveTo>
                    <a:lnTo>
                      <a:pt x="0" y="64"/>
                    </a:lnTo>
                    <a:lnTo>
                      <a:pt x="2" y="6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25" name="Freeform 550"/>
              <p:cNvSpPr>
                <a:spLocks/>
              </p:cNvSpPr>
              <p:nvPr/>
            </p:nvSpPr>
            <p:spPr bwMode="auto">
              <a:xfrm>
                <a:off x="2812" y="4901"/>
                <a:ext cx="56" cy="31"/>
              </a:xfrm>
              <a:custGeom>
                <a:avLst/>
                <a:gdLst>
                  <a:gd name="T0" fmla="*/ 28 w 112"/>
                  <a:gd name="T1" fmla="*/ 0 h 63"/>
                  <a:gd name="T2" fmla="*/ 0 w 112"/>
                  <a:gd name="T3" fmla="*/ 15 h 63"/>
                  <a:gd name="T4" fmla="*/ 0 w 112"/>
                  <a:gd name="T5" fmla="*/ 15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2" h="63">
                    <a:moveTo>
                      <a:pt x="112" y="0"/>
                    </a:moveTo>
                    <a:lnTo>
                      <a:pt x="0" y="6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26" name="Freeform 551"/>
              <p:cNvSpPr>
                <a:spLocks/>
              </p:cNvSpPr>
              <p:nvPr/>
            </p:nvSpPr>
            <p:spPr bwMode="auto">
              <a:xfrm>
                <a:off x="2730" y="4949"/>
                <a:ext cx="54" cy="31"/>
              </a:xfrm>
              <a:custGeom>
                <a:avLst/>
                <a:gdLst>
                  <a:gd name="T0" fmla="*/ 27 w 110"/>
                  <a:gd name="T1" fmla="*/ 0 h 63"/>
                  <a:gd name="T2" fmla="*/ 0 w 110"/>
                  <a:gd name="T3" fmla="*/ 15 h 63"/>
                  <a:gd name="T4" fmla="*/ 0 w 110"/>
                  <a:gd name="T5" fmla="*/ 15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0" h="63">
                    <a:moveTo>
                      <a:pt x="110" y="0"/>
                    </a:moveTo>
                    <a:lnTo>
                      <a:pt x="0" y="6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27" name="Freeform 552"/>
              <p:cNvSpPr>
                <a:spLocks/>
              </p:cNvSpPr>
              <p:nvPr/>
            </p:nvSpPr>
            <p:spPr bwMode="auto">
              <a:xfrm>
                <a:off x="2647" y="4997"/>
                <a:ext cx="56" cy="31"/>
              </a:xfrm>
              <a:custGeom>
                <a:avLst/>
                <a:gdLst>
                  <a:gd name="T0" fmla="*/ 28 w 112"/>
                  <a:gd name="T1" fmla="*/ 0 h 63"/>
                  <a:gd name="T2" fmla="*/ 0 w 112"/>
                  <a:gd name="T3" fmla="*/ 15 h 63"/>
                  <a:gd name="T4" fmla="*/ 0 w 112"/>
                  <a:gd name="T5" fmla="*/ 15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2" h="63">
                    <a:moveTo>
                      <a:pt x="112" y="0"/>
                    </a:moveTo>
                    <a:lnTo>
                      <a:pt x="0" y="6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28" name="Freeform 553"/>
              <p:cNvSpPr>
                <a:spLocks/>
              </p:cNvSpPr>
              <p:nvPr/>
            </p:nvSpPr>
            <p:spPr bwMode="auto">
              <a:xfrm>
                <a:off x="2582" y="5045"/>
                <a:ext cx="37" cy="21"/>
              </a:xfrm>
              <a:custGeom>
                <a:avLst/>
                <a:gdLst>
                  <a:gd name="T0" fmla="*/ 18 w 75"/>
                  <a:gd name="T1" fmla="*/ 0 h 42"/>
                  <a:gd name="T2" fmla="*/ 0 w 75"/>
                  <a:gd name="T3" fmla="*/ 11 h 42"/>
                  <a:gd name="T4" fmla="*/ 0 w 75"/>
                  <a:gd name="T5" fmla="*/ 11 h 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5" h="42">
                    <a:moveTo>
                      <a:pt x="75" y="0"/>
                    </a:moveTo>
                    <a:lnTo>
                      <a:pt x="0" y="4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29" name="Freeform 554"/>
              <p:cNvSpPr>
                <a:spLocks/>
              </p:cNvSpPr>
              <p:nvPr/>
            </p:nvSpPr>
            <p:spPr bwMode="auto">
              <a:xfrm>
                <a:off x="2582" y="5023"/>
                <a:ext cx="1" cy="43"/>
              </a:xfrm>
              <a:custGeom>
                <a:avLst/>
                <a:gdLst>
                  <a:gd name="T0" fmla="*/ 0 w 1"/>
                  <a:gd name="T1" fmla="*/ 21 h 87"/>
                  <a:gd name="T2" fmla="*/ 0 w 1"/>
                  <a:gd name="T3" fmla="*/ 0 h 87"/>
                  <a:gd name="T4" fmla="*/ 0 w 1"/>
                  <a:gd name="T5" fmla="*/ 0 h 8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87">
                    <a:moveTo>
                      <a:pt x="0" y="87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30" name="Freeform 555"/>
              <p:cNvSpPr>
                <a:spLocks/>
              </p:cNvSpPr>
              <p:nvPr/>
            </p:nvSpPr>
            <p:spPr bwMode="auto">
              <a:xfrm>
                <a:off x="2582" y="4927"/>
                <a:ext cx="1" cy="64"/>
              </a:xfrm>
              <a:custGeom>
                <a:avLst/>
                <a:gdLst>
                  <a:gd name="T0" fmla="*/ 0 w 1"/>
                  <a:gd name="T1" fmla="*/ 32 h 129"/>
                  <a:gd name="T2" fmla="*/ 0 w 1"/>
                  <a:gd name="T3" fmla="*/ 0 h 129"/>
                  <a:gd name="T4" fmla="*/ 0 w 1"/>
                  <a:gd name="T5" fmla="*/ 0 h 1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29">
                    <a:moveTo>
                      <a:pt x="0" y="129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31" name="Freeform 556"/>
              <p:cNvSpPr>
                <a:spLocks/>
              </p:cNvSpPr>
              <p:nvPr/>
            </p:nvSpPr>
            <p:spPr bwMode="auto">
              <a:xfrm>
                <a:off x="2582" y="4831"/>
                <a:ext cx="1" cy="64"/>
              </a:xfrm>
              <a:custGeom>
                <a:avLst/>
                <a:gdLst>
                  <a:gd name="T0" fmla="*/ 0 w 1"/>
                  <a:gd name="T1" fmla="*/ 32 h 129"/>
                  <a:gd name="T2" fmla="*/ 0 w 1"/>
                  <a:gd name="T3" fmla="*/ 0 h 129"/>
                  <a:gd name="T4" fmla="*/ 0 w 1"/>
                  <a:gd name="T5" fmla="*/ 0 h 1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29">
                    <a:moveTo>
                      <a:pt x="0" y="129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32" name="Freeform 557"/>
              <p:cNvSpPr>
                <a:spLocks/>
              </p:cNvSpPr>
              <p:nvPr/>
            </p:nvSpPr>
            <p:spPr bwMode="auto">
              <a:xfrm>
                <a:off x="2582" y="4735"/>
                <a:ext cx="1" cy="64"/>
              </a:xfrm>
              <a:custGeom>
                <a:avLst/>
                <a:gdLst>
                  <a:gd name="T0" fmla="*/ 0 w 1"/>
                  <a:gd name="T1" fmla="*/ 32 h 129"/>
                  <a:gd name="T2" fmla="*/ 0 w 1"/>
                  <a:gd name="T3" fmla="*/ 0 h 129"/>
                  <a:gd name="T4" fmla="*/ 0 w 1"/>
                  <a:gd name="T5" fmla="*/ 0 h 1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29">
                    <a:moveTo>
                      <a:pt x="0" y="129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33" name="Freeform 558"/>
              <p:cNvSpPr>
                <a:spLocks/>
              </p:cNvSpPr>
              <p:nvPr/>
            </p:nvSpPr>
            <p:spPr bwMode="auto">
              <a:xfrm>
                <a:off x="2582" y="4639"/>
                <a:ext cx="1" cy="64"/>
              </a:xfrm>
              <a:custGeom>
                <a:avLst/>
                <a:gdLst>
                  <a:gd name="T0" fmla="*/ 0 w 1"/>
                  <a:gd name="T1" fmla="*/ 32 h 129"/>
                  <a:gd name="T2" fmla="*/ 0 w 1"/>
                  <a:gd name="T3" fmla="*/ 0 h 129"/>
                  <a:gd name="T4" fmla="*/ 0 w 1"/>
                  <a:gd name="T5" fmla="*/ 0 h 1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29">
                    <a:moveTo>
                      <a:pt x="0" y="129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34" name="Freeform 559"/>
              <p:cNvSpPr>
                <a:spLocks/>
              </p:cNvSpPr>
              <p:nvPr/>
            </p:nvSpPr>
            <p:spPr bwMode="auto">
              <a:xfrm>
                <a:off x="2582" y="4564"/>
                <a:ext cx="1" cy="43"/>
              </a:xfrm>
              <a:custGeom>
                <a:avLst/>
                <a:gdLst>
                  <a:gd name="T0" fmla="*/ 0 w 1"/>
                  <a:gd name="T1" fmla="*/ 22 h 86"/>
                  <a:gd name="T2" fmla="*/ 0 w 1"/>
                  <a:gd name="T3" fmla="*/ 0 h 86"/>
                  <a:gd name="T4" fmla="*/ 0 w 1"/>
                  <a:gd name="T5" fmla="*/ 0 h 8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86">
                    <a:moveTo>
                      <a:pt x="0" y="86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35" name="Freeform 560"/>
              <p:cNvSpPr>
                <a:spLocks/>
              </p:cNvSpPr>
              <p:nvPr/>
            </p:nvSpPr>
            <p:spPr bwMode="auto">
              <a:xfrm>
                <a:off x="2582" y="4542"/>
                <a:ext cx="37" cy="22"/>
              </a:xfrm>
              <a:custGeom>
                <a:avLst/>
                <a:gdLst>
                  <a:gd name="T0" fmla="*/ 0 w 75"/>
                  <a:gd name="T1" fmla="*/ 11 h 45"/>
                  <a:gd name="T2" fmla="*/ 18 w 75"/>
                  <a:gd name="T3" fmla="*/ 0 h 45"/>
                  <a:gd name="T4" fmla="*/ 18 w 75"/>
                  <a:gd name="T5" fmla="*/ 0 h 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5" h="45">
                    <a:moveTo>
                      <a:pt x="0" y="45"/>
                    </a:moveTo>
                    <a:lnTo>
                      <a:pt x="7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36" name="Freeform 561"/>
              <p:cNvSpPr>
                <a:spLocks/>
              </p:cNvSpPr>
              <p:nvPr/>
            </p:nvSpPr>
            <p:spPr bwMode="auto">
              <a:xfrm>
                <a:off x="2647" y="4494"/>
                <a:ext cx="56" cy="31"/>
              </a:xfrm>
              <a:custGeom>
                <a:avLst/>
                <a:gdLst>
                  <a:gd name="T0" fmla="*/ 0 w 112"/>
                  <a:gd name="T1" fmla="*/ 15 h 64"/>
                  <a:gd name="T2" fmla="*/ 28 w 112"/>
                  <a:gd name="T3" fmla="*/ 0 h 64"/>
                  <a:gd name="T4" fmla="*/ 28 w 112"/>
                  <a:gd name="T5" fmla="*/ 0 h 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2" h="64">
                    <a:moveTo>
                      <a:pt x="0" y="64"/>
                    </a:moveTo>
                    <a:lnTo>
                      <a:pt x="110" y="0"/>
                    </a:lnTo>
                    <a:lnTo>
                      <a:pt x="11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37" name="Freeform 562"/>
              <p:cNvSpPr>
                <a:spLocks/>
              </p:cNvSpPr>
              <p:nvPr/>
            </p:nvSpPr>
            <p:spPr bwMode="auto">
              <a:xfrm>
                <a:off x="2730" y="4446"/>
                <a:ext cx="55" cy="31"/>
              </a:xfrm>
              <a:custGeom>
                <a:avLst/>
                <a:gdLst>
                  <a:gd name="T0" fmla="*/ 0 w 112"/>
                  <a:gd name="T1" fmla="*/ 15 h 64"/>
                  <a:gd name="T2" fmla="*/ 27 w 112"/>
                  <a:gd name="T3" fmla="*/ 0 h 64"/>
                  <a:gd name="T4" fmla="*/ 27 w 112"/>
                  <a:gd name="T5" fmla="*/ 0 h 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2" h="64">
                    <a:moveTo>
                      <a:pt x="0" y="64"/>
                    </a:moveTo>
                    <a:lnTo>
                      <a:pt x="11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38" name="Freeform 563"/>
              <p:cNvSpPr>
                <a:spLocks/>
              </p:cNvSpPr>
              <p:nvPr/>
            </p:nvSpPr>
            <p:spPr bwMode="auto">
              <a:xfrm>
                <a:off x="2812" y="4398"/>
                <a:ext cx="56" cy="31"/>
              </a:xfrm>
              <a:custGeom>
                <a:avLst/>
                <a:gdLst>
                  <a:gd name="T0" fmla="*/ 0 w 112"/>
                  <a:gd name="T1" fmla="*/ 15 h 64"/>
                  <a:gd name="T2" fmla="*/ 28 w 112"/>
                  <a:gd name="T3" fmla="*/ 0 h 64"/>
                  <a:gd name="T4" fmla="*/ 28 w 112"/>
                  <a:gd name="T5" fmla="*/ 0 h 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2" h="64">
                    <a:moveTo>
                      <a:pt x="0" y="64"/>
                    </a:moveTo>
                    <a:lnTo>
                      <a:pt x="11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39" name="Freeform 564"/>
              <p:cNvSpPr>
                <a:spLocks/>
              </p:cNvSpPr>
              <p:nvPr/>
            </p:nvSpPr>
            <p:spPr bwMode="auto">
              <a:xfrm>
                <a:off x="2895" y="4350"/>
                <a:ext cx="55" cy="32"/>
              </a:xfrm>
              <a:custGeom>
                <a:avLst/>
                <a:gdLst>
                  <a:gd name="T0" fmla="*/ 0 w 111"/>
                  <a:gd name="T1" fmla="*/ 16 h 66"/>
                  <a:gd name="T2" fmla="*/ 27 w 111"/>
                  <a:gd name="T3" fmla="*/ 0 h 66"/>
                  <a:gd name="T4" fmla="*/ 27 w 111"/>
                  <a:gd name="T5" fmla="*/ 0 h 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1" h="66">
                    <a:moveTo>
                      <a:pt x="0" y="66"/>
                    </a:moveTo>
                    <a:lnTo>
                      <a:pt x="11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40" name="Freeform 565"/>
              <p:cNvSpPr>
                <a:spLocks/>
              </p:cNvSpPr>
              <p:nvPr/>
            </p:nvSpPr>
            <p:spPr bwMode="auto">
              <a:xfrm>
                <a:off x="2978" y="4312"/>
                <a:ext cx="38" cy="22"/>
              </a:xfrm>
              <a:custGeom>
                <a:avLst/>
                <a:gdLst>
                  <a:gd name="T0" fmla="*/ 0 w 75"/>
                  <a:gd name="T1" fmla="*/ 11 h 45"/>
                  <a:gd name="T2" fmla="*/ 19 w 75"/>
                  <a:gd name="T3" fmla="*/ 0 h 45"/>
                  <a:gd name="T4" fmla="*/ 19 w 75"/>
                  <a:gd name="T5" fmla="*/ 0 h 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5" h="45">
                    <a:moveTo>
                      <a:pt x="0" y="45"/>
                    </a:moveTo>
                    <a:lnTo>
                      <a:pt x="7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253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6vistas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1412875"/>
            <a:ext cx="208915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5" descr="6vist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341438"/>
            <a:ext cx="42545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6" descr="6vistasa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1" y="3846513"/>
            <a:ext cx="2854325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1703388" y="333375"/>
            <a:ext cx="874871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s-ES_tradnl" altLang="es-MX" sz="2800" b="1">
                <a:solidFill>
                  <a:srgbClr val="FF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TERCER CUADRANTE (SISTEMA AMERICANO)</a:t>
            </a:r>
          </a:p>
        </p:txBody>
      </p:sp>
    </p:spTree>
    <p:extLst>
      <p:ext uri="{BB962C8B-B14F-4D97-AF65-F5344CB8AC3E}">
        <p14:creationId xmlns:p14="http://schemas.microsoft.com/office/powerpoint/2010/main" val="417124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1703388" y="333375"/>
            <a:ext cx="874871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s-ES_tradnl" altLang="es-MX" sz="2800" b="1">
                <a:solidFill>
                  <a:srgbClr val="FF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TERCER CUADRANTE (SISTEMA AMERICANO)</a:t>
            </a:r>
          </a:p>
        </p:txBody>
      </p:sp>
      <p:grpSp>
        <p:nvGrpSpPr>
          <p:cNvPr id="11267" name="Group 5"/>
          <p:cNvGrpSpPr>
            <a:grpSpLocks/>
          </p:cNvGrpSpPr>
          <p:nvPr/>
        </p:nvGrpSpPr>
        <p:grpSpPr bwMode="auto">
          <a:xfrm>
            <a:off x="1919288" y="765175"/>
            <a:ext cx="3744912" cy="2952750"/>
            <a:chOff x="877" y="1077"/>
            <a:chExt cx="2473" cy="2046"/>
          </a:xfrm>
        </p:grpSpPr>
        <p:sp>
          <p:nvSpPr>
            <p:cNvPr id="11354" name="Freeform 6"/>
            <p:cNvSpPr>
              <a:spLocks/>
            </p:cNvSpPr>
            <p:nvPr/>
          </p:nvSpPr>
          <p:spPr bwMode="auto">
            <a:xfrm>
              <a:off x="2138" y="2025"/>
              <a:ext cx="1" cy="222"/>
            </a:xfrm>
            <a:custGeom>
              <a:avLst/>
              <a:gdLst>
                <a:gd name="T0" fmla="*/ 0 w 1"/>
                <a:gd name="T1" fmla="*/ 0 h 444"/>
                <a:gd name="T2" fmla="*/ 0 w 1"/>
                <a:gd name="T3" fmla="*/ 111 h 444"/>
                <a:gd name="T4" fmla="*/ 0 w 1"/>
                <a:gd name="T5" fmla="*/ 111 h 4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44">
                  <a:moveTo>
                    <a:pt x="0" y="0"/>
                  </a:moveTo>
                  <a:lnTo>
                    <a:pt x="0" y="4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55" name="Freeform 7"/>
            <p:cNvSpPr>
              <a:spLocks/>
            </p:cNvSpPr>
            <p:nvPr/>
          </p:nvSpPr>
          <p:spPr bwMode="auto">
            <a:xfrm>
              <a:off x="2196" y="1979"/>
              <a:ext cx="1" cy="221"/>
            </a:xfrm>
            <a:custGeom>
              <a:avLst/>
              <a:gdLst>
                <a:gd name="T0" fmla="*/ 0 w 2"/>
                <a:gd name="T1" fmla="*/ 0 h 444"/>
                <a:gd name="T2" fmla="*/ 0 w 2"/>
                <a:gd name="T3" fmla="*/ 110 h 444"/>
                <a:gd name="T4" fmla="*/ 1 w 2"/>
                <a:gd name="T5" fmla="*/ 110 h 4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44">
                  <a:moveTo>
                    <a:pt x="0" y="0"/>
                  </a:moveTo>
                  <a:lnTo>
                    <a:pt x="0" y="444"/>
                  </a:lnTo>
                  <a:lnTo>
                    <a:pt x="2" y="4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56" name="Freeform 8"/>
            <p:cNvSpPr>
              <a:spLocks/>
            </p:cNvSpPr>
            <p:nvPr/>
          </p:nvSpPr>
          <p:spPr bwMode="auto">
            <a:xfrm>
              <a:off x="2078" y="1908"/>
              <a:ext cx="333" cy="385"/>
            </a:xfrm>
            <a:custGeom>
              <a:avLst/>
              <a:gdLst>
                <a:gd name="T0" fmla="*/ 0 w 664"/>
                <a:gd name="T1" fmla="*/ 193 h 770"/>
                <a:gd name="T2" fmla="*/ 0 w 664"/>
                <a:gd name="T3" fmla="*/ 82 h 770"/>
                <a:gd name="T4" fmla="*/ 30 w 664"/>
                <a:gd name="T5" fmla="*/ 59 h 770"/>
                <a:gd name="T6" fmla="*/ 137 w 664"/>
                <a:gd name="T7" fmla="*/ 84 h 770"/>
                <a:gd name="T8" fmla="*/ 167 w 664"/>
                <a:gd name="T9" fmla="*/ 61 h 770"/>
                <a:gd name="T10" fmla="*/ 60 w 664"/>
                <a:gd name="T11" fmla="*/ 36 h 770"/>
                <a:gd name="T12" fmla="*/ 89 w 664"/>
                <a:gd name="T13" fmla="*/ 13 h 770"/>
                <a:gd name="T14" fmla="*/ 36 w 664"/>
                <a:gd name="T15" fmla="*/ 0 h 770"/>
                <a:gd name="T16" fmla="*/ 36 w 664"/>
                <a:gd name="T17" fmla="*/ 0 h 7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4" h="770">
                  <a:moveTo>
                    <a:pt x="0" y="770"/>
                  </a:moveTo>
                  <a:lnTo>
                    <a:pt x="0" y="327"/>
                  </a:lnTo>
                  <a:lnTo>
                    <a:pt x="119" y="234"/>
                  </a:lnTo>
                  <a:lnTo>
                    <a:pt x="547" y="336"/>
                  </a:lnTo>
                  <a:lnTo>
                    <a:pt x="664" y="244"/>
                  </a:lnTo>
                  <a:lnTo>
                    <a:pt x="238" y="142"/>
                  </a:lnTo>
                  <a:lnTo>
                    <a:pt x="355" y="50"/>
                  </a:lnTo>
                  <a:lnTo>
                    <a:pt x="1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57" name="Freeform 9"/>
            <p:cNvSpPr>
              <a:spLocks/>
            </p:cNvSpPr>
            <p:nvPr/>
          </p:nvSpPr>
          <p:spPr bwMode="auto">
            <a:xfrm>
              <a:off x="1971" y="2045"/>
              <a:ext cx="107" cy="26"/>
            </a:xfrm>
            <a:custGeom>
              <a:avLst/>
              <a:gdLst>
                <a:gd name="T0" fmla="*/ 53 w 215"/>
                <a:gd name="T1" fmla="*/ 13 h 52"/>
                <a:gd name="T2" fmla="*/ 0 w 215"/>
                <a:gd name="T3" fmla="*/ 0 h 52"/>
                <a:gd name="T4" fmla="*/ 0 w 215"/>
                <a:gd name="T5" fmla="*/ 0 h 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" h="52">
                  <a:moveTo>
                    <a:pt x="215" y="5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58" name="Freeform 10"/>
            <p:cNvSpPr>
              <a:spLocks/>
            </p:cNvSpPr>
            <p:nvPr/>
          </p:nvSpPr>
          <p:spPr bwMode="auto">
            <a:xfrm>
              <a:off x="1935" y="1908"/>
              <a:ext cx="214" cy="59"/>
            </a:xfrm>
            <a:custGeom>
              <a:avLst/>
              <a:gdLst>
                <a:gd name="T0" fmla="*/ 107 w 428"/>
                <a:gd name="T1" fmla="*/ 0 h 119"/>
                <a:gd name="T2" fmla="*/ 0 w 428"/>
                <a:gd name="T3" fmla="*/ 29 h 119"/>
                <a:gd name="T4" fmla="*/ 0 w 428"/>
                <a:gd name="T5" fmla="*/ 29 h 1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" h="119">
                  <a:moveTo>
                    <a:pt x="428" y="0"/>
                  </a:moveTo>
                  <a:lnTo>
                    <a:pt x="0" y="11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59" name="Freeform 11"/>
            <p:cNvSpPr>
              <a:spLocks/>
            </p:cNvSpPr>
            <p:nvPr/>
          </p:nvSpPr>
          <p:spPr bwMode="auto">
            <a:xfrm>
              <a:off x="1757" y="2045"/>
              <a:ext cx="214" cy="60"/>
            </a:xfrm>
            <a:custGeom>
              <a:avLst/>
              <a:gdLst>
                <a:gd name="T0" fmla="*/ 107 w 428"/>
                <a:gd name="T1" fmla="*/ 0 h 121"/>
                <a:gd name="T2" fmla="*/ 0 w 428"/>
                <a:gd name="T3" fmla="*/ 30 h 121"/>
                <a:gd name="T4" fmla="*/ 1 w 428"/>
                <a:gd name="T5" fmla="*/ 30 h 1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" h="121">
                  <a:moveTo>
                    <a:pt x="428" y="0"/>
                  </a:moveTo>
                  <a:lnTo>
                    <a:pt x="0" y="121"/>
                  </a:lnTo>
                  <a:lnTo>
                    <a:pt x="2" y="12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60" name="Freeform 12"/>
            <p:cNvSpPr>
              <a:spLocks/>
            </p:cNvSpPr>
            <p:nvPr/>
          </p:nvSpPr>
          <p:spPr bwMode="auto">
            <a:xfrm>
              <a:off x="1971" y="1908"/>
              <a:ext cx="178" cy="137"/>
            </a:xfrm>
            <a:custGeom>
              <a:avLst/>
              <a:gdLst>
                <a:gd name="T0" fmla="*/ 0 w 357"/>
                <a:gd name="T1" fmla="*/ 68 h 275"/>
                <a:gd name="T2" fmla="*/ 89 w 357"/>
                <a:gd name="T3" fmla="*/ 0 h 275"/>
                <a:gd name="T4" fmla="*/ 89 w 357"/>
                <a:gd name="T5" fmla="*/ 0 h 2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7" h="275">
                  <a:moveTo>
                    <a:pt x="0" y="275"/>
                  </a:moveTo>
                  <a:lnTo>
                    <a:pt x="35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61" name="Freeform 13"/>
            <p:cNvSpPr>
              <a:spLocks/>
            </p:cNvSpPr>
            <p:nvPr/>
          </p:nvSpPr>
          <p:spPr bwMode="auto">
            <a:xfrm>
              <a:off x="1935" y="1967"/>
              <a:ext cx="1" cy="111"/>
            </a:xfrm>
            <a:custGeom>
              <a:avLst/>
              <a:gdLst>
                <a:gd name="T0" fmla="*/ 0 w 1"/>
                <a:gd name="T1" fmla="*/ 0 h 223"/>
                <a:gd name="T2" fmla="*/ 0 w 1"/>
                <a:gd name="T3" fmla="*/ 55 h 223"/>
                <a:gd name="T4" fmla="*/ 0 w 1"/>
                <a:gd name="T5" fmla="*/ 55 h 2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23">
                  <a:moveTo>
                    <a:pt x="0" y="0"/>
                  </a:moveTo>
                  <a:lnTo>
                    <a:pt x="0" y="22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62" name="Freeform 14"/>
            <p:cNvSpPr>
              <a:spLocks/>
            </p:cNvSpPr>
            <p:nvPr/>
          </p:nvSpPr>
          <p:spPr bwMode="auto">
            <a:xfrm>
              <a:off x="1757" y="2105"/>
              <a:ext cx="1" cy="111"/>
            </a:xfrm>
            <a:custGeom>
              <a:avLst/>
              <a:gdLst>
                <a:gd name="T0" fmla="*/ 0 w 2"/>
                <a:gd name="T1" fmla="*/ 0 h 221"/>
                <a:gd name="T2" fmla="*/ 0 w 2"/>
                <a:gd name="T3" fmla="*/ 56 h 221"/>
                <a:gd name="T4" fmla="*/ 1 w 2"/>
                <a:gd name="T5" fmla="*/ 56 h 2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21">
                  <a:moveTo>
                    <a:pt x="0" y="0"/>
                  </a:moveTo>
                  <a:lnTo>
                    <a:pt x="0" y="221"/>
                  </a:lnTo>
                  <a:lnTo>
                    <a:pt x="2" y="22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63" name="Freeform 15"/>
            <p:cNvSpPr>
              <a:spLocks/>
            </p:cNvSpPr>
            <p:nvPr/>
          </p:nvSpPr>
          <p:spPr bwMode="auto">
            <a:xfrm>
              <a:off x="1757" y="1967"/>
              <a:ext cx="178" cy="138"/>
            </a:xfrm>
            <a:custGeom>
              <a:avLst/>
              <a:gdLst>
                <a:gd name="T0" fmla="*/ 0 w 357"/>
                <a:gd name="T1" fmla="*/ 69 h 277"/>
                <a:gd name="T2" fmla="*/ 89 w 357"/>
                <a:gd name="T3" fmla="*/ 0 h 277"/>
                <a:gd name="T4" fmla="*/ 89 w 357"/>
                <a:gd name="T5" fmla="*/ 0 h 2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7" h="277">
                  <a:moveTo>
                    <a:pt x="0" y="277"/>
                  </a:moveTo>
                  <a:lnTo>
                    <a:pt x="35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64" name="Freeform 16"/>
            <p:cNvSpPr>
              <a:spLocks/>
            </p:cNvSpPr>
            <p:nvPr/>
          </p:nvSpPr>
          <p:spPr bwMode="auto">
            <a:xfrm>
              <a:off x="2078" y="2247"/>
              <a:ext cx="60" cy="46"/>
            </a:xfrm>
            <a:custGeom>
              <a:avLst/>
              <a:gdLst>
                <a:gd name="T0" fmla="*/ 30 w 119"/>
                <a:gd name="T1" fmla="*/ 0 h 92"/>
                <a:gd name="T2" fmla="*/ 0 w 119"/>
                <a:gd name="T3" fmla="*/ 23 h 92"/>
                <a:gd name="T4" fmla="*/ 0 w 119"/>
                <a:gd name="T5" fmla="*/ 23 h 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9" h="92">
                  <a:moveTo>
                    <a:pt x="119" y="0"/>
                  </a:moveTo>
                  <a:lnTo>
                    <a:pt x="0" y="9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65" name="Freeform 17"/>
            <p:cNvSpPr>
              <a:spLocks/>
            </p:cNvSpPr>
            <p:nvPr/>
          </p:nvSpPr>
          <p:spPr bwMode="auto">
            <a:xfrm>
              <a:off x="1757" y="2216"/>
              <a:ext cx="321" cy="77"/>
            </a:xfrm>
            <a:custGeom>
              <a:avLst/>
              <a:gdLst>
                <a:gd name="T0" fmla="*/ 0 w 643"/>
                <a:gd name="T1" fmla="*/ 0 h 153"/>
                <a:gd name="T2" fmla="*/ 160 w 643"/>
                <a:gd name="T3" fmla="*/ 39 h 153"/>
                <a:gd name="T4" fmla="*/ 160 w 643"/>
                <a:gd name="T5" fmla="*/ 39 h 1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3" h="153">
                  <a:moveTo>
                    <a:pt x="0" y="0"/>
                  </a:moveTo>
                  <a:lnTo>
                    <a:pt x="643" y="1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66" name="Freeform 18"/>
            <p:cNvSpPr>
              <a:spLocks/>
            </p:cNvSpPr>
            <p:nvPr/>
          </p:nvSpPr>
          <p:spPr bwMode="auto">
            <a:xfrm>
              <a:off x="1757" y="2078"/>
              <a:ext cx="655" cy="173"/>
            </a:xfrm>
            <a:custGeom>
              <a:avLst/>
              <a:gdLst>
                <a:gd name="T0" fmla="*/ 0 w 1309"/>
                <a:gd name="T1" fmla="*/ 69 h 346"/>
                <a:gd name="T2" fmla="*/ 90 w 1309"/>
                <a:gd name="T3" fmla="*/ 0 h 346"/>
                <a:gd name="T4" fmla="*/ 250 w 1309"/>
                <a:gd name="T5" fmla="*/ 38 h 346"/>
                <a:gd name="T6" fmla="*/ 221 w 1309"/>
                <a:gd name="T7" fmla="*/ 61 h 346"/>
                <a:gd name="T8" fmla="*/ 327 w 1309"/>
                <a:gd name="T9" fmla="*/ 87 h 346"/>
                <a:gd name="T10" fmla="*/ 328 w 1309"/>
                <a:gd name="T11" fmla="*/ 87 h 3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09" h="346">
                  <a:moveTo>
                    <a:pt x="0" y="275"/>
                  </a:moveTo>
                  <a:lnTo>
                    <a:pt x="357" y="0"/>
                  </a:lnTo>
                  <a:lnTo>
                    <a:pt x="998" y="152"/>
                  </a:lnTo>
                  <a:lnTo>
                    <a:pt x="881" y="244"/>
                  </a:lnTo>
                  <a:lnTo>
                    <a:pt x="1307" y="346"/>
                  </a:lnTo>
                  <a:lnTo>
                    <a:pt x="1309" y="34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67" name="Freeform 19"/>
            <p:cNvSpPr>
              <a:spLocks/>
            </p:cNvSpPr>
            <p:nvPr/>
          </p:nvSpPr>
          <p:spPr bwMode="auto">
            <a:xfrm>
              <a:off x="2138" y="2247"/>
              <a:ext cx="214" cy="50"/>
            </a:xfrm>
            <a:custGeom>
              <a:avLst/>
              <a:gdLst>
                <a:gd name="T0" fmla="*/ 107 w 428"/>
                <a:gd name="T1" fmla="*/ 25 h 102"/>
                <a:gd name="T2" fmla="*/ 0 w 428"/>
                <a:gd name="T3" fmla="*/ 0 h 102"/>
                <a:gd name="T4" fmla="*/ 0 w 428"/>
                <a:gd name="T5" fmla="*/ 0 h 1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" h="102">
                  <a:moveTo>
                    <a:pt x="428" y="10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68" name="Freeform 20"/>
            <p:cNvSpPr>
              <a:spLocks/>
            </p:cNvSpPr>
            <p:nvPr/>
          </p:nvSpPr>
          <p:spPr bwMode="auto">
            <a:xfrm>
              <a:off x="2352" y="2030"/>
              <a:ext cx="60" cy="267"/>
            </a:xfrm>
            <a:custGeom>
              <a:avLst/>
              <a:gdLst>
                <a:gd name="T0" fmla="*/ 0 w 119"/>
                <a:gd name="T1" fmla="*/ 23 h 534"/>
                <a:gd name="T2" fmla="*/ 0 w 119"/>
                <a:gd name="T3" fmla="*/ 134 h 534"/>
                <a:gd name="T4" fmla="*/ 30 w 119"/>
                <a:gd name="T5" fmla="*/ 111 h 534"/>
                <a:gd name="T6" fmla="*/ 30 w 119"/>
                <a:gd name="T7" fmla="*/ 0 h 534"/>
                <a:gd name="T8" fmla="*/ 30 w 119"/>
                <a:gd name="T9" fmla="*/ 0 h 5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9" h="534">
                  <a:moveTo>
                    <a:pt x="0" y="90"/>
                  </a:moveTo>
                  <a:lnTo>
                    <a:pt x="0" y="534"/>
                  </a:lnTo>
                  <a:lnTo>
                    <a:pt x="117" y="442"/>
                  </a:lnTo>
                  <a:lnTo>
                    <a:pt x="117" y="0"/>
                  </a:lnTo>
                  <a:lnTo>
                    <a:pt x="11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69" name="Freeform 21"/>
            <p:cNvSpPr>
              <a:spLocks/>
            </p:cNvSpPr>
            <p:nvPr/>
          </p:nvSpPr>
          <p:spPr bwMode="auto">
            <a:xfrm>
              <a:off x="2256" y="1933"/>
              <a:ext cx="1" cy="221"/>
            </a:xfrm>
            <a:custGeom>
              <a:avLst/>
              <a:gdLst>
                <a:gd name="T0" fmla="*/ 0 w 2"/>
                <a:gd name="T1" fmla="*/ 0 h 444"/>
                <a:gd name="T2" fmla="*/ 0 w 2"/>
                <a:gd name="T3" fmla="*/ 110 h 444"/>
                <a:gd name="T4" fmla="*/ 1 w 2"/>
                <a:gd name="T5" fmla="*/ 110 h 4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44">
                  <a:moveTo>
                    <a:pt x="0" y="0"/>
                  </a:moveTo>
                  <a:lnTo>
                    <a:pt x="0" y="444"/>
                  </a:lnTo>
                  <a:lnTo>
                    <a:pt x="2" y="4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70" name="Freeform 22"/>
            <p:cNvSpPr>
              <a:spLocks/>
            </p:cNvSpPr>
            <p:nvPr/>
          </p:nvSpPr>
          <p:spPr bwMode="auto">
            <a:xfrm>
              <a:off x="1530" y="1940"/>
              <a:ext cx="1" cy="244"/>
            </a:xfrm>
            <a:custGeom>
              <a:avLst/>
              <a:gdLst>
                <a:gd name="T0" fmla="*/ 0 w 2"/>
                <a:gd name="T1" fmla="*/ 122 h 488"/>
                <a:gd name="T2" fmla="*/ 0 w 2"/>
                <a:gd name="T3" fmla="*/ 0 h 488"/>
                <a:gd name="T4" fmla="*/ 1 w 2"/>
                <a:gd name="T5" fmla="*/ 0 h 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88">
                  <a:moveTo>
                    <a:pt x="0" y="488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71" name="Freeform 23"/>
            <p:cNvSpPr>
              <a:spLocks/>
            </p:cNvSpPr>
            <p:nvPr/>
          </p:nvSpPr>
          <p:spPr bwMode="auto">
            <a:xfrm>
              <a:off x="1530" y="1828"/>
              <a:ext cx="1" cy="56"/>
            </a:xfrm>
            <a:custGeom>
              <a:avLst/>
              <a:gdLst>
                <a:gd name="T0" fmla="*/ 0 w 2"/>
                <a:gd name="T1" fmla="*/ 28 h 111"/>
                <a:gd name="T2" fmla="*/ 0 w 2"/>
                <a:gd name="T3" fmla="*/ 0 h 111"/>
                <a:gd name="T4" fmla="*/ 1 w 2"/>
                <a:gd name="T5" fmla="*/ 0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11">
                  <a:moveTo>
                    <a:pt x="0" y="111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72" name="Freeform 24"/>
            <p:cNvSpPr>
              <a:spLocks/>
            </p:cNvSpPr>
            <p:nvPr/>
          </p:nvSpPr>
          <p:spPr bwMode="auto">
            <a:xfrm>
              <a:off x="1530" y="1490"/>
              <a:ext cx="1" cy="281"/>
            </a:xfrm>
            <a:custGeom>
              <a:avLst/>
              <a:gdLst>
                <a:gd name="T0" fmla="*/ 0 w 2"/>
                <a:gd name="T1" fmla="*/ 140 h 563"/>
                <a:gd name="T2" fmla="*/ 0 w 2"/>
                <a:gd name="T3" fmla="*/ 0 h 563"/>
                <a:gd name="T4" fmla="*/ 1 w 2"/>
                <a:gd name="T5" fmla="*/ 0 h 5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563">
                  <a:moveTo>
                    <a:pt x="0" y="563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73" name="Freeform 25"/>
            <p:cNvSpPr>
              <a:spLocks/>
            </p:cNvSpPr>
            <p:nvPr/>
          </p:nvSpPr>
          <p:spPr bwMode="auto">
            <a:xfrm>
              <a:off x="1530" y="1378"/>
              <a:ext cx="1" cy="55"/>
            </a:xfrm>
            <a:custGeom>
              <a:avLst/>
              <a:gdLst>
                <a:gd name="T0" fmla="*/ 0 w 2"/>
                <a:gd name="T1" fmla="*/ 27 h 112"/>
                <a:gd name="T2" fmla="*/ 0 w 2"/>
                <a:gd name="T3" fmla="*/ 0 h 112"/>
                <a:gd name="T4" fmla="*/ 1 w 2"/>
                <a:gd name="T5" fmla="*/ 0 h 1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12">
                  <a:moveTo>
                    <a:pt x="0" y="112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74" name="Freeform 26"/>
            <p:cNvSpPr>
              <a:spLocks/>
            </p:cNvSpPr>
            <p:nvPr/>
          </p:nvSpPr>
          <p:spPr bwMode="auto">
            <a:xfrm>
              <a:off x="1530" y="1077"/>
              <a:ext cx="1" cy="244"/>
            </a:xfrm>
            <a:custGeom>
              <a:avLst/>
              <a:gdLst>
                <a:gd name="T0" fmla="*/ 0 w 2"/>
                <a:gd name="T1" fmla="*/ 122 h 488"/>
                <a:gd name="T2" fmla="*/ 0 w 2"/>
                <a:gd name="T3" fmla="*/ 0 h 488"/>
                <a:gd name="T4" fmla="*/ 1 w 2"/>
                <a:gd name="T5" fmla="*/ 0 h 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88">
                  <a:moveTo>
                    <a:pt x="0" y="488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75" name="Freeform 27"/>
            <p:cNvSpPr>
              <a:spLocks/>
            </p:cNvSpPr>
            <p:nvPr/>
          </p:nvSpPr>
          <p:spPr bwMode="auto">
            <a:xfrm>
              <a:off x="3349" y="1510"/>
              <a:ext cx="1" cy="244"/>
            </a:xfrm>
            <a:custGeom>
              <a:avLst/>
              <a:gdLst>
                <a:gd name="T0" fmla="*/ 0 w 2"/>
                <a:gd name="T1" fmla="*/ 0 h 488"/>
                <a:gd name="T2" fmla="*/ 0 w 2"/>
                <a:gd name="T3" fmla="*/ 122 h 488"/>
                <a:gd name="T4" fmla="*/ 1 w 2"/>
                <a:gd name="T5" fmla="*/ 122 h 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88">
                  <a:moveTo>
                    <a:pt x="0" y="0"/>
                  </a:moveTo>
                  <a:lnTo>
                    <a:pt x="0" y="488"/>
                  </a:lnTo>
                  <a:lnTo>
                    <a:pt x="2" y="48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76" name="Freeform 28"/>
            <p:cNvSpPr>
              <a:spLocks/>
            </p:cNvSpPr>
            <p:nvPr/>
          </p:nvSpPr>
          <p:spPr bwMode="auto">
            <a:xfrm>
              <a:off x="3349" y="1811"/>
              <a:ext cx="1" cy="56"/>
            </a:xfrm>
            <a:custGeom>
              <a:avLst/>
              <a:gdLst>
                <a:gd name="T0" fmla="*/ 0 w 2"/>
                <a:gd name="T1" fmla="*/ 0 h 114"/>
                <a:gd name="T2" fmla="*/ 0 w 2"/>
                <a:gd name="T3" fmla="*/ 28 h 114"/>
                <a:gd name="T4" fmla="*/ 1 w 2"/>
                <a:gd name="T5" fmla="*/ 28 h 1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14">
                  <a:moveTo>
                    <a:pt x="0" y="0"/>
                  </a:moveTo>
                  <a:lnTo>
                    <a:pt x="0" y="114"/>
                  </a:lnTo>
                  <a:lnTo>
                    <a:pt x="2" y="11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77" name="Freeform 29"/>
            <p:cNvSpPr>
              <a:spLocks/>
            </p:cNvSpPr>
            <p:nvPr/>
          </p:nvSpPr>
          <p:spPr bwMode="auto">
            <a:xfrm>
              <a:off x="3349" y="1923"/>
              <a:ext cx="1" cy="281"/>
            </a:xfrm>
            <a:custGeom>
              <a:avLst/>
              <a:gdLst>
                <a:gd name="T0" fmla="*/ 0 w 2"/>
                <a:gd name="T1" fmla="*/ 0 h 563"/>
                <a:gd name="T2" fmla="*/ 0 w 2"/>
                <a:gd name="T3" fmla="*/ 140 h 563"/>
                <a:gd name="T4" fmla="*/ 1 w 2"/>
                <a:gd name="T5" fmla="*/ 140 h 5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563">
                  <a:moveTo>
                    <a:pt x="0" y="0"/>
                  </a:moveTo>
                  <a:lnTo>
                    <a:pt x="0" y="563"/>
                  </a:lnTo>
                  <a:lnTo>
                    <a:pt x="2" y="5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78" name="Freeform 30"/>
            <p:cNvSpPr>
              <a:spLocks/>
            </p:cNvSpPr>
            <p:nvPr/>
          </p:nvSpPr>
          <p:spPr bwMode="auto">
            <a:xfrm>
              <a:off x="3349" y="2261"/>
              <a:ext cx="1" cy="56"/>
            </a:xfrm>
            <a:custGeom>
              <a:avLst/>
              <a:gdLst>
                <a:gd name="T0" fmla="*/ 0 w 2"/>
                <a:gd name="T1" fmla="*/ 0 h 111"/>
                <a:gd name="T2" fmla="*/ 0 w 2"/>
                <a:gd name="T3" fmla="*/ 28 h 111"/>
                <a:gd name="T4" fmla="*/ 1 w 2"/>
                <a:gd name="T5" fmla="*/ 28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11">
                  <a:moveTo>
                    <a:pt x="0" y="0"/>
                  </a:moveTo>
                  <a:lnTo>
                    <a:pt x="0" y="111"/>
                  </a:lnTo>
                  <a:lnTo>
                    <a:pt x="2" y="11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79" name="Freeform 31"/>
            <p:cNvSpPr>
              <a:spLocks/>
            </p:cNvSpPr>
            <p:nvPr/>
          </p:nvSpPr>
          <p:spPr bwMode="auto">
            <a:xfrm>
              <a:off x="3349" y="2373"/>
              <a:ext cx="1" cy="245"/>
            </a:xfrm>
            <a:custGeom>
              <a:avLst/>
              <a:gdLst>
                <a:gd name="T0" fmla="*/ 0 w 2"/>
                <a:gd name="T1" fmla="*/ 0 h 490"/>
                <a:gd name="T2" fmla="*/ 0 w 2"/>
                <a:gd name="T3" fmla="*/ 123 h 490"/>
                <a:gd name="T4" fmla="*/ 1 w 2"/>
                <a:gd name="T5" fmla="*/ 123 h 4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90">
                  <a:moveTo>
                    <a:pt x="0" y="0"/>
                  </a:moveTo>
                  <a:lnTo>
                    <a:pt x="0" y="490"/>
                  </a:lnTo>
                  <a:lnTo>
                    <a:pt x="2" y="49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80" name="Freeform 32"/>
            <p:cNvSpPr>
              <a:spLocks/>
            </p:cNvSpPr>
            <p:nvPr/>
          </p:nvSpPr>
          <p:spPr bwMode="auto">
            <a:xfrm>
              <a:off x="1370" y="1077"/>
              <a:ext cx="160" cy="124"/>
            </a:xfrm>
            <a:custGeom>
              <a:avLst/>
              <a:gdLst>
                <a:gd name="T0" fmla="*/ 80 w 320"/>
                <a:gd name="T1" fmla="*/ 0 h 248"/>
                <a:gd name="T2" fmla="*/ 0 w 320"/>
                <a:gd name="T3" fmla="*/ 62 h 248"/>
                <a:gd name="T4" fmla="*/ 0 w 320"/>
                <a:gd name="T5" fmla="*/ 62 h 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" h="248">
                  <a:moveTo>
                    <a:pt x="320" y="0"/>
                  </a:moveTo>
                  <a:lnTo>
                    <a:pt x="0" y="2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81" name="Freeform 33"/>
            <p:cNvSpPr>
              <a:spLocks/>
            </p:cNvSpPr>
            <p:nvPr/>
          </p:nvSpPr>
          <p:spPr bwMode="auto">
            <a:xfrm>
              <a:off x="1309" y="1224"/>
              <a:ext cx="31" cy="24"/>
            </a:xfrm>
            <a:custGeom>
              <a:avLst/>
              <a:gdLst>
                <a:gd name="T0" fmla="*/ 16 w 61"/>
                <a:gd name="T1" fmla="*/ 0 h 48"/>
                <a:gd name="T2" fmla="*/ 0 w 61"/>
                <a:gd name="T3" fmla="*/ 12 h 48"/>
                <a:gd name="T4" fmla="*/ 0 w 61"/>
                <a:gd name="T5" fmla="*/ 12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" h="48">
                  <a:moveTo>
                    <a:pt x="61" y="0"/>
                  </a:move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82" name="Freeform 34"/>
            <p:cNvSpPr>
              <a:spLocks/>
            </p:cNvSpPr>
            <p:nvPr/>
          </p:nvSpPr>
          <p:spPr bwMode="auto">
            <a:xfrm>
              <a:off x="1129" y="1271"/>
              <a:ext cx="151" cy="116"/>
            </a:xfrm>
            <a:custGeom>
              <a:avLst/>
              <a:gdLst>
                <a:gd name="T0" fmla="*/ 76 w 301"/>
                <a:gd name="T1" fmla="*/ 0 h 232"/>
                <a:gd name="T2" fmla="*/ 0 w 301"/>
                <a:gd name="T3" fmla="*/ 58 h 232"/>
                <a:gd name="T4" fmla="*/ 0 w 301"/>
                <a:gd name="T5" fmla="*/ 58 h 2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1" h="232">
                  <a:moveTo>
                    <a:pt x="301" y="0"/>
                  </a:moveTo>
                  <a:lnTo>
                    <a:pt x="0" y="23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83" name="Freeform 35"/>
            <p:cNvSpPr>
              <a:spLocks/>
            </p:cNvSpPr>
            <p:nvPr/>
          </p:nvSpPr>
          <p:spPr bwMode="auto">
            <a:xfrm>
              <a:off x="1068" y="1411"/>
              <a:ext cx="31" cy="23"/>
            </a:xfrm>
            <a:custGeom>
              <a:avLst/>
              <a:gdLst>
                <a:gd name="T0" fmla="*/ 16 w 61"/>
                <a:gd name="T1" fmla="*/ 0 h 47"/>
                <a:gd name="T2" fmla="*/ 0 w 61"/>
                <a:gd name="T3" fmla="*/ 11 h 47"/>
                <a:gd name="T4" fmla="*/ 0 w 61"/>
                <a:gd name="T5" fmla="*/ 11 h 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" h="47">
                  <a:moveTo>
                    <a:pt x="61" y="0"/>
                  </a:moveTo>
                  <a:lnTo>
                    <a:pt x="0" y="4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84" name="Freeform 36"/>
            <p:cNvSpPr>
              <a:spLocks/>
            </p:cNvSpPr>
            <p:nvPr/>
          </p:nvSpPr>
          <p:spPr bwMode="auto">
            <a:xfrm>
              <a:off x="877" y="1457"/>
              <a:ext cx="162" cy="125"/>
            </a:xfrm>
            <a:custGeom>
              <a:avLst/>
              <a:gdLst>
                <a:gd name="T0" fmla="*/ 82 w 322"/>
                <a:gd name="T1" fmla="*/ 0 h 249"/>
                <a:gd name="T2" fmla="*/ 0 w 322"/>
                <a:gd name="T3" fmla="*/ 63 h 249"/>
                <a:gd name="T4" fmla="*/ 0 w 322"/>
                <a:gd name="T5" fmla="*/ 63 h 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2" h="249">
                  <a:moveTo>
                    <a:pt x="322" y="0"/>
                  </a:moveTo>
                  <a:lnTo>
                    <a:pt x="0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85" name="Freeform 37"/>
            <p:cNvSpPr>
              <a:spLocks/>
            </p:cNvSpPr>
            <p:nvPr/>
          </p:nvSpPr>
          <p:spPr bwMode="auto">
            <a:xfrm>
              <a:off x="2697" y="1891"/>
              <a:ext cx="161" cy="124"/>
            </a:xfrm>
            <a:custGeom>
              <a:avLst/>
              <a:gdLst>
                <a:gd name="T0" fmla="*/ 0 w 323"/>
                <a:gd name="T1" fmla="*/ 62 h 247"/>
                <a:gd name="T2" fmla="*/ 80 w 323"/>
                <a:gd name="T3" fmla="*/ 0 h 247"/>
                <a:gd name="T4" fmla="*/ 80 w 323"/>
                <a:gd name="T5" fmla="*/ 0 h 2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3" h="247">
                  <a:moveTo>
                    <a:pt x="0" y="247"/>
                  </a:moveTo>
                  <a:lnTo>
                    <a:pt x="32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86" name="Freeform 38"/>
            <p:cNvSpPr>
              <a:spLocks/>
            </p:cNvSpPr>
            <p:nvPr/>
          </p:nvSpPr>
          <p:spPr bwMode="auto">
            <a:xfrm>
              <a:off x="2888" y="1844"/>
              <a:ext cx="30" cy="23"/>
            </a:xfrm>
            <a:custGeom>
              <a:avLst/>
              <a:gdLst>
                <a:gd name="T0" fmla="*/ 0 w 62"/>
                <a:gd name="T1" fmla="*/ 11 h 47"/>
                <a:gd name="T2" fmla="*/ 14 w 62"/>
                <a:gd name="T3" fmla="*/ 0 h 47"/>
                <a:gd name="T4" fmla="*/ 15 w 62"/>
                <a:gd name="T5" fmla="*/ 0 h 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47">
                  <a:moveTo>
                    <a:pt x="0" y="47"/>
                  </a:moveTo>
                  <a:lnTo>
                    <a:pt x="60" y="0"/>
                  </a:lnTo>
                  <a:lnTo>
                    <a:pt x="6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87" name="Freeform 39"/>
            <p:cNvSpPr>
              <a:spLocks/>
            </p:cNvSpPr>
            <p:nvPr/>
          </p:nvSpPr>
          <p:spPr bwMode="auto">
            <a:xfrm>
              <a:off x="2948" y="1704"/>
              <a:ext cx="151" cy="117"/>
            </a:xfrm>
            <a:custGeom>
              <a:avLst/>
              <a:gdLst>
                <a:gd name="T0" fmla="*/ 0 w 302"/>
                <a:gd name="T1" fmla="*/ 59 h 234"/>
                <a:gd name="T2" fmla="*/ 76 w 302"/>
                <a:gd name="T3" fmla="*/ 0 h 234"/>
                <a:gd name="T4" fmla="*/ 76 w 302"/>
                <a:gd name="T5" fmla="*/ 0 h 2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2" h="234">
                  <a:moveTo>
                    <a:pt x="0" y="234"/>
                  </a:moveTo>
                  <a:lnTo>
                    <a:pt x="30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88" name="Freeform 40"/>
            <p:cNvSpPr>
              <a:spLocks/>
            </p:cNvSpPr>
            <p:nvPr/>
          </p:nvSpPr>
          <p:spPr bwMode="auto">
            <a:xfrm>
              <a:off x="3129" y="1658"/>
              <a:ext cx="30" cy="23"/>
            </a:xfrm>
            <a:custGeom>
              <a:avLst/>
              <a:gdLst>
                <a:gd name="T0" fmla="*/ 0 w 62"/>
                <a:gd name="T1" fmla="*/ 12 h 46"/>
                <a:gd name="T2" fmla="*/ 15 w 62"/>
                <a:gd name="T3" fmla="*/ 0 h 46"/>
                <a:gd name="T4" fmla="*/ 15 w 62"/>
                <a:gd name="T5" fmla="*/ 0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46">
                  <a:moveTo>
                    <a:pt x="0" y="46"/>
                  </a:moveTo>
                  <a:lnTo>
                    <a:pt x="6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89" name="Freeform 41"/>
            <p:cNvSpPr>
              <a:spLocks/>
            </p:cNvSpPr>
            <p:nvPr/>
          </p:nvSpPr>
          <p:spPr bwMode="auto">
            <a:xfrm>
              <a:off x="3174" y="1468"/>
              <a:ext cx="175" cy="166"/>
            </a:xfrm>
            <a:custGeom>
              <a:avLst/>
              <a:gdLst>
                <a:gd name="T0" fmla="*/ 7 w 351"/>
                <a:gd name="T1" fmla="*/ 83 h 332"/>
                <a:gd name="T2" fmla="*/ 87 w 351"/>
                <a:gd name="T3" fmla="*/ 21 h 332"/>
                <a:gd name="T4" fmla="*/ 0 w 351"/>
                <a:gd name="T5" fmla="*/ 0 h 332"/>
                <a:gd name="T6" fmla="*/ 0 w 351"/>
                <a:gd name="T7" fmla="*/ 0 h 3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1" h="332">
                  <a:moveTo>
                    <a:pt x="30" y="332"/>
                  </a:moveTo>
                  <a:lnTo>
                    <a:pt x="351" y="8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90" name="Freeform 42"/>
            <p:cNvSpPr>
              <a:spLocks/>
            </p:cNvSpPr>
            <p:nvPr/>
          </p:nvSpPr>
          <p:spPr bwMode="auto">
            <a:xfrm>
              <a:off x="3065" y="1442"/>
              <a:ext cx="55" cy="13"/>
            </a:xfrm>
            <a:custGeom>
              <a:avLst/>
              <a:gdLst>
                <a:gd name="T0" fmla="*/ 28 w 109"/>
                <a:gd name="T1" fmla="*/ 6 h 27"/>
                <a:gd name="T2" fmla="*/ 0 w 109"/>
                <a:gd name="T3" fmla="*/ 0 h 27"/>
                <a:gd name="T4" fmla="*/ 0 w 109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" h="27">
                  <a:moveTo>
                    <a:pt x="109" y="2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91" name="Freeform 43"/>
            <p:cNvSpPr>
              <a:spLocks/>
            </p:cNvSpPr>
            <p:nvPr/>
          </p:nvSpPr>
          <p:spPr bwMode="auto">
            <a:xfrm>
              <a:off x="2739" y="1364"/>
              <a:ext cx="272" cy="65"/>
            </a:xfrm>
            <a:custGeom>
              <a:avLst/>
              <a:gdLst>
                <a:gd name="T0" fmla="*/ 136 w 543"/>
                <a:gd name="T1" fmla="*/ 32 h 131"/>
                <a:gd name="T2" fmla="*/ 0 w 543"/>
                <a:gd name="T3" fmla="*/ 0 h 131"/>
                <a:gd name="T4" fmla="*/ 1 w 543"/>
                <a:gd name="T5" fmla="*/ 0 h 1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3" h="131">
                  <a:moveTo>
                    <a:pt x="543" y="131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92" name="Freeform 44"/>
            <p:cNvSpPr>
              <a:spLocks/>
            </p:cNvSpPr>
            <p:nvPr/>
          </p:nvSpPr>
          <p:spPr bwMode="auto">
            <a:xfrm>
              <a:off x="2630" y="1338"/>
              <a:ext cx="55" cy="14"/>
            </a:xfrm>
            <a:custGeom>
              <a:avLst/>
              <a:gdLst>
                <a:gd name="T0" fmla="*/ 28 w 109"/>
                <a:gd name="T1" fmla="*/ 8 h 26"/>
                <a:gd name="T2" fmla="*/ 0 w 109"/>
                <a:gd name="T3" fmla="*/ 0 h 26"/>
                <a:gd name="T4" fmla="*/ 0 w 109"/>
                <a:gd name="T5" fmla="*/ 0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" h="26">
                  <a:moveTo>
                    <a:pt x="109" y="2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93" name="Freeform 45"/>
            <p:cNvSpPr>
              <a:spLocks/>
            </p:cNvSpPr>
            <p:nvPr/>
          </p:nvSpPr>
          <p:spPr bwMode="auto">
            <a:xfrm>
              <a:off x="2304" y="1260"/>
              <a:ext cx="272" cy="66"/>
            </a:xfrm>
            <a:custGeom>
              <a:avLst/>
              <a:gdLst>
                <a:gd name="T0" fmla="*/ 136 w 543"/>
                <a:gd name="T1" fmla="*/ 33 h 131"/>
                <a:gd name="T2" fmla="*/ 0 w 543"/>
                <a:gd name="T3" fmla="*/ 0 h 131"/>
                <a:gd name="T4" fmla="*/ 0 w 543"/>
                <a:gd name="T5" fmla="*/ 0 h 1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3" h="131">
                  <a:moveTo>
                    <a:pt x="543" y="13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94" name="Freeform 46"/>
            <p:cNvSpPr>
              <a:spLocks/>
            </p:cNvSpPr>
            <p:nvPr/>
          </p:nvSpPr>
          <p:spPr bwMode="auto">
            <a:xfrm>
              <a:off x="2196" y="1236"/>
              <a:ext cx="54" cy="12"/>
            </a:xfrm>
            <a:custGeom>
              <a:avLst/>
              <a:gdLst>
                <a:gd name="T0" fmla="*/ 27 w 109"/>
                <a:gd name="T1" fmla="*/ 6 h 25"/>
                <a:gd name="T2" fmla="*/ 0 w 109"/>
                <a:gd name="T3" fmla="*/ 0 h 25"/>
                <a:gd name="T4" fmla="*/ 0 w 109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" h="25">
                  <a:moveTo>
                    <a:pt x="109" y="2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95" name="Freeform 47"/>
            <p:cNvSpPr>
              <a:spLocks/>
            </p:cNvSpPr>
            <p:nvPr/>
          </p:nvSpPr>
          <p:spPr bwMode="auto">
            <a:xfrm>
              <a:off x="1869" y="1157"/>
              <a:ext cx="272" cy="65"/>
            </a:xfrm>
            <a:custGeom>
              <a:avLst/>
              <a:gdLst>
                <a:gd name="T0" fmla="*/ 136 w 544"/>
                <a:gd name="T1" fmla="*/ 33 h 130"/>
                <a:gd name="T2" fmla="*/ 0 w 544"/>
                <a:gd name="T3" fmla="*/ 0 h 130"/>
                <a:gd name="T4" fmla="*/ 0 w 544"/>
                <a:gd name="T5" fmla="*/ 0 h 1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4" h="130">
                  <a:moveTo>
                    <a:pt x="544" y="13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96" name="Freeform 48"/>
            <p:cNvSpPr>
              <a:spLocks/>
            </p:cNvSpPr>
            <p:nvPr/>
          </p:nvSpPr>
          <p:spPr bwMode="auto">
            <a:xfrm>
              <a:off x="1761" y="1132"/>
              <a:ext cx="53" cy="12"/>
            </a:xfrm>
            <a:custGeom>
              <a:avLst/>
              <a:gdLst>
                <a:gd name="T0" fmla="*/ 26 w 108"/>
                <a:gd name="T1" fmla="*/ 6 h 25"/>
                <a:gd name="T2" fmla="*/ 0 w 108"/>
                <a:gd name="T3" fmla="*/ 0 h 25"/>
                <a:gd name="T4" fmla="*/ 0 w 108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" h="25">
                  <a:moveTo>
                    <a:pt x="108" y="2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97" name="Freeform 49"/>
            <p:cNvSpPr>
              <a:spLocks/>
            </p:cNvSpPr>
            <p:nvPr/>
          </p:nvSpPr>
          <p:spPr bwMode="auto">
            <a:xfrm>
              <a:off x="1530" y="1077"/>
              <a:ext cx="176" cy="41"/>
            </a:xfrm>
            <a:custGeom>
              <a:avLst/>
              <a:gdLst>
                <a:gd name="T0" fmla="*/ 88 w 352"/>
                <a:gd name="T1" fmla="*/ 20 h 83"/>
                <a:gd name="T2" fmla="*/ 0 w 352"/>
                <a:gd name="T3" fmla="*/ 0 h 83"/>
                <a:gd name="T4" fmla="*/ 0 w 352"/>
                <a:gd name="T5" fmla="*/ 0 h 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2" h="83">
                  <a:moveTo>
                    <a:pt x="352" y="8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98" name="Freeform 50"/>
            <p:cNvSpPr>
              <a:spLocks/>
            </p:cNvSpPr>
            <p:nvPr/>
          </p:nvSpPr>
          <p:spPr bwMode="auto">
            <a:xfrm>
              <a:off x="877" y="1582"/>
              <a:ext cx="1" cy="244"/>
            </a:xfrm>
            <a:custGeom>
              <a:avLst/>
              <a:gdLst>
                <a:gd name="T0" fmla="*/ 0 w 2"/>
                <a:gd name="T1" fmla="*/ 0 h 488"/>
                <a:gd name="T2" fmla="*/ 0 w 2"/>
                <a:gd name="T3" fmla="*/ 122 h 488"/>
                <a:gd name="T4" fmla="*/ 1 w 2"/>
                <a:gd name="T5" fmla="*/ 122 h 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88">
                  <a:moveTo>
                    <a:pt x="0" y="0"/>
                  </a:moveTo>
                  <a:lnTo>
                    <a:pt x="0" y="488"/>
                  </a:lnTo>
                  <a:lnTo>
                    <a:pt x="2" y="48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99" name="Freeform 51"/>
            <p:cNvSpPr>
              <a:spLocks/>
            </p:cNvSpPr>
            <p:nvPr/>
          </p:nvSpPr>
          <p:spPr bwMode="auto">
            <a:xfrm>
              <a:off x="877" y="1883"/>
              <a:ext cx="1" cy="56"/>
            </a:xfrm>
            <a:custGeom>
              <a:avLst/>
              <a:gdLst>
                <a:gd name="T0" fmla="*/ 0 w 2"/>
                <a:gd name="T1" fmla="*/ 0 h 114"/>
                <a:gd name="T2" fmla="*/ 0 w 2"/>
                <a:gd name="T3" fmla="*/ 28 h 114"/>
                <a:gd name="T4" fmla="*/ 1 w 2"/>
                <a:gd name="T5" fmla="*/ 28 h 1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14">
                  <a:moveTo>
                    <a:pt x="0" y="0"/>
                  </a:moveTo>
                  <a:lnTo>
                    <a:pt x="0" y="114"/>
                  </a:lnTo>
                  <a:lnTo>
                    <a:pt x="2" y="11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00" name="Freeform 52"/>
            <p:cNvSpPr>
              <a:spLocks/>
            </p:cNvSpPr>
            <p:nvPr/>
          </p:nvSpPr>
          <p:spPr bwMode="auto">
            <a:xfrm>
              <a:off x="877" y="1995"/>
              <a:ext cx="1" cy="282"/>
            </a:xfrm>
            <a:custGeom>
              <a:avLst/>
              <a:gdLst>
                <a:gd name="T0" fmla="*/ 0 w 2"/>
                <a:gd name="T1" fmla="*/ 0 h 564"/>
                <a:gd name="T2" fmla="*/ 0 w 2"/>
                <a:gd name="T3" fmla="*/ 141 h 564"/>
                <a:gd name="T4" fmla="*/ 1 w 2"/>
                <a:gd name="T5" fmla="*/ 141 h 5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564">
                  <a:moveTo>
                    <a:pt x="0" y="0"/>
                  </a:moveTo>
                  <a:lnTo>
                    <a:pt x="0" y="564"/>
                  </a:lnTo>
                  <a:lnTo>
                    <a:pt x="2" y="56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01" name="Freeform 53"/>
            <p:cNvSpPr>
              <a:spLocks/>
            </p:cNvSpPr>
            <p:nvPr/>
          </p:nvSpPr>
          <p:spPr bwMode="auto">
            <a:xfrm>
              <a:off x="877" y="2333"/>
              <a:ext cx="1" cy="57"/>
            </a:xfrm>
            <a:custGeom>
              <a:avLst/>
              <a:gdLst>
                <a:gd name="T0" fmla="*/ 0 w 2"/>
                <a:gd name="T1" fmla="*/ 0 h 113"/>
                <a:gd name="T2" fmla="*/ 0 w 2"/>
                <a:gd name="T3" fmla="*/ 29 h 113"/>
                <a:gd name="T4" fmla="*/ 1 w 2"/>
                <a:gd name="T5" fmla="*/ 29 h 1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13">
                  <a:moveTo>
                    <a:pt x="0" y="0"/>
                  </a:moveTo>
                  <a:lnTo>
                    <a:pt x="0" y="113"/>
                  </a:lnTo>
                  <a:lnTo>
                    <a:pt x="2" y="11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02" name="Freeform 54"/>
            <p:cNvSpPr>
              <a:spLocks/>
            </p:cNvSpPr>
            <p:nvPr/>
          </p:nvSpPr>
          <p:spPr bwMode="auto">
            <a:xfrm>
              <a:off x="877" y="2445"/>
              <a:ext cx="1" cy="245"/>
            </a:xfrm>
            <a:custGeom>
              <a:avLst/>
              <a:gdLst>
                <a:gd name="T0" fmla="*/ 0 w 2"/>
                <a:gd name="T1" fmla="*/ 0 h 489"/>
                <a:gd name="T2" fmla="*/ 0 w 2"/>
                <a:gd name="T3" fmla="*/ 123 h 489"/>
                <a:gd name="T4" fmla="*/ 1 w 2"/>
                <a:gd name="T5" fmla="*/ 123 h 4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89">
                  <a:moveTo>
                    <a:pt x="0" y="0"/>
                  </a:moveTo>
                  <a:lnTo>
                    <a:pt x="0" y="489"/>
                  </a:lnTo>
                  <a:lnTo>
                    <a:pt x="2" y="4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03" name="Freeform 55"/>
            <p:cNvSpPr>
              <a:spLocks/>
            </p:cNvSpPr>
            <p:nvPr/>
          </p:nvSpPr>
          <p:spPr bwMode="auto">
            <a:xfrm>
              <a:off x="2697" y="2879"/>
              <a:ext cx="1" cy="244"/>
            </a:xfrm>
            <a:custGeom>
              <a:avLst/>
              <a:gdLst>
                <a:gd name="T0" fmla="*/ 0 w 2"/>
                <a:gd name="T1" fmla="*/ 122 h 488"/>
                <a:gd name="T2" fmla="*/ 0 w 2"/>
                <a:gd name="T3" fmla="*/ 0 h 488"/>
                <a:gd name="T4" fmla="*/ 1 w 2"/>
                <a:gd name="T5" fmla="*/ 0 h 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88">
                  <a:moveTo>
                    <a:pt x="0" y="488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04" name="Freeform 56"/>
            <p:cNvSpPr>
              <a:spLocks/>
            </p:cNvSpPr>
            <p:nvPr/>
          </p:nvSpPr>
          <p:spPr bwMode="auto">
            <a:xfrm>
              <a:off x="2697" y="2767"/>
              <a:ext cx="1" cy="56"/>
            </a:xfrm>
            <a:custGeom>
              <a:avLst/>
              <a:gdLst>
                <a:gd name="T0" fmla="*/ 0 w 2"/>
                <a:gd name="T1" fmla="*/ 28 h 111"/>
                <a:gd name="T2" fmla="*/ 0 w 2"/>
                <a:gd name="T3" fmla="*/ 0 h 111"/>
                <a:gd name="T4" fmla="*/ 1 w 2"/>
                <a:gd name="T5" fmla="*/ 0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11">
                  <a:moveTo>
                    <a:pt x="0" y="111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05" name="Freeform 57"/>
            <p:cNvSpPr>
              <a:spLocks/>
            </p:cNvSpPr>
            <p:nvPr/>
          </p:nvSpPr>
          <p:spPr bwMode="auto">
            <a:xfrm>
              <a:off x="2697" y="2429"/>
              <a:ext cx="1" cy="281"/>
            </a:xfrm>
            <a:custGeom>
              <a:avLst/>
              <a:gdLst>
                <a:gd name="T0" fmla="*/ 0 w 2"/>
                <a:gd name="T1" fmla="*/ 141 h 562"/>
                <a:gd name="T2" fmla="*/ 0 w 2"/>
                <a:gd name="T3" fmla="*/ 0 h 562"/>
                <a:gd name="T4" fmla="*/ 1 w 2"/>
                <a:gd name="T5" fmla="*/ 0 h 5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562">
                  <a:moveTo>
                    <a:pt x="0" y="562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06" name="Freeform 58"/>
            <p:cNvSpPr>
              <a:spLocks/>
            </p:cNvSpPr>
            <p:nvPr/>
          </p:nvSpPr>
          <p:spPr bwMode="auto">
            <a:xfrm>
              <a:off x="2697" y="2316"/>
              <a:ext cx="1" cy="56"/>
            </a:xfrm>
            <a:custGeom>
              <a:avLst/>
              <a:gdLst>
                <a:gd name="T0" fmla="*/ 0 w 2"/>
                <a:gd name="T1" fmla="*/ 28 h 114"/>
                <a:gd name="T2" fmla="*/ 0 w 2"/>
                <a:gd name="T3" fmla="*/ 0 h 114"/>
                <a:gd name="T4" fmla="*/ 1 w 2"/>
                <a:gd name="T5" fmla="*/ 0 h 1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14">
                  <a:moveTo>
                    <a:pt x="0" y="114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07" name="Freeform 59"/>
            <p:cNvSpPr>
              <a:spLocks/>
            </p:cNvSpPr>
            <p:nvPr/>
          </p:nvSpPr>
          <p:spPr bwMode="auto">
            <a:xfrm>
              <a:off x="2521" y="1974"/>
              <a:ext cx="176" cy="286"/>
            </a:xfrm>
            <a:custGeom>
              <a:avLst/>
              <a:gdLst>
                <a:gd name="T0" fmla="*/ 88 w 351"/>
                <a:gd name="T1" fmla="*/ 143 h 572"/>
                <a:gd name="T2" fmla="*/ 88 w 351"/>
                <a:gd name="T3" fmla="*/ 21 h 572"/>
                <a:gd name="T4" fmla="*/ 0 w 351"/>
                <a:gd name="T5" fmla="*/ 0 h 572"/>
                <a:gd name="T6" fmla="*/ 0 w 351"/>
                <a:gd name="T7" fmla="*/ 0 h 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1" h="572">
                  <a:moveTo>
                    <a:pt x="351" y="572"/>
                  </a:moveTo>
                  <a:lnTo>
                    <a:pt x="351" y="8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08" name="Freeform 60"/>
            <p:cNvSpPr>
              <a:spLocks/>
            </p:cNvSpPr>
            <p:nvPr/>
          </p:nvSpPr>
          <p:spPr bwMode="auto">
            <a:xfrm>
              <a:off x="2412" y="1948"/>
              <a:ext cx="55" cy="12"/>
            </a:xfrm>
            <a:custGeom>
              <a:avLst/>
              <a:gdLst>
                <a:gd name="T0" fmla="*/ 28 w 109"/>
                <a:gd name="T1" fmla="*/ 6 h 25"/>
                <a:gd name="T2" fmla="*/ 0 w 109"/>
                <a:gd name="T3" fmla="*/ 0 h 25"/>
                <a:gd name="T4" fmla="*/ 0 w 109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" h="25">
                  <a:moveTo>
                    <a:pt x="109" y="2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09" name="Freeform 61"/>
            <p:cNvSpPr>
              <a:spLocks/>
            </p:cNvSpPr>
            <p:nvPr/>
          </p:nvSpPr>
          <p:spPr bwMode="auto">
            <a:xfrm>
              <a:off x="2086" y="1870"/>
              <a:ext cx="272" cy="64"/>
            </a:xfrm>
            <a:custGeom>
              <a:avLst/>
              <a:gdLst>
                <a:gd name="T0" fmla="*/ 136 w 544"/>
                <a:gd name="T1" fmla="*/ 32 h 129"/>
                <a:gd name="T2" fmla="*/ 0 w 544"/>
                <a:gd name="T3" fmla="*/ 0 h 129"/>
                <a:gd name="T4" fmla="*/ 0 w 544"/>
                <a:gd name="T5" fmla="*/ 0 h 1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4" h="129">
                  <a:moveTo>
                    <a:pt x="544" y="12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10" name="Freeform 62"/>
            <p:cNvSpPr>
              <a:spLocks/>
            </p:cNvSpPr>
            <p:nvPr/>
          </p:nvSpPr>
          <p:spPr bwMode="auto">
            <a:xfrm>
              <a:off x="1978" y="1844"/>
              <a:ext cx="54" cy="13"/>
            </a:xfrm>
            <a:custGeom>
              <a:avLst/>
              <a:gdLst>
                <a:gd name="T0" fmla="*/ 27 w 110"/>
                <a:gd name="T1" fmla="*/ 7 h 25"/>
                <a:gd name="T2" fmla="*/ 0 w 110"/>
                <a:gd name="T3" fmla="*/ 0 h 25"/>
                <a:gd name="T4" fmla="*/ 0 w 110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" h="25">
                  <a:moveTo>
                    <a:pt x="110" y="2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11" name="Freeform 63"/>
            <p:cNvSpPr>
              <a:spLocks/>
            </p:cNvSpPr>
            <p:nvPr/>
          </p:nvSpPr>
          <p:spPr bwMode="auto">
            <a:xfrm>
              <a:off x="1651" y="1766"/>
              <a:ext cx="272" cy="65"/>
            </a:xfrm>
            <a:custGeom>
              <a:avLst/>
              <a:gdLst>
                <a:gd name="T0" fmla="*/ 136 w 544"/>
                <a:gd name="T1" fmla="*/ 33 h 129"/>
                <a:gd name="T2" fmla="*/ 0 w 544"/>
                <a:gd name="T3" fmla="*/ 0 h 129"/>
                <a:gd name="T4" fmla="*/ 1 w 544"/>
                <a:gd name="T5" fmla="*/ 0 h 1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4" h="129">
                  <a:moveTo>
                    <a:pt x="544" y="129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12" name="Freeform 64"/>
            <p:cNvSpPr>
              <a:spLocks/>
            </p:cNvSpPr>
            <p:nvPr/>
          </p:nvSpPr>
          <p:spPr bwMode="auto">
            <a:xfrm>
              <a:off x="1543" y="1741"/>
              <a:ext cx="54" cy="12"/>
            </a:xfrm>
            <a:custGeom>
              <a:avLst/>
              <a:gdLst>
                <a:gd name="T0" fmla="*/ 27 w 110"/>
                <a:gd name="T1" fmla="*/ 6 h 25"/>
                <a:gd name="T2" fmla="*/ 0 w 110"/>
                <a:gd name="T3" fmla="*/ 0 h 25"/>
                <a:gd name="T4" fmla="*/ 0 w 110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" h="25">
                  <a:moveTo>
                    <a:pt x="110" y="2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13" name="Freeform 65"/>
            <p:cNvSpPr>
              <a:spLocks/>
            </p:cNvSpPr>
            <p:nvPr/>
          </p:nvSpPr>
          <p:spPr bwMode="auto">
            <a:xfrm>
              <a:off x="1216" y="1663"/>
              <a:ext cx="272" cy="65"/>
            </a:xfrm>
            <a:custGeom>
              <a:avLst/>
              <a:gdLst>
                <a:gd name="T0" fmla="*/ 136 w 543"/>
                <a:gd name="T1" fmla="*/ 33 h 130"/>
                <a:gd name="T2" fmla="*/ 0 w 543"/>
                <a:gd name="T3" fmla="*/ 0 h 130"/>
                <a:gd name="T4" fmla="*/ 1 w 543"/>
                <a:gd name="T5" fmla="*/ 0 h 1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3" h="130">
                  <a:moveTo>
                    <a:pt x="543" y="13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14" name="Freeform 66"/>
            <p:cNvSpPr>
              <a:spLocks/>
            </p:cNvSpPr>
            <p:nvPr/>
          </p:nvSpPr>
          <p:spPr bwMode="auto">
            <a:xfrm>
              <a:off x="1108" y="1637"/>
              <a:ext cx="54" cy="13"/>
            </a:xfrm>
            <a:custGeom>
              <a:avLst/>
              <a:gdLst>
                <a:gd name="T0" fmla="*/ 27 w 107"/>
                <a:gd name="T1" fmla="*/ 6 h 27"/>
                <a:gd name="T2" fmla="*/ 0 w 107"/>
                <a:gd name="T3" fmla="*/ 0 h 27"/>
                <a:gd name="T4" fmla="*/ 0 w 107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27">
                  <a:moveTo>
                    <a:pt x="107" y="2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15" name="Freeform 67"/>
            <p:cNvSpPr>
              <a:spLocks/>
            </p:cNvSpPr>
            <p:nvPr/>
          </p:nvSpPr>
          <p:spPr bwMode="auto">
            <a:xfrm>
              <a:off x="877" y="1582"/>
              <a:ext cx="176" cy="42"/>
            </a:xfrm>
            <a:custGeom>
              <a:avLst/>
              <a:gdLst>
                <a:gd name="T0" fmla="*/ 88 w 351"/>
                <a:gd name="T1" fmla="*/ 21 h 85"/>
                <a:gd name="T2" fmla="*/ 0 w 351"/>
                <a:gd name="T3" fmla="*/ 0 h 85"/>
                <a:gd name="T4" fmla="*/ 0 w 351"/>
                <a:gd name="T5" fmla="*/ 0 h 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1" h="85">
                  <a:moveTo>
                    <a:pt x="351" y="8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16" name="Freeform 68"/>
            <p:cNvSpPr>
              <a:spLocks/>
            </p:cNvSpPr>
            <p:nvPr/>
          </p:nvSpPr>
          <p:spPr bwMode="auto">
            <a:xfrm>
              <a:off x="877" y="2565"/>
              <a:ext cx="162" cy="125"/>
            </a:xfrm>
            <a:custGeom>
              <a:avLst/>
              <a:gdLst>
                <a:gd name="T0" fmla="*/ 0 w 322"/>
                <a:gd name="T1" fmla="*/ 63 h 249"/>
                <a:gd name="T2" fmla="*/ 82 w 322"/>
                <a:gd name="T3" fmla="*/ 0 h 249"/>
                <a:gd name="T4" fmla="*/ 82 w 322"/>
                <a:gd name="T5" fmla="*/ 0 h 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2" h="249">
                  <a:moveTo>
                    <a:pt x="0" y="249"/>
                  </a:moveTo>
                  <a:lnTo>
                    <a:pt x="3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17" name="Freeform 69"/>
            <p:cNvSpPr>
              <a:spLocks/>
            </p:cNvSpPr>
            <p:nvPr/>
          </p:nvSpPr>
          <p:spPr bwMode="auto">
            <a:xfrm>
              <a:off x="1068" y="2519"/>
              <a:ext cx="31" cy="23"/>
            </a:xfrm>
            <a:custGeom>
              <a:avLst/>
              <a:gdLst>
                <a:gd name="T0" fmla="*/ 0 w 61"/>
                <a:gd name="T1" fmla="*/ 12 h 46"/>
                <a:gd name="T2" fmla="*/ 15 w 61"/>
                <a:gd name="T3" fmla="*/ 0 h 46"/>
                <a:gd name="T4" fmla="*/ 16 w 61"/>
                <a:gd name="T5" fmla="*/ 0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" h="46">
                  <a:moveTo>
                    <a:pt x="0" y="46"/>
                  </a:moveTo>
                  <a:lnTo>
                    <a:pt x="59" y="0"/>
                  </a:lnTo>
                  <a:lnTo>
                    <a:pt x="6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18" name="Freeform 70"/>
            <p:cNvSpPr>
              <a:spLocks/>
            </p:cNvSpPr>
            <p:nvPr/>
          </p:nvSpPr>
          <p:spPr bwMode="auto">
            <a:xfrm>
              <a:off x="1129" y="2379"/>
              <a:ext cx="151" cy="117"/>
            </a:xfrm>
            <a:custGeom>
              <a:avLst/>
              <a:gdLst>
                <a:gd name="T0" fmla="*/ 0 w 301"/>
                <a:gd name="T1" fmla="*/ 59 h 234"/>
                <a:gd name="T2" fmla="*/ 76 w 301"/>
                <a:gd name="T3" fmla="*/ 0 h 234"/>
                <a:gd name="T4" fmla="*/ 76 w 301"/>
                <a:gd name="T5" fmla="*/ 0 h 2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1" h="234">
                  <a:moveTo>
                    <a:pt x="0" y="234"/>
                  </a:moveTo>
                  <a:lnTo>
                    <a:pt x="30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19" name="Freeform 71"/>
            <p:cNvSpPr>
              <a:spLocks/>
            </p:cNvSpPr>
            <p:nvPr/>
          </p:nvSpPr>
          <p:spPr bwMode="auto">
            <a:xfrm>
              <a:off x="1309" y="2333"/>
              <a:ext cx="31" cy="23"/>
            </a:xfrm>
            <a:custGeom>
              <a:avLst/>
              <a:gdLst>
                <a:gd name="T0" fmla="*/ 0 w 61"/>
                <a:gd name="T1" fmla="*/ 12 h 46"/>
                <a:gd name="T2" fmla="*/ 16 w 61"/>
                <a:gd name="T3" fmla="*/ 0 h 46"/>
                <a:gd name="T4" fmla="*/ 16 w 61"/>
                <a:gd name="T5" fmla="*/ 0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" h="46">
                  <a:moveTo>
                    <a:pt x="0" y="46"/>
                  </a:moveTo>
                  <a:lnTo>
                    <a:pt x="6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20" name="Freeform 72"/>
            <p:cNvSpPr>
              <a:spLocks/>
            </p:cNvSpPr>
            <p:nvPr/>
          </p:nvSpPr>
          <p:spPr bwMode="auto">
            <a:xfrm>
              <a:off x="1370" y="2184"/>
              <a:ext cx="336" cy="125"/>
            </a:xfrm>
            <a:custGeom>
              <a:avLst/>
              <a:gdLst>
                <a:gd name="T0" fmla="*/ 0 w 672"/>
                <a:gd name="T1" fmla="*/ 63 h 250"/>
                <a:gd name="T2" fmla="*/ 80 w 672"/>
                <a:gd name="T3" fmla="*/ 0 h 250"/>
                <a:gd name="T4" fmla="*/ 168 w 672"/>
                <a:gd name="T5" fmla="*/ 22 h 250"/>
                <a:gd name="T6" fmla="*/ 168 w 672"/>
                <a:gd name="T7" fmla="*/ 22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250">
                  <a:moveTo>
                    <a:pt x="0" y="250"/>
                  </a:moveTo>
                  <a:lnTo>
                    <a:pt x="320" y="0"/>
                  </a:lnTo>
                  <a:lnTo>
                    <a:pt x="672" y="8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21" name="Freeform 73"/>
            <p:cNvSpPr>
              <a:spLocks/>
            </p:cNvSpPr>
            <p:nvPr/>
          </p:nvSpPr>
          <p:spPr bwMode="auto">
            <a:xfrm>
              <a:off x="1761" y="2239"/>
              <a:ext cx="54" cy="13"/>
            </a:xfrm>
            <a:custGeom>
              <a:avLst/>
              <a:gdLst>
                <a:gd name="T0" fmla="*/ 0 w 110"/>
                <a:gd name="T1" fmla="*/ 0 h 27"/>
                <a:gd name="T2" fmla="*/ 27 w 110"/>
                <a:gd name="T3" fmla="*/ 6 h 27"/>
                <a:gd name="T4" fmla="*/ 27 w 110"/>
                <a:gd name="T5" fmla="*/ 6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" h="27">
                  <a:moveTo>
                    <a:pt x="0" y="0"/>
                  </a:moveTo>
                  <a:lnTo>
                    <a:pt x="110" y="2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22" name="Freeform 74"/>
            <p:cNvSpPr>
              <a:spLocks/>
            </p:cNvSpPr>
            <p:nvPr/>
          </p:nvSpPr>
          <p:spPr bwMode="auto">
            <a:xfrm>
              <a:off x="1869" y="2266"/>
              <a:ext cx="272" cy="64"/>
            </a:xfrm>
            <a:custGeom>
              <a:avLst/>
              <a:gdLst>
                <a:gd name="T0" fmla="*/ 0 w 544"/>
                <a:gd name="T1" fmla="*/ 0 h 129"/>
                <a:gd name="T2" fmla="*/ 136 w 544"/>
                <a:gd name="T3" fmla="*/ 32 h 129"/>
                <a:gd name="T4" fmla="*/ 136 w 544"/>
                <a:gd name="T5" fmla="*/ 32 h 1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4" h="129">
                  <a:moveTo>
                    <a:pt x="0" y="0"/>
                  </a:moveTo>
                  <a:lnTo>
                    <a:pt x="544" y="12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23" name="Freeform 75"/>
            <p:cNvSpPr>
              <a:spLocks/>
            </p:cNvSpPr>
            <p:nvPr/>
          </p:nvSpPr>
          <p:spPr bwMode="auto">
            <a:xfrm>
              <a:off x="2196" y="2343"/>
              <a:ext cx="54" cy="13"/>
            </a:xfrm>
            <a:custGeom>
              <a:avLst/>
              <a:gdLst>
                <a:gd name="T0" fmla="*/ 0 w 109"/>
                <a:gd name="T1" fmla="*/ 0 h 27"/>
                <a:gd name="T2" fmla="*/ 27 w 109"/>
                <a:gd name="T3" fmla="*/ 6 h 27"/>
                <a:gd name="T4" fmla="*/ 27 w 109"/>
                <a:gd name="T5" fmla="*/ 6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" h="27">
                  <a:moveTo>
                    <a:pt x="0" y="0"/>
                  </a:moveTo>
                  <a:lnTo>
                    <a:pt x="109" y="2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24" name="Freeform 76"/>
            <p:cNvSpPr>
              <a:spLocks/>
            </p:cNvSpPr>
            <p:nvPr/>
          </p:nvSpPr>
          <p:spPr bwMode="auto">
            <a:xfrm>
              <a:off x="2304" y="2368"/>
              <a:ext cx="272" cy="66"/>
            </a:xfrm>
            <a:custGeom>
              <a:avLst/>
              <a:gdLst>
                <a:gd name="T0" fmla="*/ 0 w 543"/>
                <a:gd name="T1" fmla="*/ 0 h 130"/>
                <a:gd name="T2" fmla="*/ 136 w 543"/>
                <a:gd name="T3" fmla="*/ 34 h 130"/>
                <a:gd name="T4" fmla="*/ 136 w 543"/>
                <a:gd name="T5" fmla="*/ 34 h 1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3" h="130">
                  <a:moveTo>
                    <a:pt x="0" y="0"/>
                  </a:moveTo>
                  <a:lnTo>
                    <a:pt x="543" y="13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25" name="Freeform 77"/>
            <p:cNvSpPr>
              <a:spLocks/>
            </p:cNvSpPr>
            <p:nvPr/>
          </p:nvSpPr>
          <p:spPr bwMode="auto">
            <a:xfrm>
              <a:off x="2630" y="2446"/>
              <a:ext cx="55" cy="14"/>
            </a:xfrm>
            <a:custGeom>
              <a:avLst/>
              <a:gdLst>
                <a:gd name="T0" fmla="*/ 0 w 109"/>
                <a:gd name="T1" fmla="*/ 0 h 27"/>
                <a:gd name="T2" fmla="*/ 27 w 109"/>
                <a:gd name="T3" fmla="*/ 7 h 27"/>
                <a:gd name="T4" fmla="*/ 28 w 109"/>
                <a:gd name="T5" fmla="*/ 7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" h="27">
                  <a:moveTo>
                    <a:pt x="0" y="0"/>
                  </a:moveTo>
                  <a:lnTo>
                    <a:pt x="107" y="27"/>
                  </a:lnTo>
                  <a:lnTo>
                    <a:pt x="109" y="2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26" name="Freeform 78"/>
            <p:cNvSpPr>
              <a:spLocks/>
            </p:cNvSpPr>
            <p:nvPr/>
          </p:nvSpPr>
          <p:spPr bwMode="auto">
            <a:xfrm>
              <a:off x="2739" y="2472"/>
              <a:ext cx="272" cy="65"/>
            </a:xfrm>
            <a:custGeom>
              <a:avLst/>
              <a:gdLst>
                <a:gd name="T0" fmla="*/ 0 w 543"/>
                <a:gd name="T1" fmla="*/ 0 h 131"/>
                <a:gd name="T2" fmla="*/ 136 w 543"/>
                <a:gd name="T3" fmla="*/ 32 h 131"/>
                <a:gd name="T4" fmla="*/ 136 w 543"/>
                <a:gd name="T5" fmla="*/ 32 h 1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3" h="131">
                  <a:moveTo>
                    <a:pt x="0" y="0"/>
                  </a:moveTo>
                  <a:lnTo>
                    <a:pt x="543" y="13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27" name="Freeform 79"/>
            <p:cNvSpPr>
              <a:spLocks/>
            </p:cNvSpPr>
            <p:nvPr/>
          </p:nvSpPr>
          <p:spPr bwMode="auto">
            <a:xfrm>
              <a:off x="3065" y="2550"/>
              <a:ext cx="55" cy="13"/>
            </a:xfrm>
            <a:custGeom>
              <a:avLst/>
              <a:gdLst>
                <a:gd name="T0" fmla="*/ 0 w 109"/>
                <a:gd name="T1" fmla="*/ 0 h 27"/>
                <a:gd name="T2" fmla="*/ 27 w 109"/>
                <a:gd name="T3" fmla="*/ 6 h 27"/>
                <a:gd name="T4" fmla="*/ 28 w 109"/>
                <a:gd name="T5" fmla="*/ 6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" h="27">
                  <a:moveTo>
                    <a:pt x="0" y="0"/>
                  </a:moveTo>
                  <a:lnTo>
                    <a:pt x="107" y="27"/>
                  </a:lnTo>
                  <a:lnTo>
                    <a:pt x="109" y="2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28" name="Freeform 80"/>
            <p:cNvSpPr>
              <a:spLocks/>
            </p:cNvSpPr>
            <p:nvPr/>
          </p:nvSpPr>
          <p:spPr bwMode="auto">
            <a:xfrm>
              <a:off x="3174" y="2576"/>
              <a:ext cx="175" cy="166"/>
            </a:xfrm>
            <a:custGeom>
              <a:avLst/>
              <a:gdLst>
                <a:gd name="T0" fmla="*/ 0 w 351"/>
                <a:gd name="T1" fmla="*/ 0 h 332"/>
                <a:gd name="T2" fmla="*/ 87 w 351"/>
                <a:gd name="T3" fmla="*/ 21 h 332"/>
                <a:gd name="T4" fmla="*/ 7 w 351"/>
                <a:gd name="T5" fmla="*/ 83 h 332"/>
                <a:gd name="T6" fmla="*/ 7 w 351"/>
                <a:gd name="T7" fmla="*/ 83 h 3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1" h="332">
                  <a:moveTo>
                    <a:pt x="0" y="0"/>
                  </a:moveTo>
                  <a:lnTo>
                    <a:pt x="351" y="84"/>
                  </a:lnTo>
                  <a:lnTo>
                    <a:pt x="30" y="33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29" name="Freeform 81"/>
            <p:cNvSpPr>
              <a:spLocks/>
            </p:cNvSpPr>
            <p:nvPr/>
          </p:nvSpPr>
          <p:spPr bwMode="auto">
            <a:xfrm>
              <a:off x="3129" y="2765"/>
              <a:ext cx="29" cy="24"/>
            </a:xfrm>
            <a:custGeom>
              <a:avLst/>
              <a:gdLst>
                <a:gd name="T0" fmla="*/ 14 w 60"/>
                <a:gd name="T1" fmla="*/ 0 h 48"/>
                <a:gd name="T2" fmla="*/ 0 w 60"/>
                <a:gd name="T3" fmla="*/ 12 h 48"/>
                <a:gd name="T4" fmla="*/ 0 w 60"/>
                <a:gd name="T5" fmla="*/ 12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" h="48">
                  <a:moveTo>
                    <a:pt x="60" y="0"/>
                  </a:move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30" name="Freeform 82"/>
            <p:cNvSpPr>
              <a:spLocks/>
            </p:cNvSpPr>
            <p:nvPr/>
          </p:nvSpPr>
          <p:spPr bwMode="auto">
            <a:xfrm>
              <a:off x="2948" y="2812"/>
              <a:ext cx="151" cy="117"/>
            </a:xfrm>
            <a:custGeom>
              <a:avLst/>
              <a:gdLst>
                <a:gd name="T0" fmla="*/ 76 w 302"/>
                <a:gd name="T1" fmla="*/ 0 h 234"/>
                <a:gd name="T2" fmla="*/ 0 w 302"/>
                <a:gd name="T3" fmla="*/ 59 h 234"/>
                <a:gd name="T4" fmla="*/ 0 w 302"/>
                <a:gd name="T5" fmla="*/ 59 h 2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2" h="234">
                  <a:moveTo>
                    <a:pt x="302" y="0"/>
                  </a:moveTo>
                  <a:lnTo>
                    <a:pt x="0" y="23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31" name="Freeform 83"/>
            <p:cNvSpPr>
              <a:spLocks/>
            </p:cNvSpPr>
            <p:nvPr/>
          </p:nvSpPr>
          <p:spPr bwMode="auto">
            <a:xfrm>
              <a:off x="2888" y="2952"/>
              <a:ext cx="30" cy="24"/>
            </a:xfrm>
            <a:custGeom>
              <a:avLst/>
              <a:gdLst>
                <a:gd name="T0" fmla="*/ 15 w 62"/>
                <a:gd name="T1" fmla="*/ 0 h 48"/>
                <a:gd name="T2" fmla="*/ 0 w 62"/>
                <a:gd name="T3" fmla="*/ 12 h 48"/>
                <a:gd name="T4" fmla="*/ 0 w 62"/>
                <a:gd name="T5" fmla="*/ 12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48">
                  <a:moveTo>
                    <a:pt x="62" y="0"/>
                  </a:move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32" name="Freeform 84"/>
            <p:cNvSpPr>
              <a:spLocks/>
            </p:cNvSpPr>
            <p:nvPr/>
          </p:nvSpPr>
          <p:spPr bwMode="auto">
            <a:xfrm>
              <a:off x="2521" y="2999"/>
              <a:ext cx="337" cy="124"/>
            </a:xfrm>
            <a:custGeom>
              <a:avLst/>
              <a:gdLst>
                <a:gd name="T0" fmla="*/ 169 w 674"/>
                <a:gd name="T1" fmla="*/ 0 h 248"/>
                <a:gd name="T2" fmla="*/ 88 w 674"/>
                <a:gd name="T3" fmla="*/ 62 h 248"/>
                <a:gd name="T4" fmla="*/ 0 w 674"/>
                <a:gd name="T5" fmla="*/ 42 h 248"/>
                <a:gd name="T6" fmla="*/ 0 w 674"/>
                <a:gd name="T7" fmla="*/ 42 h 2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4" h="248">
                  <a:moveTo>
                    <a:pt x="674" y="0"/>
                  </a:moveTo>
                  <a:lnTo>
                    <a:pt x="351" y="248"/>
                  </a:lnTo>
                  <a:lnTo>
                    <a:pt x="0" y="16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33" name="Freeform 85"/>
            <p:cNvSpPr>
              <a:spLocks/>
            </p:cNvSpPr>
            <p:nvPr/>
          </p:nvSpPr>
          <p:spPr bwMode="auto">
            <a:xfrm>
              <a:off x="2412" y="3056"/>
              <a:ext cx="55" cy="12"/>
            </a:xfrm>
            <a:custGeom>
              <a:avLst/>
              <a:gdLst>
                <a:gd name="T0" fmla="*/ 28 w 109"/>
                <a:gd name="T1" fmla="*/ 6 h 25"/>
                <a:gd name="T2" fmla="*/ 0 w 109"/>
                <a:gd name="T3" fmla="*/ 0 h 25"/>
                <a:gd name="T4" fmla="*/ 0 w 109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" h="25">
                  <a:moveTo>
                    <a:pt x="109" y="2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34" name="Freeform 86"/>
            <p:cNvSpPr>
              <a:spLocks/>
            </p:cNvSpPr>
            <p:nvPr/>
          </p:nvSpPr>
          <p:spPr bwMode="auto">
            <a:xfrm>
              <a:off x="2086" y="2978"/>
              <a:ext cx="272" cy="64"/>
            </a:xfrm>
            <a:custGeom>
              <a:avLst/>
              <a:gdLst>
                <a:gd name="T0" fmla="*/ 136 w 544"/>
                <a:gd name="T1" fmla="*/ 32 h 129"/>
                <a:gd name="T2" fmla="*/ 0 w 544"/>
                <a:gd name="T3" fmla="*/ 0 h 129"/>
                <a:gd name="T4" fmla="*/ 0 w 544"/>
                <a:gd name="T5" fmla="*/ 0 h 1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4" h="129">
                  <a:moveTo>
                    <a:pt x="544" y="12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35" name="Freeform 87"/>
            <p:cNvSpPr>
              <a:spLocks/>
            </p:cNvSpPr>
            <p:nvPr/>
          </p:nvSpPr>
          <p:spPr bwMode="auto">
            <a:xfrm>
              <a:off x="1978" y="2952"/>
              <a:ext cx="54" cy="13"/>
            </a:xfrm>
            <a:custGeom>
              <a:avLst/>
              <a:gdLst>
                <a:gd name="T0" fmla="*/ 27 w 110"/>
                <a:gd name="T1" fmla="*/ 7 h 25"/>
                <a:gd name="T2" fmla="*/ 0 w 110"/>
                <a:gd name="T3" fmla="*/ 0 h 25"/>
                <a:gd name="T4" fmla="*/ 0 w 110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" h="25">
                  <a:moveTo>
                    <a:pt x="110" y="2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36" name="Freeform 88"/>
            <p:cNvSpPr>
              <a:spLocks/>
            </p:cNvSpPr>
            <p:nvPr/>
          </p:nvSpPr>
          <p:spPr bwMode="auto">
            <a:xfrm>
              <a:off x="1651" y="2874"/>
              <a:ext cx="272" cy="65"/>
            </a:xfrm>
            <a:custGeom>
              <a:avLst/>
              <a:gdLst>
                <a:gd name="T0" fmla="*/ 136 w 544"/>
                <a:gd name="T1" fmla="*/ 33 h 128"/>
                <a:gd name="T2" fmla="*/ 0 w 544"/>
                <a:gd name="T3" fmla="*/ 0 h 128"/>
                <a:gd name="T4" fmla="*/ 1 w 544"/>
                <a:gd name="T5" fmla="*/ 0 h 1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4" h="128">
                  <a:moveTo>
                    <a:pt x="544" y="128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37" name="Freeform 89"/>
            <p:cNvSpPr>
              <a:spLocks/>
            </p:cNvSpPr>
            <p:nvPr/>
          </p:nvSpPr>
          <p:spPr bwMode="auto">
            <a:xfrm>
              <a:off x="1543" y="2848"/>
              <a:ext cx="54" cy="13"/>
            </a:xfrm>
            <a:custGeom>
              <a:avLst/>
              <a:gdLst>
                <a:gd name="T0" fmla="*/ 27 w 110"/>
                <a:gd name="T1" fmla="*/ 7 h 25"/>
                <a:gd name="T2" fmla="*/ 0 w 110"/>
                <a:gd name="T3" fmla="*/ 0 h 25"/>
                <a:gd name="T4" fmla="*/ 0 w 110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" h="25">
                  <a:moveTo>
                    <a:pt x="110" y="2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38" name="Freeform 90"/>
            <p:cNvSpPr>
              <a:spLocks/>
            </p:cNvSpPr>
            <p:nvPr/>
          </p:nvSpPr>
          <p:spPr bwMode="auto">
            <a:xfrm>
              <a:off x="1216" y="2771"/>
              <a:ext cx="272" cy="64"/>
            </a:xfrm>
            <a:custGeom>
              <a:avLst/>
              <a:gdLst>
                <a:gd name="T0" fmla="*/ 136 w 543"/>
                <a:gd name="T1" fmla="*/ 32 h 129"/>
                <a:gd name="T2" fmla="*/ 0 w 543"/>
                <a:gd name="T3" fmla="*/ 0 h 129"/>
                <a:gd name="T4" fmla="*/ 1 w 543"/>
                <a:gd name="T5" fmla="*/ 0 h 1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3" h="129">
                  <a:moveTo>
                    <a:pt x="543" y="129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39" name="Freeform 91"/>
            <p:cNvSpPr>
              <a:spLocks/>
            </p:cNvSpPr>
            <p:nvPr/>
          </p:nvSpPr>
          <p:spPr bwMode="auto">
            <a:xfrm>
              <a:off x="1108" y="2745"/>
              <a:ext cx="54" cy="12"/>
            </a:xfrm>
            <a:custGeom>
              <a:avLst/>
              <a:gdLst>
                <a:gd name="T0" fmla="*/ 27 w 107"/>
                <a:gd name="T1" fmla="*/ 6 h 25"/>
                <a:gd name="T2" fmla="*/ 0 w 107"/>
                <a:gd name="T3" fmla="*/ 0 h 25"/>
                <a:gd name="T4" fmla="*/ 0 w 107"/>
                <a:gd name="T5" fmla="*/ 0 h 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25">
                  <a:moveTo>
                    <a:pt x="107" y="2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40" name="Freeform 92"/>
            <p:cNvSpPr>
              <a:spLocks/>
            </p:cNvSpPr>
            <p:nvPr/>
          </p:nvSpPr>
          <p:spPr bwMode="auto">
            <a:xfrm>
              <a:off x="877" y="2690"/>
              <a:ext cx="176" cy="41"/>
            </a:xfrm>
            <a:custGeom>
              <a:avLst/>
              <a:gdLst>
                <a:gd name="T0" fmla="*/ 88 w 351"/>
                <a:gd name="T1" fmla="*/ 20 h 83"/>
                <a:gd name="T2" fmla="*/ 0 w 351"/>
                <a:gd name="T3" fmla="*/ 0 h 83"/>
                <a:gd name="T4" fmla="*/ 0 w 351"/>
                <a:gd name="T5" fmla="*/ 0 h 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1" h="83">
                  <a:moveTo>
                    <a:pt x="351" y="8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41" name="Freeform 93"/>
            <p:cNvSpPr>
              <a:spLocks/>
            </p:cNvSpPr>
            <p:nvPr/>
          </p:nvSpPr>
          <p:spPr bwMode="auto">
            <a:xfrm>
              <a:off x="1734" y="2229"/>
              <a:ext cx="106" cy="247"/>
            </a:xfrm>
            <a:custGeom>
              <a:avLst/>
              <a:gdLst>
                <a:gd name="T0" fmla="*/ 0 w 213"/>
                <a:gd name="T1" fmla="*/ 0 h 494"/>
                <a:gd name="T2" fmla="*/ 53 w 213"/>
                <a:gd name="T3" fmla="*/ 13 h 494"/>
                <a:gd name="T4" fmla="*/ 53 w 213"/>
                <a:gd name="T5" fmla="*/ 124 h 494"/>
                <a:gd name="T6" fmla="*/ 0 w 213"/>
                <a:gd name="T7" fmla="*/ 111 h 494"/>
                <a:gd name="T8" fmla="*/ 0 w 213"/>
                <a:gd name="T9" fmla="*/ 111 h 4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494">
                  <a:moveTo>
                    <a:pt x="0" y="0"/>
                  </a:moveTo>
                  <a:lnTo>
                    <a:pt x="213" y="52"/>
                  </a:lnTo>
                  <a:lnTo>
                    <a:pt x="213" y="494"/>
                  </a:lnTo>
                  <a:lnTo>
                    <a:pt x="0" y="4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42" name="Freeform 94"/>
            <p:cNvSpPr>
              <a:spLocks/>
            </p:cNvSpPr>
            <p:nvPr/>
          </p:nvSpPr>
          <p:spPr bwMode="auto">
            <a:xfrm>
              <a:off x="2054" y="2306"/>
              <a:ext cx="1" cy="221"/>
            </a:xfrm>
            <a:custGeom>
              <a:avLst/>
              <a:gdLst>
                <a:gd name="T0" fmla="*/ 0 w 2"/>
                <a:gd name="T1" fmla="*/ 0 h 442"/>
                <a:gd name="T2" fmla="*/ 0 w 2"/>
                <a:gd name="T3" fmla="*/ 111 h 442"/>
                <a:gd name="T4" fmla="*/ 1 w 2"/>
                <a:gd name="T5" fmla="*/ 111 h 4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42">
                  <a:moveTo>
                    <a:pt x="0" y="0"/>
                  </a:moveTo>
                  <a:lnTo>
                    <a:pt x="0" y="442"/>
                  </a:lnTo>
                  <a:lnTo>
                    <a:pt x="2" y="44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43" name="Freeform 95"/>
            <p:cNvSpPr>
              <a:spLocks/>
            </p:cNvSpPr>
            <p:nvPr/>
          </p:nvSpPr>
          <p:spPr bwMode="auto">
            <a:xfrm>
              <a:off x="1520" y="2229"/>
              <a:ext cx="214" cy="60"/>
            </a:xfrm>
            <a:custGeom>
              <a:avLst/>
              <a:gdLst>
                <a:gd name="T0" fmla="*/ 0 w 429"/>
                <a:gd name="T1" fmla="*/ 30 h 120"/>
                <a:gd name="T2" fmla="*/ 107 w 429"/>
                <a:gd name="T3" fmla="*/ 0 h 120"/>
                <a:gd name="T4" fmla="*/ 107 w 429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" h="120">
                  <a:moveTo>
                    <a:pt x="0" y="120"/>
                  </a:moveTo>
                  <a:lnTo>
                    <a:pt x="42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44" name="Freeform 96"/>
            <p:cNvSpPr>
              <a:spLocks/>
            </p:cNvSpPr>
            <p:nvPr/>
          </p:nvSpPr>
          <p:spPr bwMode="auto">
            <a:xfrm>
              <a:off x="2172" y="1723"/>
              <a:ext cx="215" cy="61"/>
            </a:xfrm>
            <a:custGeom>
              <a:avLst/>
              <a:gdLst>
                <a:gd name="T0" fmla="*/ 0 w 428"/>
                <a:gd name="T1" fmla="*/ 31 h 120"/>
                <a:gd name="T2" fmla="*/ 108 w 428"/>
                <a:gd name="T3" fmla="*/ 0 h 120"/>
                <a:gd name="T4" fmla="*/ 108 w 428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" h="120">
                  <a:moveTo>
                    <a:pt x="0" y="120"/>
                  </a:moveTo>
                  <a:lnTo>
                    <a:pt x="42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45" name="Freeform 97"/>
            <p:cNvSpPr>
              <a:spLocks/>
            </p:cNvSpPr>
            <p:nvPr/>
          </p:nvSpPr>
          <p:spPr bwMode="auto">
            <a:xfrm>
              <a:off x="2387" y="1723"/>
              <a:ext cx="106" cy="248"/>
            </a:xfrm>
            <a:custGeom>
              <a:avLst/>
              <a:gdLst>
                <a:gd name="T0" fmla="*/ 0 w 213"/>
                <a:gd name="T1" fmla="*/ 0 h 495"/>
                <a:gd name="T2" fmla="*/ 53 w 213"/>
                <a:gd name="T3" fmla="*/ 13 h 495"/>
                <a:gd name="T4" fmla="*/ 53 w 213"/>
                <a:gd name="T5" fmla="*/ 124 h 495"/>
                <a:gd name="T6" fmla="*/ 0 w 213"/>
                <a:gd name="T7" fmla="*/ 111 h 495"/>
                <a:gd name="T8" fmla="*/ 0 w 213"/>
                <a:gd name="T9" fmla="*/ 111 h 4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495">
                  <a:moveTo>
                    <a:pt x="0" y="0"/>
                  </a:moveTo>
                  <a:lnTo>
                    <a:pt x="213" y="51"/>
                  </a:lnTo>
                  <a:lnTo>
                    <a:pt x="213" y="495"/>
                  </a:lnTo>
                  <a:lnTo>
                    <a:pt x="0" y="4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46" name="Freeform 98"/>
            <p:cNvSpPr>
              <a:spLocks/>
            </p:cNvSpPr>
            <p:nvPr/>
          </p:nvSpPr>
          <p:spPr bwMode="auto">
            <a:xfrm>
              <a:off x="2707" y="1800"/>
              <a:ext cx="1" cy="222"/>
            </a:xfrm>
            <a:custGeom>
              <a:avLst/>
              <a:gdLst>
                <a:gd name="T0" fmla="*/ 0 w 2"/>
                <a:gd name="T1" fmla="*/ 0 h 444"/>
                <a:gd name="T2" fmla="*/ 0 w 2"/>
                <a:gd name="T3" fmla="*/ 111 h 444"/>
                <a:gd name="T4" fmla="*/ 1 w 2"/>
                <a:gd name="T5" fmla="*/ 111 h 4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44">
                  <a:moveTo>
                    <a:pt x="0" y="0"/>
                  </a:moveTo>
                  <a:lnTo>
                    <a:pt x="0" y="444"/>
                  </a:lnTo>
                  <a:lnTo>
                    <a:pt x="2" y="4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47" name="Freeform 99"/>
            <p:cNvSpPr>
              <a:spLocks/>
            </p:cNvSpPr>
            <p:nvPr/>
          </p:nvSpPr>
          <p:spPr bwMode="auto">
            <a:xfrm>
              <a:off x="2935" y="2137"/>
              <a:ext cx="177" cy="359"/>
            </a:xfrm>
            <a:custGeom>
              <a:avLst/>
              <a:gdLst>
                <a:gd name="T0" fmla="*/ 0 w 356"/>
                <a:gd name="T1" fmla="*/ 180 h 718"/>
                <a:gd name="T2" fmla="*/ 88 w 356"/>
                <a:gd name="T3" fmla="*/ 111 h 718"/>
                <a:gd name="T4" fmla="*/ 88 w 356"/>
                <a:gd name="T5" fmla="*/ 0 h 718"/>
                <a:gd name="T6" fmla="*/ 0 w 356"/>
                <a:gd name="T7" fmla="*/ 70 h 718"/>
                <a:gd name="T8" fmla="*/ 0 w 356"/>
                <a:gd name="T9" fmla="*/ 180 h 718"/>
                <a:gd name="T10" fmla="*/ 0 w 356"/>
                <a:gd name="T11" fmla="*/ 18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" h="718">
                  <a:moveTo>
                    <a:pt x="0" y="718"/>
                  </a:moveTo>
                  <a:lnTo>
                    <a:pt x="356" y="444"/>
                  </a:lnTo>
                  <a:lnTo>
                    <a:pt x="356" y="0"/>
                  </a:lnTo>
                  <a:lnTo>
                    <a:pt x="0" y="277"/>
                  </a:lnTo>
                  <a:lnTo>
                    <a:pt x="0" y="71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48" name="Freeform 100"/>
            <p:cNvSpPr>
              <a:spLocks/>
            </p:cNvSpPr>
            <p:nvPr/>
          </p:nvSpPr>
          <p:spPr bwMode="auto">
            <a:xfrm>
              <a:off x="2935" y="2275"/>
              <a:ext cx="1" cy="221"/>
            </a:xfrm>
            <a:custGeom>
              <a:avLst/>
              <a:gdLst>
                <a:gd name="T0" fmla="*/ 0 w 1"/>
                <a:gd name="T1" fmla="*/ 0 h 441"/>
                <a:gd name="T2" fmla="*/ 0 w 1"/>
                <a:gd name="T3" fmla="*/ 111 h 441"/>
                <a:gd name="T4" fmla="*/ 0 w 1"/>
                <a:gd name="T5" fmla="*/ 111 h 4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41">
                  <a:moveTo>
                    <a:pt x="0" y="0"/>
                  </a:moveTo>
                  <a:lnTo>
                    <a:pt x="0" y="44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49" name="Freeform 101"/>
            <p:cNvSpPr>
              <a:spLocks/>
            </p:cNvSpPr>
            <p:nvPr/>
          </p:nvSpPr>
          <p:spPr bwMode="auto">
            <a:xfrm>
              <a:off x="2993" y="2229"/>
              <a:ext cx="1" cy="221"/>
            </a:xfrm>
            <a:custGeom>
              <a:avLst/>
              <a:gdLst>
                <a:gd name="T0" fmla="*/ 0 w 1"/>
                <a:gd name="T1" fmla="*/ 111 h 442"/>
                <a:gd name="T2" fmla="*/ 0 w 1"/>
                <a:gd name="T3" fmla="*/ 0 h 442"/>
                <a:gd name="T4" fmla="*/ 1 w 1"/>
                <a:gd name="T5" fmla="*/ 0 h 4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42">
                  <a:moveTo>
                    <a:pt x="0" y="44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50" name="Freeform 102"/>
            <p:cNvSpPr>
              <a:spLocks/>
            </p:cNvSpPr>
            <p:nvPr/>
          </p:nvSpPr>
          <p:spPr bwMode="auto">
            <a:xfrm>
              <a:off x="3053" y="2183"/>
              <a:ext cx="1" cy="222"/>
            </a:xfrm>
            <a:custGeom>
              <a:avLst/>
              <a:gdLst>
                <a:gd name="T0" fmla="*/ 0 w 1"/>
                <a:gd name="T1" fmla="*/ 111 h 444"/>
                <a:gd name="T2" fmla="*/ 0 w 1"/>
                <a:gd name="T3" fmla="*/ 0 h 444"/>
                <a:gd name="T4" fmla="*/ 0 w 1"/>
                <a:gd name="T5" fmla="*/ 0 h 4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44">
                  <a:moveTo>
                    <a:pt x="0" y="44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51" name="Freeform 103"/>
            <p:cNvSpPr>
              <a:spLocks/>
            </p:cNvSpPr>
            <p:nvPr/>
          </p:nvSpPr>
          <p:spPr bwMode="auto">
            <a:xfrm>
              <a:off x="1116" y="1841"/>
              <a:ext cx="1" cy="222"/>
            </a:xfrm>
            <a:custGeom>
              <a:avLst/>
              <a:gdLst>
                <a:gd name="T0" fmla="*/ 0 w 1"/>
                <a:gd name="T1" fmla="*/ 0 h 443"/>
                <a:gd name="T2" fmla="*/ 0 w 1"/>
                <a:gd name="T3" fmla="*/ 111 h 443"/>
                <a:gd name="T4" fmla="*/ 0 w 1"/>
                <a:gd name="T5" fmla="*/ 111 h 4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43">
                  <a:moveTo>
                    <a:pt x="0" y="0"/>
                  </a:moveTo>
                  <a:lnTo>
                    <a:pt x="0" y="4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52" name="Freeform 104"/>
            <p:cNvSpPr>
              <a:spLocks/>
            </p:cNvSpPr>
            <p:nvPr/>
          </p:nvSpPr>
          <p:spPr bwMode="auto">
            <a:xfrm>
              <a:off x="1234" y="1917"/>
              <a:ext cx="1" cy="54"/>
            </a:xfrm>
            <a:custGeom>
              <a:avLst/>
              <a:gdLst>
                <a:gd name="T0" fmla="*/ 0 w 2"/>
                <a:gd name="T1" fmla="*/ 27 h 108"/>
                <a:gd name="T2" fmla="*/ 0 w 2"/>
                <a:gd name="T3" fmla="*/ 0 h 108"/>
                <a:gd name="T4" fmla="*/ 1 w 2"/>
                <a:gd name="T5" fmla="*/ 0 h 1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08">
                  <a:moveTo>
                    <a:pt x="0" y="108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53" name="Freeform 105"/>
            <p:cNvSpPr>
              <a:spLocks/>
            </p:cNvSpPr>
            <p:nvPr/>
          </p:nvSpPr>
          <p:spPr bwMode="auto">
            <a:xfrm>
              <a:off x="1234" y="1833"/>
              <a:ext cx="1" cy="55"/>
            </a:xfrm>
            <a:custGeom>
              <a:avLst/>
              <a:gdLst>
                <a:gd name="T0" fmla="*/ 0 w 2"/>
                <a:gd name="T1" fmla="*/ 27 h 112"/>
                <a:gd name="T2" fmla="*/ 0 w 2"/>
                <a:gd name="T3" fmla="*/ 0 h 112"/>
                <a:gd name="T4" fmla="*/ 1 w 2"/>
                <a:gd name="T5" fmla="*/ 0 h 1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12">
                  <a:moveTo>
                    <a:pt x="0" y="112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54" name="Freeform 106"/>
            <p:cNvSpPr>
              <a:spLocks/>
            </p:cNvSpPr>
            <p:nvPr/>
          </p:nvSpPr>
          <p:spPr bwMode="auto">
            <a:xfrm>
              <a:off x="1234" y="1749"/>
              <a:ext cx="1" cy="55"/>
            </a:xfrm>
            <a:custGeom>
              <a:avLst/>
              <a:gdLst>
                <a:gd name="T0" fmla="*/ 0 w 2"/>
                <a:gd name="T1" fmla="*/ 28 h 110"/>
                <a:gd name="T2" fmla="*/ 0 w 2"/>
                <a:gd name="T3" fmla="*/ 0 h 110"/>
                <a:gd name="T4" fmla="*/ 1 w 2"/>
                <a:gd name="T5" fmla="*/ 0 h 1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10">
                  <a:moveTo>
                    <a:pt x="0" y="11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55" name="Freeform 107"/>
            <p:cNvSpPr>
              <a:spLocks/>
            </p:cNvSpPr>
            <p:nvPr/>
          </p:nvSpPr>
          <p:spPr bwMode="auto">
            <a:xfrm>
              <a:off x="1174" y="1962"/>
              <a:ext cx="1" cy="55"/>
            </a:xfrm>
            <a:custGeom>
              <a:avLst/>
              <a:gdLst>
                <a:gd name="T0" fmla="*/ 0 w 2"/>
                <a:gd name="T1" fmla="*/ 28 h 109"/>
                <a:gd name="T2" fmla="*/ 0 w 2"/>
                <a:gd name="T3" fmla="*/ 0 h 109"/>
                <a:gd name="T4" fmla="*/ 1 w 2"/>
                <a:gd name="T5" fmla="*/ 0 h 1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09">
                  <a:moveTo>
                    <a:pt x="0" y="109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56" name="Freeform 108"/>
            <p:cNvSpPr>
              <a:spLocks/>
            </p:cNvSpPr>
            <p:nvPr/>
          </p:nvSpPr>
          <p:spPr bwMode="auto">
            <a:xfrm>
              <a:off x="1174" y="1878"/>
              <a:ext cx="1" cy="56"/>
            </a:xfrm>
            <a:custGeom>
              <a:avLst/>
              <a:gdLst>
                <a:gd name="T0" fmla="*/ 0 w 2"/>
                <a:gd name="T1" fmla="*/ 28 h 113"/>
                <a:gd name="T2" fmla="*/ 0 w 2"/>
                <a:gd name="T3" fmla="*/ 0 h 113"/>
                <a:gd name="T4" fmla="*/ 1 w 2"/>
                <a:gd name="T5" fmla="*/ 0 h 1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13">
                  <a:moveTo>
                    <a:pt x="0" y="113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57" name="Freeform 109"/>
            <p:cNvSpPr>
              <a:spLocks/>
            </p:cNvSpPr>
            <p:nvPr/>
          </p:nvSpPr>
          <p:spPr bwMode="auto">
            <a:xfrm>
              <a:off x="1174" y="1795"/>
              <a:ext cx="1" cy="55"/>
            </a:xfrm>
            <a:custGeom>
              <a:avLst/>
              <a:gdLst>
                <a:gd name="T0" fmla="*/ 0 w 2"/>
                <a:gd name="T1" fmla="*/ 28 h 109"/>
                <a:gd name="T2" fmla="*/ 0 w 2"/>
                <a:gd name="T3" fmla="*/ 0 h 109"/>
                <a:gd name="T4" fmla="*/ 1 w 2"/>
                <a:gd name="T5" fmla="*/ 0 h 1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09">
                  <a:moveTo>
                    <a:pt x="0" y="109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58" name="Freeform 110"/>
            <p:cNvSpPr>
              <a:spLocks/>
            </p:cNvSpPr>
            <p:nvPr/>
          </p:nvSpPr>
          <p:spPr bwMode="auto">
            <a:xfrm>
              <a:off x="1116" y="1704"/>
              <a:ext cx="177" cy="359"/>
            </a:xfrm>
            <a:custGeom>
              <a:avLst/>
              <a:gdLst>
                <a:gd name="T0" fmla="*/ 0 w 355"/>
                <a:gd name="T1" fmla="*/ 180 h 718"/>
                <a:gd name="T2" fmla="*/ 88 w 355"/>
                <a:gd name="T3" fmla="*/ 111 h 718"/>
                <a:gd name="T4" fmla="*/ 88 w 355"/>
                <a:gd name="T5" fmla="*/ 0 h 718"/>
                <a:gd name="T6" fmla="*/ 0 w 355"/>
                <a:gd name="T7" fmla="*/ 69 h 718"/>
                <a:gd name="T8" fmla="*/ 0 w 355"/>
                <a:gd name="T9" fmla="*/ 180 h 718"/>
                <a:gd name="T10" fmla="*/ 0 w 355"/>
                <a:gd name="T11" fmla="*/ 18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5" h="718">
                  <a:moveTo>
                    <a:pt x="0" y="718"/>
                  </a:moveTo>
                  <a:lnTo>
                    <a:pt x="355" y="442"/>
                  </a:lnTo>
                  <a:lnTo>
                    <a:pt x="355" y="0"/>
                  </a:lnTo>
                  <a:lnTo>
                    <a:pt x="0" y="275"/>
                  </a:lnTo>
                  <a:lnTo>
                    <a:pt x="0" y="71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59" name="Freeform 111"/>
            <p:cNvSpPr>
              <a:spLocks/>
            </p:cNvSpPr>
            <p:nvPr/>
          </p:nvSpPr>
          <p:spPr bwMode="auto">
            <a:xfrm>
              <a:off x="2196" y="2644"/>
              <a:ext cx="215" cy="51"/>
            </a:xfrm>
            <a:custGeom>
              <a:avLst/>
              <a:gdLst>
                <a:gd name="T0" fmla="*/ 108 w 428"/>
                <a:gd name="T1" fmla="*/ 26 h 102"/>
                <a:gd name="T2" fmla="*/ 0 w 428"/>
                <a:gd name="T3" fmla="*/ 0 h 102"/>
                <a:gd name="T4" fmla="*/ 1 w 428"/>
                <a:gd name="T5" fmla="*/ 0 h 1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" h="102">
                  <a:moveTo>
                    <a:pt x="428" y="102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60" name="Freeform 112"/>
            <p:cNvSpPr>
              <a:spLocks/>
            </p:cNvSpPr>
            <p:nvPr/>
          </p:nvSpPr>
          <p:spPr bwMode="auto">
            <a:xfrm>
              <a:off x="2138" y="2690"/>
              <a:ext cx="214" cy="51"/>
            </a:xfrm>
            <a:custGeom>
              <a:avLst/>
              <a:gdLst>
                <a:gd name="T0" fmla="*/ 107 w 428"/>
                <a:gd name="T1" fmla="*/ 26 h 102"/>
                <a:gd name="T2" fmla="*/ 0 w 428"/>
                <a:gd name="T3" fmla="*/ 0 h 102"/>
                <a:gd name="T4" fmla="*/ 0 w 428"/>
                <a:gd name="T5" fmla="*/ 0 h 1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" h="102">
                  <a:moveTo>
                    <a:pt x="428" y="10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61" name="Freeform 113"/>
            <p:cNvSpPr>
              <a:spLocks/>
            </p:cNvSpPr>
            <p:nvPr/>
          </p:nvSpPr>
          <p:spPr bwMode="auto">
            <a:xfrm>
              <a:off x="2352" y="2695"/>
              <a:ext cx="59" cy="46"/>
            </a:xfrm>
            <a:custGeom>
              <a:avLst/>
              <a:gdLst>
                <a:gd name="T0" fmla="*/ 30 w 117"/>
                <a:gd name="T1" fmla="*/ 0 h 92"/>
                <a:gd name="T2" fmla="*/ 0 w 117"/>
                <a:gd name="T3" fmla="*/ 23 h 92"/>
                <a:gd name="T4" fmla="*/ 0 w 117"/>
                <a:gd name="T5" fmla="*/ 23 h 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" h="92">
                  <a:moveTo>
                    <a:pt x="117" y="0"/>
                  </a:moveTo>
                  <a:lnTo>
                    <a:pt x="0" y="9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62" name="Freeform 114"/>
            <p:cNvSpPr>
              <a:spLocks/>
            </p:cNvSpPr>
            <p:nvPr/>
          </p:nvSpPr>
          <p:spPr bwMode="auto">
            <a:xfrm>
              <a:off x="1757" y="2521"/>
              <a:ext cx="499" cy="215"/>
            </a:xfrm>
            <a:custGeom>
              <a:avLst/>
              <a:gdLst>
                <a:gd name="T0" fmla="*/ 0 w 998"/>
                <a:gd name="T1" fmla="*/ 70 h 430"/>
                <a:gd name="T2" fmla="*/ 90 w 998"/>
                <a:gd name="T3" fmla="*/ 0 h 430"/>
                <a:gd name="T4" fmla="*/ 250 w 998"/>
                <a:gd name="T5" fmla="*/ 39 h 430"/>
                <a:gd name="T6" fmla="*/ 161 w 998"/>
                <a:gd name="T7" fmla="*/ 108 h 430"/>
                <a:gd name="T8" fmla="*/ 0 w 998"/>
                <a:gd name="T9" fmla="*/ 70 h 430"/>
                <a:gd name="T10" fmla="*/ 1 w 998"/>
                <a:gd name="T11" fmla="*/ 70 h 4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8" h="430">
                  <a:moveTo>
                    <a:pt x="0" y="277"/>
                  </a:moveTo>
                  <a:lnTo>
                    <a:pt x="357" y="0"/>
                  </a:lnTo>
                  <a:lnTo>
                    <a:pt x="998" y="154"/>
                  </a:lnTo>
                  <a:lnTo>
                    <a:pt x="643" y="430"/>
                  </a:lnTo>
                  <a:lnTo>
                    <a:pt x="0" y="277"/>
                  </a:lnTo>
                  <a:lnTo>
                    <a:pt x="2" y="2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63" name="Freeform 115"/>
            <p:cNvSpPr>
              <a:spLocks/>
            </p:cNvSpPr>
            <p:nvPr/>
          </p:nvSpPr>
          <p:spPr bwMode="auto">
            <a:xfrm>
              <a:off x="2113" y="2572"/>
              <a:ext cx="36" cy="29"/>
            </a:xfrm>
            <a:custGeom>
              <a:avLst/>
              <a:gdLst>
                <a:gd name="T0" fmla="*/ 18 w 73"/>
                <a:gd name="T1" fmla="*/ 0 h 58"/>
                <a:gd name="T2" fmla="*/ 0 w 73"/>
                <a:gd name="T3" fmla="*/ 15 h 58"/>
                <a:gd name="T4" fmla="*/ 0 w 73"/>
                <a:gd name="T5" fmla="*/ 15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" h="58">
                  <a:moveTo>
                    <a:pt x="73" y="0"/>
                  </a:moveTo>
                  <a:lnTo>
                    <a:pt x="0" y="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64" name="Freeform 116"/>
            <p:cNvSpPr>
              <a:spLocks/>
            </p:cNvSpPr>
            <p:nvPr/>
          </p:nvSpPr>
          <p:spPr bwMode="auto">
            <a:xfrm>
              <a:off x="2068" y="2612"/>
              <a:ext cx="30" cy="23"/>
            </a:xfrm>
            <a:custGeom>
              <a:avLst/>
              <a:gdLst>
                <a:gd name="T0" fmla="*/ 15 w 59"/>
                <a:gd name="T1" fmla="*/ 0 h 46"/>
                <a:gd name="T2" fmla="*/ 0 w 59"/>
                <a:gd name="T3" fmla="*/ 12 h 46"/>
                <a:gd name="T4" fmla="*/ 0 w 59"/>
                <a:gd name="T5" fmla="*/ 12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46">
                  <a:moveTo>
                    <a:pt x="59" y="0"/>
                  </a:moveTo>
                  <a:lnTo>
                    <a:pt x="0" y="4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65" name="Freeform 117"/>
            <p:cNvSpPr>
              <a:spLocks/>
            </p:cNvSpPr>
            <p:nvPr/>
          </p:nvSpPr>
          <p:spPr bwMode="auto">
            <a:xfrm>
              <a:off x="2023" y="2647"/>
              <a:ext cx="29" cy="24"/>
            </a:xfrm>
            <a:custGeom>
              <a:avLst/>
              <a:gdLst>
                <a:gd name="T0" fmla="*/ 14 w 60"/>
                <a:gd name="T1" fmla="*/ 0 h 48"/>
                <a:gd name="T2" fmla="*/ 0 w 60"/>
                <a:gd name="T3" fmla="*/ 12 h 48"/>
                <a:gd name="T4" fmla="*/ 0 w 60"/>
                <a:gd name="T5" fmla="*/ 12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" h="48">
                  <a:moveTo>
                    <a:pt x="60" y="0"/>
                  </a:move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66" name="Freeform 118"/>
            <p:cNvSpPr>
              <a:spLocks/>
            </p:cNvSpPr>
            <p:nvPr/>
          </p:nvSpPr>
          <p:spPr bwMode="auto">
            <a:xfrm>
              <a:off x="1971" y="2682"/>
              <a:ext cx="36" cy="28"/>
            </a:xfrm>
            <a:custGeom>
              <a:avLst/>
              <a:gdLst>
                <a:gd name="T0" fmla="*/ 18 w 73"/>
                <a:gd name="T1" fmla="*/ 0 h 55"/>
                <a:gd name="T2" fmla="*/ 0 w 73"/>
                <a:gd name="T3" fmla="*/ 14 h 55"/>
                <a:gd name="T4" fmla="*/ 0 w 73"/>
                <a:gd name="T5" fmla="*/ 14 h 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" h="55">
                  <a:moveTo>
                    <a:pt x="73" y="0"/>
                  </a:moveTo>
                  <a:lnTo>
                    <a:pt x="0" y="5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67" name="Freeform 119"/>
            <p:cNvSpPr>
              <a:spLocks/>
            </p:cNvSpPr>
            <p:nvPr/>
          </p:nvSpPr>
          <p:spPr bwMode="auto">
            <a:xfrm>
              <a:off x="2935" y="2357"/>
              <a:ext cx="36" cy="29"/>
            </a:xfrm>
            <a:custGeom>
              <a:avLst/>
              <a:gdLst>
                <a:gd name="T0" fmla="*/ 0 w 73"/>
                <a:gd name="T1" fmla="*/ 15 h 57"/>
                <a:gd name="T2" fmla="*/ 17 w 73"/>
                <a:gd name="T3" fmla="*/ 0 h 57"/>
                <a:gd name="T4" fmla="*/ 18 w 73"/>
                <a:gd name="T5" fmla="*/ 0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" h="57">
                  <a:moveTo>
                    <a:pt x="0" y="57"/>
                  </a:moveTo>
                  <a:lnTo>
                    <a:pt x="71" y="0"/>
                  </a:lnTo>
                  <a:lnTo>
                    <a:pt x="7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68" name="Freeform 120"/>
            <p:cNvSpPr>
              <a:spLocks/>
            </p:cNvSpPr>
            <p:nvPr/>
          </p:nvSpPr>
          <p:spPr bwMode="auto">
            <a:xfrm>
              <a:off x="2986" y="2322"/>
              <a:ext cx="30" cy="23"/>
            </a:xfrm>
            <a:custGeom>
              <a:avLst/>
              <a:gdLst>
                <a:gd name="T0" fmla="*/ 0 w 62"/>
                <a:gd name="T1" fmla="*/ 12 h 46"/>
                <a:gd name="T2" fmla="*/ 15 w 62"/>
                <a:gd name="T3" fmla="*/ 0 h 46"/>
                <a:gd name="T4" fmla="*/ 15 w 62"/>
                <a:gd name="T5" fmla="*/ 0 h 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46">
                  <a:moveTo>
                    <a:pt x="0" y="46"/>
                  </a:moveTo>
                  <a:lnTo>
                    <a:pt x="6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69" name="Freeform 121"/>
            <p:cNvSpPr>
              <a:spLocks/>
            </p:cNvSpPr>
            <p:nvPr/>
          </p:nvSpPr>
          <p:spPr bwMode="auto">
            <a:xfrm>
              <a:off x="3031" y="2287"/>
              <a:ext cx="30" cy="24"/>
            </a:xfrm>
            <a:custGeom>
              <a:avLst/>
              <a:gdLst>
                <a:gd name="T0" fmla="*/ 0 w 62"/>
                <a:gd name="T1" fmla="*/ 12 h 48"/>
                <a:gd name="T2" fmla="*/ 15 w 62"/>
                <a:gd name="T3" fmla="*/ 0 h 48"/>
                <a:gd name="T4" fmla="*/ 15 w 62"/>
                <a:gd name="T5" fmla="*/ 0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48">
                  <a:moveTo>
                    <a:pt x="0" y="48"/>
                  </a:moveTo>
                  <a:lnTo>
                    <a:pt x="6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70" name="Freeform 122"/>
            <p:cNvSpPr>
              <a:spLocks/>
            </p:cNvSpPr>
            <p:nvPr/>
          </p:nvSpPr>
          <p:spPr bwMode="auto">
            <a:xfrm>
              <a:off x="3076" y="2247"/>
              <a:ext cx="36" cy="28"/>
            </a:xfrm>
            <a:custGeom>
              <a:avLst/>
              <a:gdLst>
                <a:gd name="T0" fmla="*/ 0 w 73"/>
                <a:gd name="T1" fmla="*/ 14 h 56"/>
                <a:gd name="T2" fmla="*/ 18 w 73"/>
                <a:gd name="T3" fmla="*/ 0 h 56"/>
                <a:gd name="T4" fmla="*/ 18 w 73"/>
                <a:gd name="T5" fmla="*/ 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" h="56">
                  <a:moveTo>
                    <a:pt x="0" y="56"/>
                  </a:moveTo>
                  <a:lnTo>
                    <a:pt x="7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71" name="Freeform 123"/>
            <p:cNvSpPr>
              <a:spLocks/>
            </p:cNvSpPr>
            <p:nvPr/>
          </p:nvSpPr>
          <p:spPr bwMode="auto">
            <a:xfrm>
              <a:off x="1840" y="2476"/>
              <a:ext cx="214" cy="51"/>
            </a:xfrm>
            <a:custGeom>
              <a:avLst/>
              <a:gdLst>
                <a:gd name="T0" fmla="*/ 0 w 428"/>
                <a:gd name="T1" fmla="*/ 0 h 102"/>
                <a:gd name="T2" fmla="*/ 107 w 428"/>
                <a:gd name="T3" fmla="*/ 26 h 102"/>
                <a:gd name="T4" fmla="*/ 107 w 428"/>
                <a:gd name="T5" fmla="*/ 26 h 1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" h="102">
                  <a:moveTo>
                    <a:pt x="0" y="0"/>
                  </a:moveTo>
                  <a:lnTo>
                    <a:pt x="428" y="10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72" name="Freeform 124"/>
            <p:cNvSpPr>
              <a:spLocks/>
            </p:cNvSpPr>
            <p:nvPr/>
          </p:nvSpPr>
          <p:spPr bwMode="auto">
            <a:xfrm>
              <a:off x="1520" y="2289"/>
              <a:ext cx="1" cy="111"/>
            </a:xfrm>
            <a:custGeom>
              <a:avLst/>
              <a:gdLst>
                <a:gd name="T0" fmla="*/ 0 w 2"/>
                <a:gd name="T1" fmla="*/ 56 h 222"/>
                <a:gd name="T2" fmla="*/ 0 w 2"/>
                <a:gd name="T3" fmla="*/ 0 h 222"/>
                <a:gd name="T4" fmla="*/ 1 w 2"/>
                <a:gd name="T5" fmla="*/ 0 h 2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22">
                  <a:moveTo>
                    <a:pt x="0" y="222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73" name="Freeform 125"/>
            <p:cNvSpPr>
              <a:spLocks/>
            </p:cNvSpPr>
            <p:nvPr/>
          </p:nvSpPr>
          <p:spPr bwMode="auto">
            <a:xfrm>
              <a:off x="1520" y="2400"/>
              <a:ext cx="320" cy="76"/>
            </a:xfrm>
            <a:custGeom>
              <a:avLst/>
              <a:gdLst>
                <a:gd name="T0" fmla="*/ 0 w 642"/>
                <a:gd name="T1" fmla="*/ 0 h 152"/>
                <a:gd name="T2" fmla="*/ 160 w 642"/>
                <a:gd name="T3" fmla="*/ 38 h 152"/>
                <a:gd name="T4" fmla="*/ 160 w 642"/>
                <a:gd name="T5" fmla="*/ 38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2" h="152">
                  <a:moveTo>
                    <a:pt x="0" y="0"/>
                  </a:moveTo>
                  <a:lnTo>
                    <a:pt x="642" y="1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74" name="Freeform 126"/>
            <p:cNvSpPr>
              <a:spLocks/>
            </p:cNvSpPr>
            <p:nvPr/>
          </p:nvSpPr>
          <p:spPr bwMode="auto">
            <a:xfrm>
              <a:off x="2493" y="1971"/>
              <a:ext cx="214" cy="51"/>
            </a:xfrm>
            <a:custGeom>
              <a:avLst/>
              <a:gdLst>
                <a:gd name="T0" fmla="*/ 0 w 428"/>
                <a:gd name="T1" fmla="*/ 0 h 102"/>
                <a:gd name="T2" fmla="*/ 107 w 428"/>
                <a:gd name="T3" fmla="*/ 26 h 102"/>
                <a:gd name="T4" fmla="*/ 107 w 428"/>
                <a:gd name="T5" fmla="*/ 26 h 1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" h="102">
                  <a:moveTo>
                    <a:pt x="0" y="0"/>
                  </a:moveTo>
                  <a:lnTo>
                    <a:pt x="428" y="10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75" name="Freeform 127"/>
            <p:cNvSpPr>
              <a:spLocks/>
            </p:cNvSpPr>
            <p:nvPr/>
          </p:nvSpPr>
          <p:spPr bwMode="auto">
            <a:xfrm>
              <a:off x="2172" y="1784"/>
              <a:ext cx="1" cy="110"/>
            </a:xfrm>
            <a:custGeom>
              <a:avLst/>
              <a:gdLst>
                <a:gd name="T0" fmla="*/ 0 w 1"/>
                <a:gd name="T1" fmla="*/ 55 h 221"/>
                <a:gd name="T2" fmla="*/ 0 w 1"/>
                <a:gd name="T3" fmla="*/ 0 h 221"/>
                <a:gd name="T4" fmla="*/ 0 w 1"/>
                <a:gd name="T5" fmla="*/ 0 h 2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21">
                  <a:moveTo>
                    <a:pt x="0" y="22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76" name="Freeform 128"/>
            <p:cNvSpPr>
              <a:spLocks/>
            </p:cNvSpPr>
            <p:nvPr/>
          </p:nvSpPr>
          <p:spPr bwMode="auto">
            <a:xfrm>
              <a:off x="2172" y="1894"/>
              <a:ext cx="321" cy="77"/>
            </a:xfrm>
            <a:custGeom>
              <a:avLst/>
              <a:gdLst>
                <a:gd name="T0" fmla="*/ 0 w 641"/>
                <a:gd name="T1" fmla="*/ 0 h 154"/>
                <a:gd name="T2" fmla="*/ 161 w 641"/>
                <a:gd name="T3" fmla="*/ 39 h 154"/>
                <a:gd name="T4" fmla="*/ 161 w 641"/>
                <a:gd name="T5" fmla="*/ 39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1" h="154">
                  <a:moveTo>
                    <a:pt x="0" y="0"/>
                  </a:moveTo>
                  <a:lnTo>
                    <a:pt x="641" y="15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77" name="Freeform 129"/>
            <p:cNvSpPr>
              <a:spLocks/>
            </p:cNvSpPr>
            <p:nvPr/>
          </p:nvSpPr>
          <p:spPr bwMode="auto">
            <a:xfrm>
              <a:off x="1116" y="1814"/>
              <a:ext cx="177" cy="139"/>
            </a:xfrm>
            <a:custGeom>
              <a:avLst/>
              <a:gdLst>
                <a:gd name="T0" fmla="*/ 0 w 355"/>
                <a:gd name="T1" fmla="*/ 70 h 276"/>
                <a:gd name="T2" fmla="*/ 88 w 355"/>
                <a:gd name="T3" fmla="*/ 0 h 276"/>
                <a:gd name="T4" fmla="*/ 88 w 355"/>
                <a:gd name="T5" fmla="*/ 0 h 2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" h="276">
                  <a:moveTo>
                    <a:pt x="0" y="276"/>
                  </a:moveTo>
                  <a:lnTo>
                    <a:pt x="35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78" name="Freeform 130"/>
            <p:cNvSpPr>
              <a:spLocks/>
            </p:cNvSpPr>
            <p:nvPr/>
          </p:nvSpPr>
          <p:spPr bwMode="auto">
            <a:xfrm>
              <a:off x="2935" y="2137"/>
              <a:ext cx="177" cy="138"/>
            </a:xfrm>
            <a:custGeom>
              <a:avLst/>
              <a:gdLst>
                <a:gd name="T0" fmla="*/ 0 w 356"/>
                <a:gd name="T1" fmla="*/ 69 h 277"/>
                <a:gd name="T2" fmla="*/ 88 w 356"/>
                <a:gd name="T3" fmla="*/ 0 h 277"/>
                <a:gd name="T4" fmla="*/ 88 w 356"/>
                <a:gd name="T5" fmla="*/ 0 h 2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6" h="277">
                  <a:moveTo>
                    <a:pt x="0" y="277"/>
                  </a:moveTo>
                  <a:lnTo>
                    <a:pt x="35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79" name="Freeform 131"/>
            <p:cNvSpPr>
              <a:spLocks/>
            </p:cNvSpPr>
            <p:nvPr/>
          </p:nvSpPr>
          <p:spPr bwMode="auto">
            <a:xfrm>
              <a:off x="1840" y="2254"/>
              <a:ext cx="214" cy="52"/>
            </a:xfrm>
            <a:custGeom>
              <a:avLst/>
              <a:gdLst>
                <a:gd name="T0" fmla="*/ 0 w 428"/>
                <a:gd name="T1" fmla="*/ 0 h 104"/>
                <a:gd name="T2" fmla="*/ 107 w 428"/>
                <a:gd name="T3" fmla="*/ 26 h 104"/>
                <a:gd name="T4" fmla="*/ 107 w 428"/>
                <a:gd name="T5" fmla="*/ 26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" h="104">
                  <a:moveTo>
                    <a:pt x="0" y="0"/>
                  </a:moveTo>
                  <a:lnTo>
                    <a:pt x="428" y="10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80" name="Freeform 132"/>
            <p:cNvSpPr>
              <a:spLocks/>
            </p:cNvSpPr>
            <p:nvPr/>
          </p:nvSpPr>
          <p:spPr bwMode="auto">
            <a:xfrm>
              <a:off x="2493" y="1749"/>
              <a:ext cx="214" cy="51"/>
            </a:xfrm>
            <a:custGeom>
              <a:avLst/>
              <a:gdLst>
                <a:gd name="T0" fmla="*/ 0 w 428"/>
                <a:gd name="T1" fmla="*/ 0 h 102"/>
                <a:gd name="T2" fmla="*/ 107 w 428"/>
                <a:gd name="T3" fmla="*/ 26 h 102"/>
                <a:gd name="T4" fmla="*/ 107 w 428"/>
                <a:gd name="T5" fmla="*/ 26 h 1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" h="102">
                  <a:moveTo>
                    <a:pt x="0" y="0"/>
                  </a:moveTo>
                  <a:lnTo>
                    <a:pt x="428" y="10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81" name="Freeform 133"/>
            <p:cNvSpPr>
              <a:spLocks/>
            </p:cNvSpPr>
            <p:nvPr/>
          </p:nvSpPr>
          <p:spPr bwMode="auto">
            <a:xfrm>
              <a:off x="2196" y="1536"/>
              <a:ext cx="215" cy="51"/>
            </a:xfrm>
            <a:custGeom>
              <a:avLst/>
              <a:gdLst>
                <a:gd name="T0" fmla="*/ 108 w 428"/>
                <a:gd name="T1" fmla="*/ 26 h 102"/>
                <a:gd name="T2" fmla="*/ 0 w 428"/>
                <a:gd name="T3" fmla="*/ 0 h 102"/>
                <a:gd name="T4" fmla="*/ 1 w 428"/>
                <a:gd name="T5" fmla="*/ 0 h 1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" h="102">
                  <a:moveTo>
                    <a:pt x="428" y="102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82" name="Freeform 134"/>
            <p:cNvSpPr>
              <a:spLocks/>
            </p:cNvSpPr>
            <p:nvPr/>
          </p:nvSpPr>
          <p:spPr bwMode="auto">
            <a:xfrm>
              <a:off x="2138" y="1581"/>
              <a:ext cx="214" cy="52"/>
            </a:xfrm>
            <a:custGeom>
              <a:avLst/>
              <a:gdLst>
                <a:gd name="T0" fmla="*/ 107 w 428"/>
                <a:gd name="T1" fmla="*/ 26 h 104"/>
                <a:gd name="T2" fmla="*/ 0 w 428"/>
                <a:gd name="T3" fmla="*/ 0 h 104"/>
                <a:gd name="T4" fmla="*/ 0 w 428"/>
                <a:gd name="T5" fmla="*/ 0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" h="104">
                  <a:moveTo>
                    <a:pt x="428" y="10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83" name="Freeform 135"/>
            <p:cNvSpPr>
              <a:spLocks/>
            </p:cNvSpPr>
            <p:nvPr/>
          </p:nvSpPr>
          <p:spPr bwMode="auto">
            <a:xfrm>
              <a:off x="2352" y="1587"/>
              <a:ext cx="59" cy="46"/>
            </a:xfrm>
            <a:custGeom>
              <a:avLst/>
              <a:gdLst>
                <a:gd name="T0" fmla="*/ 30 w 117"/>
                <a:gd name="T1" fmla="*/ 0 h 92"/>
                <a:gd name="T2" fmla="*/ 0 w 117"/>
                <a:gd name="T3" fmla="*/ 23 h 92"/>
                <a:gd name="T4" fmla="*/ 0 w 117"/>
                <a:gd name="T5" fmla="*/ 23 h 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" h="92">
                  <a:moveTo>
                    <a:pt x="117" y="0"/>
                  </a:moveTo>
                  <a:lnTo>
                    <a:pt x="0" y="9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84" name="Freeform 136"/>
            <p:cNvSpPr>
              <a:spLocks/>
            </p:cNvSpPr>
            <p:nvPr/>
          </p:nvSpPr>
          <p:spPr bwMode="auto">
            <a:xfrm>
              <a:off x="1757" y="1413"/>
              <a:ext cx="499" cy="214"/>
            </a:xfrm>
            <a:custGeom>
              <a:avLst/>
              <a:gdLst>
                <a:gd name="T0" fmla="*/ 0 w 998"/>
                <a:gd name="T1" fmla="*/ 69 h 429"/>
                <a:gd name="T2" fmla="*/ 90 w 998"/>
                <a:gd name="T3" fmla="*/ 0 h 429"/>
                <a:gd name="T4" fmla="*/ 250 w 998"/>
                <a:gd name="T5" fmla="*/ 38 h 429"/>
                <a:gd name="T6" fmla="*/ 161 w 998"/>
                <a:gd name="T7" fmla="*/ 107 h 429"/>
                <a:gd name="T8" fmla="*/ 0 w 998"/>
                <a:gd name="T9" fmla="*/ 69 h 429"/>
                <a:gd name="T10" fmla="*/ 1 w 998"/>
                <a:gd name="T11" fmla="*/ 69 h 4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8" h="429">
                  <a:moveTo>
                    <a:pt x="0" y="277"/>
                  </a:moveTo>
                  <a:lnTo>
                    <a:pt x="357" y="0"/>
                  </a:lnTo>
                  <a:lnTo>
                    <a:pt x="998" y="154"/>
                  </a:lnTo>
                  <a:lnTo>
                    <a:pt x="643" y="429"/>
                  </a:lnTo>
                  <a:lnTo>
                    <a:pt x="0" y="277"/>
                  </a:lnTo>
                  <a:lnTo>
                    <a:pt x="2" y="2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485" name="Freeform 137"/>
            <p:cNvSpPr>
              <a:spLocks/>
            </p:cNvSpPr>
            <p:nvPr/>
          </p:nvSpPr>
          <p:spPr bwMode="auto">
            <a:xfrm>
              <a:off x="1971" y="1464"/>
              <a:ext cx="178" cy="138"/>
            </a:xfrm>
            <a:custGeom>
              <a:avLst/>
              <a:gdLst>
                <a:gd name="T0" fmla="*/ 89 w 357"/>
                <a:gd name="T1" fmla="*/ 0 h 277"/>
                <a:gd name="T2" fmla="*/ 0 w 357"/>
                <a:gd name="T3" fmla="*/ 69 h 277"/>
                <a:gd name="T4" fmla="*/ 0 w 357"/>
                <a:gd name="T5" fmla="*/ 69 h 2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7" h="277">
                  <a:moveTo>
                    <a:pt x="357" y="0"/>
                  </a:moveTo>
                  <a:lnTo>
                    <a:pt x="0" y="2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1268" name="Group 138"/>
          <p:cNvGrpSpPr>
            <a:grpSpLocks/>
          </p:cNvGrpSpPr>
          <p:nvPr/>
        </p:nvGrpSpPr>
        <p:grpSpPr bwMode="auto">
          <a:xfrm>
            <a:off x="3863975" y="2565400"/>
            <a:ext cx="6624638" cy="3887788"/>
            <a:chOff x="266" y="3190"/>
            <a:chExt cx="3796" cy="2174"/>
          </a:xfrm>
        </p:grpSpPr>
        <p:sp>
          <p:nvSpPr>
            <p:cNvPr id="11269" name="Rectangle 139"/>
            <p:cNvSpPr>
              <a:spLocks noChangeArrowheads="1"/>
            </p:cNvSpPr>
            <p:nvPr/>
          </p:nvSpPr>
          <p:spPr bwMode="auto">
            <a:xfrm>
              <a:off x="3562" y="4346"/>
              <a:ext cx="36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11270" name="Rectangle 140"/>
            <p:cNvSpPr>
              <a:spLocks noChangeArrowheads="1"/>
            </p:cNvSpPr>
            <p:nvPr/>
          </p:nvSpPr>
          <p:spPr bwMode="auto">
            <a:xfrm>
              <a:off x="3563" y="4350"/>
              <a:ext cx="29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Lateral 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1271" name="Rectangle 141"/>
            <p:cNvSpPr>
              <a:spLocks noChangeArrowheads="1"/>
            </p:cNvSpPr>
            <p:nvPr/>
          </p:nvSpPr>
          <p:spPr bwMode="auto">
            <a:xfrm>
              <a:off x="3882" y="4372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1272" name="Rectangle 142"/>
            <p:cNvSpPr>
              <a:spLocks noChangeArrowheads="1"/>
            </p:cNvSpPr>
            <p:nvPr/>
          </p:nvSpPr>
          <p:spPr bwMode="auto">
            <a:xfrm>
              <a:off x="3563" y="4461"/>
              <a:ext cx="39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11273" name="Rectangle 143"/>
            <p:cNvSpPr>
              <a:spLocks noChangeArrowheads="1"/>
            </p:cNvSpPr>
            <p:nvPr/>
          </p:nvSpPr>
          <p:spPr bwMode="auto">
            <a:xfrm>
              <a:off x="3563" y="4465"/>
              <a:ext cx="323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Derecho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1274" name="Rectangle 144"/>
            <p:cNvSpPr>
              <a:spLocks noChangeArrowheads="1"/>
            </p:cNvSpPr>
            <p:nvPr/>
          </p:nvSpPr>
          <p:spPr bwMode="auto">
            <a:xfrm>
              <a:off x="3914" y="4487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1275" name="Rectangle 145"/>
            <p:cNvSpPr>
              <a:spLocks noChangeArrowheads="1"/>
            </p:cNvSpPr>
            <p:nvPr/>
          </p:nvSpPr>
          <p:spPr bwMode="auto">
            <a:xfrm>
              <a:off x="1651" y="4346"/>
              <a:ext cx="337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11276" name="Rectangle 146"/>
            <p:cNvSpPr>
              <a:spLocks noChangeArrowheads="1"/>
            </p:cNvSpPr>
            <p:nvPr/>
          </p:nvSpPr>
          <p:spPr bwMode="auto">
            <a:xfrm>
              <a:off x="1651" y="4350"/>
              <a:ext cx="269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Lateral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1277" name="Rectangle 147"/>
            <p:cNvSpPr>
              <a:spLocks noChangeArrowheads="1"/>
            </p:cNvSpPr>
            <p:nvPr/>
          </p:nvSpPr>
          <p:spPr bwMode="auto">
            <a:xfrm>
              <a:off x="1945" y="4372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1278" name="Rectangle 148"/>
            <p:cNvSpPr>
              <a:spLocks noChangeArrowheads="1"/>
            </p:cNvSpPr>
            <p:nvPr/>
          </p:nvSpPr>
          <p:spPr bwMode="auto">
            <a:xfrm>
              <a:off x="1651" y="4461"/>
              <a:ext cx="44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11279" name="Rectangle 149"/>
            <p:cNvSpPr>
              <a:spLocks noChangeArrowheads="1"/>
            </p:cNvSpPr>
            <p:nvPr/>
          </p:nvSpPr>
          <p:spPr bwMode="auto">
            <a:xfrm>
              <a:off x="1651" y="4465"/>
              <a:ext cx="363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Izquierdo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1280" name="Rectangle 150"/>
            <p:cNvSpPr>
              <a:spLocks noChangeArrowheads="1"/>
            </p:cNvSpPr>
            <p:nvPr/>
          </p:nvSpPr>
          <p:spPr bwMode="auto">
            <a:xfrm>
              <a:off x="2049" y="4487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1281" name="Rectangle 151"/>
            <p:cNvSpPr>
              <a:spLocks noChangeArrowheads="1"/>
            </p:cNvSpPr>
            <p:nvPr/>
          </p:nvSpPr>
          <p:spPr bwMode="auto">
            <a:xfrm>
              <a:off x="686" y="4440"/>
              <a:ext cx="41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11282" name="Rectangle 152"/>
            <p:cNvSpPr>
              <a:spLocks noChangeArrowheads="1"/>
            </p:cNvSpPr>
            <p:nvPr/>
          </p:nvSpPr>
          <p:spPr bwMode="auto">
            <a:xfrm>
              <a:off x="687" y="4444"/>
              <a:ext cx="345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Posterior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1283" name="Rectangle 153"/>
            <p:cNvSpPr>
              <a:spLocks noChangeArrowheads="1"/>
            </p:cNvSpPr>
            <p:nvPr/>
          </p:nvSpPr>
          <p:spPr bwMode="auto">
            <a:xfrm>
              <a:off x="1062" y="4466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1284" name="Rectangle 154"/>
            <p:cNvSpPr>
              <a:spLocks noChangeArrowheads="1"/>
            </p:cNvSpPr>
            <p:nvPr/>
          </p:nvSpPr>
          <p:spPr bwMode="auto">
            <a:xfrm>
              <a:off x="2578" y="5180"/>
              <a:ext cx="36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11285" name="Rectangle 155"/>
            <p:cNvSpPr>
              <a:spLocks noChangeArrowheads="1"/>
            </p:cNvSpPr>
            <p:nvPr/>
          </p:nvSpPr>
          <p:spPr bwMode="auto">
            <a:xfrm>
              <a:off x="2579" y="5184"/>
              <a:ext cx="293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Inferior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1286" name="Rectangle 156"/>
            <p:cNvSpPr>
              <a:spLocks noChangeArrowheads="1"/>
            </p:cNvSpPr>
            <p:nvPr/>
          </p:nvSpPr>
          <p:spPr bwMode="auto">
            <a:xfrm>
              <a:off x="2896" y="5206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1287" name="Rectangle 157"/>
            <p:cNvSpPr>
              <a:spLocks noChangeArrowheads="1"/>
            </p:cNvSpPr>
            <p:nvPr/>
          </p:nvSpPr>
          <p:spPr bwMode="auto">
            <a:xfrm>
              <a:off x="2532" y="4440"/>
              <a:ext cx="34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11288" name="Rectangle 158"/>
            <p:cNvSpPr>
              <a:spLocks noChangeArrowheads="1"/>
            </p:cNvSpPr>
            <p:nvPr/>
          </p:nvSpPr>
          <p:spPr bwMode="auto">
            <a:xfrm>
              <a:off x="2532" y="4444"/>
              <a:ext cx="274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Frontal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1289" name="Rectangle 159"/>
            <p:cNvSpPr>
              <a:spLocks noChangeArrowheads="1"/>
            </p:cNvSpPr>
            <p:nvPr/>
          </p:nvSpPr>
          <p:spPr bwMode="auto">
            <a:xfrm>
              <a:off x="2832" y="4466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1290" name="Rectangle 160"/>
            <p:cNvSpPr>
              <a:spLocks noChangeArrowheads="1"/>
            </p:cNvSpPr>
            <p:nvPr/>
          </p:nvSpPr>
          <p:spPr bwMode="auto">
            <a:xfrm>
              <a:off x="2512" y="3718"/>
              <a:ext cx="40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11291" name="Rectangle 161"/>
            <p:cNvSpPr>
              <a:spLocks noChangeArrowheads="1"/>
            </p:cNvSpPr>
            <p:nvPr/>
          </p:nvSpPr>
          <p:spPr bwMode="auto">
            <a:xfrm>
              <a:off x="2512" y="3722"/>
              <a:ext cx="327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Superior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1292" name="Rectangle 162"/>
            <p:cNvSpPr>
              <a:spLocks noChangeArrowheads="1"/>
            </p:cNvSpPr>
            <p:nvPr/>
          </p:nvSpPr>
          <p:spPr bwMode="auto">
            <a:xfrm>
              <a:off x="2869" y="3744"/>
              <a:ext cx="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11293" name="Freeform 163"/>
            <p:cNvSpPr>
              <a:spLocks/>
            </p:cNvSpPr>
            <p:nvPr/>
          </p:nvSpPr>
          <p:spPr bwMode="auto">
            <a:xfrm>
              <a:off x="3316" y="3937"/>
              <a:ext cx="1" cy="680"/>
            </a:xfrm>
            <a:custGeom>
              <a:avLst/>
              <a:gdLst>
                <a:gd name="T0" fmla="*/ 0 w 1"/>
                <a:gd name="T1" fmla="*/ 340 h 1360"/>
                <a:gd name="T2" fmla="*/ 0 w 1"/>
                <a:gd name="T3" fmla="*/ 0 h 1360"/>
                <a:gd name="T4" fmla="*/ 0 w 1"/>
                <a:gd name="T5" fmla="*/ 0 h 13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360">
                  <a:moveTo>
                    <a:pt x="0" y="136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94" name="Freeform 164"/>
            <p:cNvSpPr>
              <a:spLocks/>
            </p:cNvSpPr>
            <p:nvPr/>
          </p:nvSpPr>
          <p:spPr bwMode="auto">
            <a:xfrm>
              <a:off x="3316" y="4617"/>
              <a:ext cx="745" cy="1"/>
            </a:xfrm>
            <a:custGeom>
              <a:avLst/>
              <a:gdLst>
                <a:gd name="T0" fmla="*/ 373 w 1490"/>
                <a:gd name="T1" fmla="*/ 0 h 1"/>
                <a:gd name="T2" fmla="*/ 0 w 1490"/>
                <a:gd name="T3" fmla="*/ 0 h 1"/>
                <a:gd name="T4" fmla="*/ 0 w 1490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90" h="1">
                  <a:moveTo>
                    <a:pt x="1490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95" name="Freeform 165"/>
            <p:cNvSpPr>
              <a:spLocks/>
            </p:cNvSpPr>
            <p:nvPr/>
          </p:nvSpPr>
          <p:spPr bwMode="auto">
            <a:xfrm>
              <a:off x="4061" y="3937"/>
              <a:ext cx="1" cy="680"/>
            </a:xfrm>
            <a:custGeom>
              <a:avLst/>
              <a:gdLst>
                <a:gd name="T0" fmla="*/ 0 w 2"/>
                <a:gd name="T1" fmla="*/ 0 h 1360"/>
                <a:gd name="T2" fmla="*/ 0 w 2"/>
                <a:gd name="T3" fmla="*/ 340 h 1360"/>
                <a:gd name="T4" fmla="*/ 1 w 2"/>
                <a:gd name="T5" fmla="*/ 340 h 13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360">
                  <a:moveTo>
                    <a:pt x="0" y="0"/>
                  </a:moveTo>
                  <a:lnTo>
                    <a:pt x="0" y="1360"/>
                  </a:lnTo>
                  <a:lnTo>
                    <a:pt x="2" y="136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96" name="Freeform 166"/>
            <p:cNvSpPr>
              <a:spLocks/>
            </p:cNvSpPr>
            <p:nvPr/>
          </p:nvSpPr>
          <p:spPr bwMode="auto">
            <a:xfrm>
              <a:off x="3316" y="3937"/>
              <a:ext cx="745" cy="1"/>
            </a:xfrm>
            <a:custGeom>
              <a:avLst/>
              <a:gdLst>
                <a:gd name="T0" fmla="*/ 0 w 1490"/>
                <a:gd name="T1" fmla="*/ 0 h 1"/>
                <a:gd name="T2" fmla="*/ 373 w 1490"/>
                <a:gd name="T3" fmla="*/ 0 h 1"/>
                <a:gd name="T4" fmla="*/ 373 w 1490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90" h="1">
                  <a:moveTo>
                    <a:pt x="0" y="0"/>
                  </a:moveTo>
                  <a:lnTo>
                    <a:pt x="149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97" name="Freeform 167"/>
            <p:cNvSpPr>
              <a:spLocks/>
            </p:cNvSpPr>
            <p:nvPr/>
          </p:nvSpPr>
          <p:spPr bwMode="auto">
            <a:xfrm>
              <a:off x="1418" y="3937"/>
              <a:ext cx="1" cy="680"/>
            </a:xfrm>
            <a:custGeom>
              <a:avLst/>
              <a:gdLst>
                <a:gd name="T0" fmla="*/ 0 w 1"/>
                <a:gd name="T1" fmla="*/ 340 h 1360"/>
                <a:gd name="T2" fmla="*/ 0 w 1"/>
                <a:gd name="T3" fmla="*/ 0 h 1360"/>
                <a:gd name="T4" fmla="*/ 0 w 1"/>
                <a:gd name="T5" fmla="*/ 0 h 13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360">
                  <a:moveTo>
                    <a:pt x="0" y="136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98" name="Freeform 168"/>
            <p:cNvSpPr>
              <a:spLocks/>
            </p:cNvSpPr>
            <p:nvPr/>
          </p:nvSpPr>
          <p:spPr bwMode="auto">
            <a:xfrm>
              <a:off x="1418" y="4617"/>
              <a:ext cx="746" cy="1"/>
            </a:xfrm>
            <a:custGeom>
              <a:avLst/>
              <a:gdLst>
                <a:gd name="T0" fmla="*/ 373 w 1492"/>
                <a:gd name="T1" fmla="*/ 0 h 1"/>
                <a:gd name="T2" fmla="*/ 0 w 1492"/>
                <a:gd name="T3" fmla="*/ 0 h 1"/>
                <a:gd name="T4" fmla="*/ 0 w 1492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92" h="1">
                  <a:moveTo>
                    <a:pt x="1492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99" name="Freeform 169"/>
            <p:cNvSpPr>
              <a:spLocks/>
            </p:cNvSpPr>
            <p:nvPr/>
          </p:nvSpPr>
          <p:spPr bwMode="auto">
            <a:xfrm>
              <a:off x="2164" y="3937"/>
              <a:ext cx="1" cy="680"/>
            </a:xfrm>
            <a:custGeom>
              <a:avLst/>
              <a:gdLst>
                <a:gd name="T0" fmla="*/ 0 w 1"/>
                <a:gd name="T1" fmla="*/ 0 h 1360"/>
                <a:gd name="T2" fmla="*/ 0 w 1"/>
                <a:gd name="T3" fmla="*/ 340 h 1360"/>
                <a:gd name="T4" fmla="*/ 0 w 1"/>
                <a:gd name="T5" fmla="*/ 340 h 13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360">
                  <a:moveTo>
                    <a:pt x="0" y="0"/>
                  </a:moveTo>
                  <a:lnTo>
                    <a:pt x="0" y="136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0" name="Freeform 170"/>
            <p:cNvSpPr>
              <a:spLocks/>
            </p:cNvSpPr>
            <p:nvPr/>
          </p:nvSpPr>
          <p:spPr bwMode="auto">
            <a:xfrm>
              <a:off x="1418" y="3937"/>
              <a:ext cx="746" cy="1"/>
            </a:xfrm>
            <a:custGeom>
              <a:avLst/>
              <a:gdLst>
                <a:gd name="T0" fmla="*/ 0 w 1492"/>
                <a:gd name="T1" fmla="*/ 0 h 1"/>
                <a:gd name="T2" fmla="*/ 373 w 1492"/>
                <a:gd name="T3" fmla="*/ 0 h 1"/>
                <a:gd name="T4" fmla="*/ 373 w 1492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92" h="1">
                  <a:moveTo>
                    <a:pt x="0" y="0"/>
                  </a:moveTo>
                  <a:lnTo>
                    <a:pt x="14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1" name="Freeform 171"/>
            <p:cNvSpPr>
              <a:spLocks/>
            </p:cNvSpPr>
            <p:nvPr/>
          </p:nvSpPr>
          <p:spPr bwMode="auto">
            <a:xfrm>
              <a:off x="1418" y="3937"/>
              <a:ext cx="1" cy="680"/>
            </a:xfrm>
            <a:custGeom>
              <a:avLst/>
              <a:gdLst>
                <a:gd name="T0" fmla="*/ 0 w 1"/>
                <a:gd name="T1" fmla="*/ 340 h 1360"/>
                <a:gd name="T2" fmla="*/ 0 w 1"/>
                <a:gd name="T3" fmla="*/ 0 h 1360"/>
                <a:gd name="T4" fmla="*/ 0 w 1"/>
                <a:gd name="T5" fmla="*/ 0 h 13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360">
                  <a:moveTo>
                    <a:pt x="0" y="136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2" name="Freeform 172"/>
            <p:cNvSpPr>
              <a:spLocks/>
            </p:cNvSpPr>
            <p:nvPr/>
          </p:nvSpPr>
          <p:spPr bwMode="auto">
            <a:xfrm>
              <a:off x="266" y="3937"/>
              <a:ext cx="1152" cy="1"/>
            </a:xfrm>
            <a:custGeom>
              <a:avLst/>
              <a:gdLst>
                <a:gd name="T0" fmla="*/ 0 w 2304"/>
                <a:gd name="T1" fmla="*/ 0 h 1"/>
                <a:gd name="T2" fmla="*/ 576 w 2304"/>
                <a:gd name="T3" fmla="*/ 0 h 1"/>
                <a:gd name="T4" fmla="*/ 576 w 2304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4" h="1">
                  <a:moveTo>
                    <a:pt x="0" y="0"/>
                  </a:moveTo>
                  <a:lnTo>
                    <a:pt x="230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3" name="Freeform 173"/>
            <p:cNvSpPr>
              <a:spLocks/>
            </p:cNvSpPr>
            <p:nvPr/>
          </p:nvSpPr>
          <p:spPr bwMode="auto">
            <a:xfrm>
              <a:off x="266" y="3937"/>
              <a:ext cx="1" cy="680"/>
            </a:xfrm>
            <a:custGeom>
              <a:avLst/>
              <a:gdLst>
                <a:gd name="T0" fmla="*/ 0 w 1"/>
                <a:gd name="T1" fmla="*/ 0 h 1360"/>
                <a:gd name="T2" fmla="*/ 0 w 1"/>
                <a:gd name="T3" fmla="*/ 340 h 1360"/>
                <a:gd name="T4" fmla="*/ 0 w 1"/>
                <a:gd name="T5" fmla="*/ 340 h 13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360">
                  <a:moveTo>
                    <a:pt x="0" y="0"/>
                  </a:moveTo>
                  <a:lnTo>
                    <a:pt x="0" y="136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4" name="Freeform 174"/>
            <p:cNvSpPr>
              <a:spLocks/>
            </p:cNvSpPr>
            <p:nvPr/>
          </p:nvSpPr>
          <p:spPr bwMode="auto">
            <a:xfrm>
              <a:off x="266" y="4617"/>
              <a:ext cx="1152" cy="1"/>
            </a:xfrm>
            <a:custGeom>
              <a:avLst/>
              <a:gdLst>
                <a:gd name="T0" fmla="*/ 576 w 2304"/>
                <a:gd name="T1" fmla="*/ 0 h 1"/>
                <a:gd name="T2" fmla="*/ 0 w 2304"/>
                <a:gd name="T3" fmla="*/ 0 h 1"/>
                <a:gd name="T4" fmla="*/ 0 w 2304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4" h="1">
                  <a:moveTo>
                    <a:pt x="2304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5" name="Freeform 175"/>
            <p:cNvSpPr>
              <a:spLocks/>
            </p:cNvSpPr>
            <p:nvPr/>
          </p:nvSpPr>
          <p:spPr bwMode="auto">
            <a:xfrm>
              <a:off x="2164" y="3937"/>
              <a:ext cx="1" cy="680"/>
            </a:xfrm>
            <a:custGeom>
              <a:avLst/>
              <a:gdLst>
                <a:gd name="T0" fmla="*/ 0 w 1"/>
                <a:gd name="T1" fmla="*/ 0 h 1360"/>
                <a:gd name="T2" fmla="*/ 0 w 1"/>
                <a:gd name="T3" fmla="*/ 340 h 1360"/>
                <a:gd name="T4" fmla="*/ 0 w 1"/>
                <a:gd name="T5" fmla="*/ 340 h 13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360">
                  <a:moveTo>
                    <a:pt x="0" y="0"/>
                  </a:moveTo>
                  <a:lnTo>
                    <a:pt x="0" y="136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6" name="Freeform 176"/>
            <p:cNvSpPr>
              <a:spLocks/>
            </p:cNvSpPr>
            <p:nvPr/>
          </p:nvSpPr>
          <p:spPr bwMode="auto">
            <a:xfrm>
              <a:off x="2164" y="4617"/>
              <a:ext cx="1152" cy="1"/>
            </a:xfrm>
            <a:custGeom>
              <a:avLst/>
              <a:gdLst>
                <a:gd name="T0" fmla="*/ 576 w 2304"/>
                <a:gd name="T1" fmla="*/ 0 h 1"/>
                <a:gd name="T2" fmla="*/ 0 w 2304"/>
                <a:gd name="T3" fmla="*/ 0 h 1"/>
                <a:gd name="T4" fmla="*/ 0 w 2304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4" h="1">
                  <a:moveTo>
                    <a:pt x="2304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7" name="Freeform 177"/>
            <p:cNvSpPr>
              <a:spLocks/>
            </p:cNvSpPr>
            <p:nvPr/>
          </p:nvSpPr>
          <p:spPr bwMode="auto">
            <a:xfrm>
              <a:off x="2164" y="3937"/>
              <a:ext cx="1152" cy="680"/>
            </a:xfrm>
            <a:custGeom>
              <a:avLst/>
              <a:gdLst>
                <a:gd name="T0" fmla="*/ 576 w 2304"/>
                <a:gd name="T1" fmla="*/ 340 h 1360"/>
                <a:gd name="T2" fmla="*/ 576 w 2304"/>
                <a:gd name="T3" fmla="*/ 0 h 1360"/>
                <a:gd name="T4" fmla="*/ 0 w 2304"/>
                <a:gd name="T5" fmla="*/ 0 h 1360"/>
                <a:gd name="T6" fmla="*/ 0 w 2304"/>
                <a:gd name="T7" fmla="*/ 0 h 13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04" h="1360">
                  <a:moveTo>
                    <a:pt x="2304" y="1360"/>
                  </a:moveTo>
                  <a:lnTo>
                    <a:pt x="2304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8" name="Freeform 178"/>
            <p:cNvSpPr>
              <a:spLocks/>
            </p:cNvSpPr>
            <p:nvPr/>
          </p:nvSpPr>
          <p:spPr bwMode="auto">
            <a:xfrm>
              <a:off x="2164" y="4617"/>
              <a:ext cx="1152" cy="747"/>
            </a:xfrm>
            <a:custGeom>
              <a:avLst/>
              <a:gdLst>
                <a:gd name="T0" fmla="*/ 0 w 2304"/>
                <a:gd name="T1" fmla="*/ 0 h 1494"/>
                <a:gd name="T2" fmla="*/ 0 w 2304"/>
                <a:gd name="T3" fmla="*/ 374 h 1494"/>
                <a:gd name="T4" fmla="*/ 576 w 2304"/>
                <a:gd name="T5" fmla="*/ 374 h 1494"/>
                <a:gd name="T6" fmla="*/ 576 w 2304"/>
                <a:gd name="T7" fmla="*/ 0 h 1494"/>
                <a:gd name="T8" fmla="*/ 0 w 2304"/>
                <a:gd name="T9" fmla="*/ 0 h 1494"/>
                <a:gd name="T10" fmla="*/ 0 w 2304"/>
                <a:gd name="T11" fmla="*/ 0 h 14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04" h="1494">
                  <a:moveTo>
                    <a:pt x="0" y="0"/>
                  </a:moveTo>
                  <a:lnTo>
                    <a:pt x="0" y="1494"/>
                  </a:lnTo>
                  <a:lnTo>
                    <a:pt x="2304" y="1494"/>
                  </a:lnTo>
                  <a:lnTo>
                    <a:pt x="2304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9" name="Freeform 179"/>
            <p:cNvSpPr>
              <a:spLocks/>
            </p:cNvSpPr>
            <p:nvPr/>
          </p:nvSpPr>
          <p:spPr bwMode="auto">
            <a:xfrm>
              <a:off x="2909" y="4956"/>
              <a:ext cx="1" cy="68"/>
            </a:xfrm>
            <a:custGeom>
              <a:avLst/>
              <a:gdLst>
                <a:gd name="T0" fmla="*/ 0 w 2"/>
                <a:gd name="T1" fmla="*/ 34 h 136"/>
                <a:gd name="T2" fmla="*/ 0 w 2"/>
                <a:gd name="T3" fmla="*/ 0 h 136"/>
                <a:gd name="T4" fmla="*/ 1 w 2"/>
                <a:gd name="T5" fmla="*/ 0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36">
                  <a:moveTo>
                    <a:pt x="0" y="136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0" name="Freeform 180"/>
            <p:cNvSpPr>
              <a:spLocks/>
            </p:cNvSpPr>
            <p:nvPr/>
          </p:nvSpPr>
          <p:spPr bwMode="auto">
            <a:xfrm>
              <a:off x="2570" y="4889"/>
              <a:ext cx="203" cy="203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101 h 407"/>
                <a:gd name="T4" fmla="*/ 101 w 407"/>
                <a:gd name="T5" fmla="*/ 101 h 407"/>
                <a:gd name="T6" fmla="*/ 101 w 407"/>
                <a:gd name="T7" fmla="*/ 0 h 407"/>
                <a:gd name="T8" fmla="*/ 0 w 407"/>
                <a:gd name="T9" fmla="*/ 0 h 407"/>
                <a:gd name="T10" fmla="*/ 0 w 407"/>
                <a:gd name="T11" fmla="*/ 0 h 4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407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1" name="Freeform 181"/>
            <p:cNvSpPr>
              <a:spLocks/>
            </p:cNvSpPr>
            <p:nvPr/>
          </p:nvSpPr>
          <p:spPr bwMode="auto">
            <a:xfrm>
              <a:off x="2706" y="5051"/>
              <a:ext cx="1" cy="41"/>
            </a:xfrm>
            <a:custGeom>
              <a:avLst/>
              <a:gdLst>
                <a:gd name="T0" fmla="*/ 0 w 1"/>
                <a:gd name="T1" fmla="*/ 20 h 83"/>
                <a:gd name="T2" fmla="*/ 0 w 1"/>
                <a:gd name="T3" fmla="*/ 0 h 83"/>
                <a:gd name="T4" fmla="*/ 0 w 1"/>
                <a:gd name="T5" fmla="*/ 0 h 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83">
                  <a:moveTo>
                    <a:pt x="0" y="8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2" name="Freeform 182"/>
            <p:cNvSpPr>
              <a:spLocks/>
            </p:cNvSpPr>
            <p:nvPr/>
          </p:nvSpPr>
          <p:spPr bwMode="auto">
            <a:xfrm>
              <a:off x="2706" y="4999"/>
              <a:ext cx="1" cy="35"/>
            </a:xfrm>
            <a:custGeom>
              <a:avLst/>
              <a:gdLst>
                <a:gd name="T0" fmla="*/ 0 w 1"/>
                <a:gd name="T1" fmla="*/ 18 h 70"/>
                <a:gd name="T2" fmla="*/ 0 w 1"/>
                <a:gd name="T3" fmla="*/ 0 h 70"/>
                <a:gd name="T4" fmla="*/ 0 w 1"/>
                <a:gd name="T5" fmla="*/ 0 h 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0">
                  <a:moveTo>
                    <a:pt x="0" y="7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3" name="Freeform 183"/>
            <p:cNvSpPr>
              <a:spLocks/>
            </p:cNvSpPr>
            <p:nvPr/>
          </p:nvSpPr>
          <p:spPr bwMode="auto">
            <a:xfrm>
              <a:off x="2706" y="4947"/>
              <a:ext cx="1" cy="35"/>
            </a:xfrm>
            <a:custGeom>
              <a:avLst/>
              <a:gdLst>
                <a:gd name="T0" fmla="*/ 0 w 1"/>
                <a:gd name="T1" fmla="*/ 18 h 69"/>
                <a:gd name="T2" fmla="*/ 0 w 1"/>
                <a:gd name="T3" fmla="*/ 0 h 69"/>
                <a:gd name="T4" fmla="*/ 0 w 1"/>
                <a:gd name="T5" fmla="*/ 0 h 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9">
                  <a:moveTo>
                    <a:pt x="0" y="6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4" name="Freeform 184"/>
            <p:cNvSpPr>
              <a:spLocks/>
            </p:cNvSpPr>
            <p:nvPr/>
          </p:nvSpPr>
          <p:spPr bwMode="auto">
            <a:xfrm>
              <a:off x="2706" y="4889"/>
              <a:ext cx="1" cy="41"/>
            </a:xfrm>
            <a:custGeom>
              <a:avLst/>
              <a:gdLst>
                <a:gd name="T0" fmla="*/ 0 w 1"/>
                <a:gd name="T1" fmla="*/ 21 h 82"/>
                <a:gd name="T2" fmla="*/ 0 w 1"/>
                <a:gd name="T3" fmla="*/ 0 h 82"/>
                <a:gd name="T4" fmla="*/ 0 w 1"/>
                <a:gd name="T5" fmla="*/ 0 h 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82">
                  <a:moveTo>
                    <a:pt x="0" y="8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5" name="Freeform 185"/>
            <p:cNvSpPr>
              <a:spLocks/>
            </p:cNvSpPr>
            <p:nvPr/>
          </p:nvSpPr>
          <p:spPr bwMode="auto">
            <a:xfrm>
              <a:off x="2773" y="5024"/>
              <a:ext cx="136" cy="1"/>
            </a:xfrm>
            <a:custGeom>
              <a:avLst/>
              <a:gdLst>
                <a:gd name="T0" fmla="*/ 68 w 271"/>
                <a:gd name="T1" fmla="*/ 0 h 1"/>
                <a:gd name="T2" fmla="*/ 0 w 271"/>
                <a:gd name="T3" fmla="*/ 0 h 1"/>
                <a:gd name="T4" fmla="*/ 0 w 27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1" h="1">
                  <a:moveTo>
                    <a:pt x="271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6" name="Freeform 186"/>
            <p:cNvSpPr>
              <a:spLocks/>
            </p:cNvSpPr>
            <p:nvPr/>
          </p:nvSpPr>
          <p:spPr bwMode="auto">
            <a:xfrm>
              <a:off x="2773" y="4956"/>
              <a:ext cx="136" cy="1"/>
            </a:xfrm>
            <a:custGeom>
              <a:avLst/>
              <a:gdLst>
                <a:gd name="T0" fmla="*/ 68 w 271"/>
                <a:gd name="T1" fmla="*/ 0 h 1"/>
                <a:gd name="T2" fmla="*/ 0 w 271"/>
                <a:gd name="T3" fmla="*/ 0 h 1"/>
                <a:gd name="T4" fmla="*/ 0 w 27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1" h="1">
                  <a:moveTo>
                    <a:pt x="271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7" name="Freeform 187"/>
            <p:cNvSpPr>
              <a:spLocks/>
            </p:cNvSpPr>
            <p:nvPr/>
          </p:nvSpPr>
          <p:spPr bwMode="auto">
            <a:xfrm>
              <a:off x="808" y="4345"/>
              <a:ext cx="204" cy="1"/>
            </a:xfrm>
            <a:custGeom>
              <a:avLst/>
              <a:gdLst>
                <a:gd name="T0" fmla="*/ 102 w 407"/>
                <a:gd name="T1" fmla="*/ 0 h 1"/>
                <a:gd name="T2" fmla="*/ 0 w 407"/>
                <a:gd name="T3" fmla="*/ 0 h 1"/>
                <a:gd name="T4" fmla="*/ 0 w 407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7" h="1">
                  <a:moveTo>
                    <a:pt x="407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8" name="Freeform 188"/>
            <p:cNvSpPr>
              <a:spLocks/>
            </p:cNvSpPr>
            <p:nvPr/>
          </p:nvSpPr>
          <p:spPr bwMode="auto">
            <a:xfrm>
              <a:off x="808" y="4209"/>
              <a:ext cx="68" cy="136"/>
            </a:xfrm>
            <a:custGeom>
              <a:avLst/>
              <a:gdLst>
                <a:gd name="T0" fmla="*/ 35 w 134"/>
                <a:gd name="T1" fmla="*/ 0 h 273"/>
                <a:gd name="T2" fmla="*/ 0 w 134"/>
                <a:gd name="T3" fmla="*/ 0 h 273"/>
                <a:gd name="T4" fmla="*/ 0 w 134"/>
                <a:gd name="T5" fmla="*/ 68 h 273"/>
                <a:gd name="T6" fmla="*/ 35 w 134"/>
                <a:gd name="T7" fmla="*/ 68 h 273"/>
                <a:gd name="T8" fmla="*/ 35 w 134"/>
                <a:gd name="T9" fmla="*/ 68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" h="273">
                  <a:moveTo>
                    <a:pt x="134" y="0"/>
                  </a:moveTo>
                  <a:lnTo>
                    <a:pt x="0" y="0"/>
                  </a:lnTo>
                  <a:lnTo>
                    <a:pt x="0" y="273"/>
                  </a:lnTo>
                  <a:lnTo>
                    <a:pt x="134" y="27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9" name="Freeform 189"/>
            <p:cNvSpPr>
              <a:spLocks/>
            </p:cNvSpPr>
            <p:nvPr/>
          </p:nvSpPr>
          <p:spPr bwMode="auto">
            <a:xfrm>
              <a:off x="673" y="4209"/>
              <a:ext cx="1" cy="136"/>
            </a:xfrm>
            <a:custGeom>
              <a:avLst/>
              <a:gdLst>
                <a:gd name="T0" fmla="*/ 0 w 1"/>
                <a:gd name="T1" fmla="*/ 0 h 273"/>
                <a:gd name="T2" fmla="*/ 0 w 1"/>
                <a:gd name="T3" fmla="*/ 68 h 273"/>
                <a:gd name="T4" fmla="*/ 0 w 1"/>
                <a:gd name="T5" fmla="*/ 68 h 2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73">
                  <a:moveTo>
                    <a:pt x="0" y="0"/>
                  </a:moveTo>
                  <a:lnTo>
                    <a:pt x="0" y="27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0" name="Freeform 190"/>
            <p:cNvSpPr>
              <a:spLocks/>
            </p:cNvSpPr>
            <p:nvPr/>
          </p:nvSpPr>
          <p:spPr bwMode="auto">
            <a:xfrm>
              <a:off x="673" y="4345"/>
              <a:ext cx="135" cy="1"/>
            </a:xfrm>
            <a:custGeom>
              <a:avLst/>
              <a:gdLst>
                <a:gd name="T0" fmla="*/ 67 w 271"/>
                <a:gd name="T1" fmla="*/ 0 h 1"/>
                <a:gd name="T2" fmla="*/ 0 w 271"/>
                <a:gd name="T3" fmla="*/ 0 h 1"/>
                <a:gd name="T4" fmla="*/ 0 w 27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1" h="1">
                  <a:moveTo>
                    <a:pt x="271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1" name="Freeform 191"/>
            <p:cNvSpPr>
              <a:spLocks/>
            </p:cNvSpPr>
            <p:nvPr/>
          </p:nvSpPr>
          <p:spPr bwMode="auto">
            <a:xfrm>
              <a:off x="673" y="4209"/>
              <a:ext cx="135" cy="1"/>
            </a:xfrm>
            <a:custGeom>
              <a:avLst/>
              <a:gdLst>
                <a:gd name="T0" fmla="*/ 67 w 271"/>
                <a:gd name="T1" fmla="*/ 0 h 1"/>
                <a:gd name="T2" fmla="*/ 0 w 271"/>
                <a:gd name="T3" fmla="*/ 0 h 1"/>
                <a:gd name="T4" fmla="*/ 0 w 27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1" h="1">
                  <a:moveTo>
                    <a:pt x="271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2" name="Freeform 192"/>
            <p:cNvSpPr>
              <a:spLocks/>
            </p:cNvSpPr>
            <p:nvPr/>
          </p:nvSpPr>
          <p:spPr bwMode="auto">
            <a:xfrm>
              <a:off x="2909" y="3530"/>
              <a:ext cx="1" cy="67"/>
            </a:xfrm>
            <a:custGeom>
              <a:avLst/>
              <a:gdLst>
                <a:gd name="T0" fmla="*/ 0 w 2"/>
                <a:gd name="T1" fmla="*/ 0 h 134"/>
                <a:gd name="T2" fmla="*/ 0 w 2"/>
                <a:gd name="T3" fmla="*/ 34 h 134"/>
                <a:gd name="T4" fmla="*/ 1 w 2"/>
                <a:gd name="T5" fmla="*/ 34 h 1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34">
                  <a:moveTo>
                    <a:pt x="0" y="0"/>
                  </a:moveTo>
                  <a:lnTo>
                    <a:pt x="0" y="134"/>
                  </a:lnTo>
                  <a:lnTo>
                    <a:pt x="2" y="13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3" name="Freeform 193"/>
            <p:cNvSpPr>
              <a:spLocks/>
            </p:cNvSpPr>
            <p:nvPr/>
          </p:nvSpPr>
          <p:spPr bwMode="auto">
            <a:xfrm>
              <a:off x="2706" y="3462"/>
              <a:ext cx="1" cy="203"/>
            </a:xfrm>
            <a:custGeom>
              <a:avLst/>
              <a:gdLst>
                <a:gd name="T0" fmla="*/ 0 w 1"/>
                <a:gd name="T1" fmla="*/ 0 h 407"/>
                <a:gd name="T2" fmla="*/ 0 w 1"/>
                <a:gd name="T3" fmla="*/ 101 h 407"/>
                <a:gd name="T4" fmla="*/ 0 w 1"/>
                <a:gd name="T5" fmla="*/ 101 h 4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07">
                  <a:moveTo>
                    <a:pt x="0" y="0"/>
                  </a:moveTo>
                  <a:lnTo>
                    <a:pt x="0" y="40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4" name="Freeform 194"/>
            <p:cNvSpPr>
              <a:spLocks/>
            </p:cNvSpPr>
            <p:nvPr/>
          </p:nvSpPr>
          <p:spPr bwMode="auto">
            <a:xfrm>
              <a:off x="2570" y="3462"/>
              <a:ext cx="203" cy="203"/>
            </a:xfrm>
            <a:custGeom>
              <a:avLst/>
              <a:gdLst>
                <a:gd name="T0" fmla="*/ 0 w 407"/>
                <a:gd name="T1" fmla="*/ 101 h 407"/>
                <a:gd name="T2" fmla="*/ 0 w 407"/>
                <a:gd name="T3" fmla="*/ 0 h 407"/>
                <a:gd name="T4" fmla="*/ 101 w 407"/>
                <a:gd name="T5" fmla="*/ 0 h 407"/>
                <a:gd name="T6" fmla="*/ 101 w 407"/>
                <a:gd name="T7" fmla="*/ 101 h 407"/>
                <a:gd name="T8" fmla="*/ 0 w 407"/>
                <a:gd name="T9" fmla="*/ 101 h 407"/>
                <a:gd name="T10" fmla="*/ 0 w 407"/>
                <a:gd name="T11" fmla="*/ 101 h 4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7" h="407">
                  <a:moveTo>
                    <a:pt x="0" y="407"/>
                  </a:moveTo>
                  <a:lnTo>
                    <a:pt x="0" y="0"/>
                  </a:lnTo>
                  <a:lnTo>
                    <a:pt x="407" y="0"/>
                  </a:lnTo>
                  <a:lnTo>
                    <a:pt x="407" y="407"/>
                  </a:lnTo>
                  <a:lnTo>
                    <a:pt x="0" y="40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5" name="Freeform 195"/>
            <p:cNvSpPr>
              <a:spLocks/>
            </p:cNvSpPr>
            <p:nvPr/>
          </p:nvSpPr>
          <p:spPr bwMode="auto">
            <a:xfrm>
              <a:off x="2164" y="3190"/>
              <a:ext cx="1" cy="747"/>
            </a:xfrm>
            <a:custGeom>
              <a:avLst/>
              <a:gdLst>
                <a:gd name="T0" fmla="*/ 0 w 1"/>
                <a:gd name="T1" fmla="*/ 0 h 1494"/>
                <a:gd name="T2" fmla="*/ 0 w 1"/>
                <a:gd name="T3" fmla="*/ 374 h 1494"/>
                <a:gd name="T4" fmla="*/ 0 w 1"/>
                <a:gd name="T5" fmla="*/ 374 h 149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494">
                  <a:moveTo>
                    <a:pt x="0" y="0"/>
                  </a:moveTo>
                  <a:lnTo>
                    <a:pt x="0" y="14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6" name="Freeform 196"/>
            <p:cNvSpPr>
              <a:spLocks/>
            </p:cNvSpPr>
            <p:nvPr/>
          </p:nvSpPr>
          <p:spPr bwMode="auto">
            <a:xfrm>
              <a:off x="2164" y="3937"/>
              <a:ext cx="1152" cy="1"/>
            </a:xfrm>
            <a:custGeom>
              <a:avLst/>
              <a:gdLst>
                <a:gd name="T0" fmla="*/ 576 w 2304"/>
                <a:gd name="T1" fmla="*/ 0 h 1"/>
                <a:gd name="T2" fmla="*/ 0 w 2304"/>
                <a:gd name="T3" fmla="*/ 0 h 1"/>
                <a:gd name="T4" fmla="*/ 0 w 2304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4" h="1">
                  <a:moveTo>
                    <a:pt x="2304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7" name="Freeform 197"/>
            <p:cNvSpPr>
              <a:spLocks/>
            </p:cNvSpPr>
            <p:nvPr/>
          </p:nvSpPr>
          <p:spPr bwMode="auto">
            <a:xfrm>
              <a:off x="2164" y="3190"/>
              <a:ext cx="1152" cy="747"/>
            </a:xfrm>
            <a:custGeom>
              <a:avLst/>
              <a:gdLst>
                <a:gd name="T0" fmla="*/ 576 w 2304"/>
                <a:gd name="T1" fmla="*/ 374 h 1494"/>
                <a:gd name="T2" fmla="*/ 576 w 2304"/>
                <a:gd name="T3" fmla="*/ 0 h 1494"/>
                <a:gd name="T4" fmla="*/ 0 w 2304"/>
                <a:gd name="T5" fmla="*/ 0 h 1494"/>
                <a:gd name="T6" fmla="*/ 0 w 2304"/>
                <a:gd name="T7" fmla="*/ 0 h 14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04" h="1494">
                  <a:moveTo>
                    <a:pt x="2304" y="1494"/>
                  </a:moveTo>
                  <a:lnTo>
                    <a:pt x="2304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8" name="Freeform 198"/>
            <p:cNvSpPr>
              <a:spLocks/>
            </p:cNvSpPr>
            <p:nvPr/>
          </p:nvSpPr>
          <p:spPr bwMode="auto">
            <a:xfrm>
              <a:off x="876" y="4209"/>
              <a:ext cx="136" cy="68"/>
            </a:xfrm>
            <a:custGeom>
              <a:avLst/>
              <a:gdLst>
                <a:gd name="T0" fmla="*/ 68 w 273"/>
                <a:gd name="T1" fmla="*/ 34 h 136"/>
                <a:gd name="T2" fmla="*/ 0 w 273"/>
                <a:gd name="T3" fmla="*/ 0 h 136"/>
                <a:gd name="T4" fmla="*/ 0 w 273"/>
                <a:gd name="T5" fmla="*/ 0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3" h="136">
                  <a:moveTo>
                    <a:pt x="273" y="136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9" name="Freeform 199"/>
            <p:cNvSpPr>
              <a:spLocks/>
            </p:cNvSpPr>
            <p:nvPr/>
          </p:nvSpPr>
          <p:spPr bwMode="auto">
            <a:xfrm>
              <a:off x="1012" y="4277"/>
              <a:ext cx="1" cy="68"/>
            </a:xfrm>
            <a:custGeom>
              <a:avLst/>
              <a:gdLst>
                <a:gd name="T0" fmla="*/ 0 w 1"/>
                <a:gd name="T1" fmla="*/ 34 h 137"/>
                <a:gd name="T2" fmla="*/ 0 w 1"/>
                <a:gd name="T3" fmla="*/ 0 h 137"/>
                <a:gd name="T4" fmla="*/ 0 w 1"/>
                <a:gd name="T5" fmla="*/ 0 h 1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37">
                  <a:moveTo>
                    <a:pt x="0" y="13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30" name="Freeform 200"/>
            <p:cNvSpPr>
              <a:spLocks/>
            </p:cNvSpPr>
            <p:nvPr/>
          </p:nvSpPr>
          <p:spPr bwMode="auto">
            <a:xfrm>
              <a:off x="1757" y="4312"/>
              <a:ext cx="1" cy="33"/>
            </a:xfrm>
            <a:custGeom>
              <a:avLst/>
              <a:gdLst>
                <a:gd name="T0" fmla="*/ 0 w 2"/>
                <a:gd name="T1" fmla="*/ 16 h 68"/>
                <a:gd name="T2" fmla="*/ 0 w 2"/>
                <a:gd name="T3" fmla="*/ 0 h 68"/>
                <a:gd name="T4" fmla="*/ 1 w 2"/>
                <a:gd name="T5" fmla="*/ 0 h 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68">
                  <a:moveTo>
                    <a:pt x="0" y="68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31" name="Freeform 201"/>
            <p:cNvSpPr>
              <a:spLocks/>
            </p:cNvSpPr>
            <p:nvPr/>
          </p:nvSpPr>
          <p:spPr bwMode="auto">
            <a:xfrm>
              <a:off x="1757" y="4260"/>
              <a:ext cx="1" cy="34"/>
            </a:xfrm>
            <a:custGeom>
              <a:avLst/>
              <a:gdLst>
                <a:gd name="T0" fmla="*/ 0 w 2"/>
                <a:gd name="T1" fmla="*/ 17 h 69"/>
                <a:gd name="T2" fmla="*/ 0 w 2"/>
                <a:gd name="T3" fmla="*/ 0 h 69"/>
                <a:gd name="T4" fmla="*/ 1 w 2"/>
                <a:gd name="T5" fmla="*/ 0 h 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69">
                  <a:moveTo>
                    <a:pt x="0" y="69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32" name="Freeform 202"/>
            <p:cNvSpPr>
              <a:spLocks/>
            </p:cNvSpPr>
            <p:nvPr/>
          </p:nvSpPr>
          <p:spPr bwMode="auto">
            <a:xfrm>
              <a:off x="1757" y="4209"/>
              <a:ext cx="1" cy="34"/>
            </a:xfrm>
            <a:custGeom>
              <a:avLst/>
              <a:gdLst>
                <a:gd name="T0" fmla="*/ 0 w 2"/>
                <a:gd name="T1" fmla="*/ 17 h 67"/>
                <a:gd name="T2" fmla="*/ 0 w 2"/>
                <a:gd name="T3" fmla="*/ 0 h 67"/>
                <a:gd name="T4" fmla="*/ 1 w 2"/>
                <a:gd name="T5" fmla="*/ 0 h 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67">
                  <a:moveTo>
                    <a:pt x="0" y="67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33" name="Freeform 203"/>
            <p:cNvSpPr>
              <a:spLocks/>
            </p:cNvSpPr>
            <p:nvPr/>
          </p:nvSpPr>
          <p:spPr bwMode="auto">
            <a:xfrm>
              <a:off x="1825" y="4312"/>
              <a:ext cx="1" cy="33"/>
            </a:xfrm>
            <a:custGeom>
              <a:avLst/>
              <a:gdLst>
                <a:gd name="T0" fmla="*/ 0 w 1"/>
                <a:gd name="T1" fmla="*/ 16 h 68"/>
                <a:gd name="T2" fmla="*/ 0 w 1"/>
                <a:gd name="T3" fmla="*/ 0 h 68"/>
                <a:gd name="T4" fmla="*/ 0 w 1"/>
                <a:gd name="T5" fmla="*/ 0 h 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8">
                  <a:moveTo>
                    <a:pt x="0" y="68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34" name="Freeform 204"/>
            <p:cNvSpPr>
              <a:spLocks/>
            </p:cNvSpPr>
            <p:nvPr/>
          </p:nvSpPr>
          <p:spPr bwMode="auto">
            <a:xfrm>
              <a:off x="1825" y="4260"/>
              <a:ext cx="1" cy="34"/>
            </a:xfrm>
            <a:custGeom>
              <a:avLst/>
              <a:gdLst>
                <a:gd name="T0" fmla="*/ 0 w 1"/>
                <a:gd name="T1" fmla="*/ 17 h 69"/>
                <a:gd name="T2" fmla="*/ 0 w 1"/>
                <a:gd name="T3" fmla="*/ 0 h 69"/>
                <a:gd name="T4" fmla="*/ 0 w 1"/>
                <a:gd name="T5" fmla="*/ 0 h 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9">
                  <a:moveTo>
                    <a:pt x="0" y="6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35" name="Freeform 205"/>
            <p:cNvSpPr>
              <a:spLocks/>
            </p:cNvSpPr>
            <p:nvPr/>
          </p:nvSpPr>
          <p:spPr bwMode="auto">
            <a:xfrm>
              <a:off x="1825" y="4209"/>
              <a:ext cx="1" cy="34"/>
            </a:xfrm>
            <a:custGeom>
              <a:avLst/>
              <a:gdLst>
                <a:gd name="T0" fmla="*/ 0 w 1"/>
                <a:gd name="T1" fmla="*/ 17 h 67"/>
                <a:gd name="T2" fmla="*/ 0 w 1"/>
                <a:gd name="T3" fmla="*/ 0 h 67"/>
                <a:gd name="T4" fmla="*/ 0 w 1"/>
                <a:gd name="T5" fmla="*/ 0 h 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7">
                  <a:moveTo>
                    <a:pt x="0" y="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36" name="Freeform 206"/>
            <p:cNvSpPr>
              <a:spLocks/>
            </p:cNvSpPr>
            <p:nvPr/>
          </p:nvSpPr>
          <p:spPr bwMode="auto">
            <a:xfrm>
              <a:off x="1690" y="4209"/>
              <a:ext cx="203" cy="136"/>
            </a:xfrm>
            <a:custGeom>
              <a:avLst/>
              <a:gdLst>
                <a:gd name="T0" fmla="*/ 101 w 407"/>
                <a:gd name="T1" fmla="*/ 68 h 273"/>
                <a:gd name="T2" fmla="*/ 0 w 407"/>
                <a:gd name="T3" fmla="*/ 68 h 273"/>
                <a:gd name="T4" fmla="*/ 0 w 407"/>
                <a:gd name="T5" fmla="*/ 0 h 273"/>
                <a:gd name="T6" fmla="*/ 101 w 407"/>
                <a:gd name="T7" fmla="*/ 0 h 273"/>
                <a:gd name="T8" fmla="*/ 101 w 407"/>
                <a:gd name="T9" fmla="*/ 68 h 273"/>
                <a:gd name="T10" fmla="*/ 101 w 407"/>
                <a:gd name="T11" fmla="*/ 68 h 2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7" h="273">
                  <a:moveTo>
                    <a:pt x="405" y="273"/>
                  </a:moveTo>
                  <a:lnTo>
                    <a:pt x="0" y="27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273"/>
                  </a:lnTo>
                  <a:lnTo>
                    <a:pt x="407" y="27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37" name="Freeform 207"/>
            <p:cNvSpPr>
              <a:spLocks/>
            </p:cNvSpPr>
            <p:nvPr/>
          </p:nvSpPr>
          <p:spPr bwMode="auto">
            <a:xfrm>
              <a:off x="1690" y="4277"/>
              <a:ext cx="202" cy="1"/>
            </a:xfrm>
            <a:custGeom>
              <a:avLst/>
              <a:gdLst>
                <a:gd name="T0" fmla="*/ 101 w 405"/>
                <a:gd name="T1" fmla="*/ 0 h 1"/>
                <a:gd name="T2" fmla="*/ 0 w 405"/>
                <a:gd name="T3" fmla="*/ 0 h 1"/>
                <a:gd name="T4" fmla="*/ 0 w 405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5" h="1">
                  <a:moveTo>
                    <a:pt x="405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38" name="Freeform 208"/>
            <p:cNvSpPr>
              <a:spLocks/>
            </p:cNvSpPr>
            <p:nvPr/>
          </p:nvSpPr>
          <p:spPr bwMode="auto">
            <a:xfrm>
              <a:off x="2570" y="4345"/>
              <a:ext cx="203" cy="1"/>
            </a:xfrm>
            <a:custGeom>
              <a:avLst/>
              <a:gdLst>
                <a:gd name="T0" fmla="*/ 0 w 407"/>
                <a:gd name="T1" fmla="*/ 0 h 1"/>
                <a:gd name="T2" fmla="*/ 101 w 407"/>
                <a:gd name="T3" fmla="*/ 0 h 1"/>
                <a:gd name="T4" fmla="*/ 101 w 407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7" h="1">
                  <a:moveTo>
                    <a:pt x="0" y="0"/>
                  </a:moveTo>
                  <a:lnTo>
                    <a:pt x="40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39" name="Freeform 209"/>
            <p:cNvSpPr>
              <a:spLocks/>
            </p:cNvSpPr>
            <p:nvPr/>
          </p:nvSpPr>
          <p:spPr bwMode="auto">
            <a:xfrm>
              <a:off x="2570" y="4209"/>
              <a:ext cx="136" cy="68"/>
            </a:xfrm>
            <a:custGeom>
              <a:avLst/>
              <a:gdLst>
                <a:gd name="T0" fmla="*/ 0 w 272"/>
                <a:gd name="T1" fmla="*/ 34 h 136"/>
                <a:gd name="T2" fmla="*/ 68 w 272"/>
                <a:gd name="T3" fmla="*/ 0 h 136"/>
                <a:gd name="T4" fmla="*/ 68 w 272"/>
                <a:gd name="T5" fmla="*/ 0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2" h="136">
                  <a:moveTo>
                    <a:pt x="0" y="136"/>
                  </a:moveTo>
                  <a:lnTo>
                    <a:pt x="27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40" name="Freeform 210"/>
            <p:cNvSpPr>
              <a:spLocks/>
            </p:cNvSpPr>
            <p:nvPr/>
          </p:nvSpPr>
          <p:spPr bwMode="auto">
            <a:xfrm>
              <a:off x="2570" y="4277"/>
              <a:ext cx="1" cy="68"/>
            </a:xfrm>
            <a:custGeom>
              <a:avLst/>
              <a:gdLst>
                <a:gd name="T0" fmla="*/ 0 w 1"/>
                <a:gd name="T1" fmla="*/ 34 h 137"/>
                <a:gd name="T2" fmla="*/ 0 w 1"/>
                <a:gd name="T3" fmla="*/ 0 h 137"/>
                <a:gd name="T4" fmla="*/ 0 w 1"/>
                <a:gd name="T5" fmla="*/ 0 h 1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37">
                  <a:moveTo>
                    <a:pt x="0" y="13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41" name="Freeform 211"/>
            <p:cNvSpPr>
              <a:spLocks/>
            </p:cNvSpPr>
            <p:nvPr/>
          </p:nvSpPr>
          <p:spPr bwMode="auto">
            <a:xfrm>
              <a:off x="2706" y="4209"/>
              <a:ext cx="67" cy="136"/>
            </a:xfrm>
            <a:custGeom>
              <a:avLst/>
              <a:gdLst>
                <a:gd name="T0" fmla="*/ 0 w 135"/>
                <a:gd name="T1" fmla="*/ 0 h 273"/>
                <a:gd name="T2" fmla="*/ 33 w 135"/>
                <a:gd name="T3" fmla="*/ 0 h 273"/>
                <a:gd name="T4" fmla="*/ 33 w 135"/>
                <a:gd name="T5" fmla="*/ 68 h 273"/>
                <a:gd name="T6" fmla="*/ 0 w 135"/>
                <a:gd name="T7" fmla="*/ 68 h 273"/>
                <a:gd name="T8" fmla="*/ 0 w 135"/>
                <a:gd name="T9" fmla="*/ 68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5" h="273">
                  <a:moveTo>
                    <a:pt x="0" y="0"/>
                  </a:moveTo>
                  <a:lnTo>
                    <a:pt x="135" y="0"/>
                  </a:lnTo>
                  <a:lnTo>
                    <a:pt x="135" y="273"/>
                  </a:lnTo>
                  <a:lnTo>
                    <a:pt x="0" y="27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42" name="Freeform 212"/>
            <p:cNvSpPr>
              <a:spLocks/>
            </p:cNvSpPr>
            <p:nvPr/>
          </p:nvSpPr>
          <p:spPr bwMode="auto">
            <a:xfrm>
              <a:off x="2909" y="4209"/>
              <a:ext cx="1" cy="136"/>
            </a:xfrm>
            <a:custGeom>
              <a:avLst/>
              <a:gdLst>
                <a:gd name="T0" fmla="*/ 0 w 2"/>
                <a:gd name="T1" fmla="*/ 0 h 273"/>
                <a:gd name="T2" fmla="*/ 0 w 2"/>
                <a:gd name="T3" fmla="*/ 68 h 273"/>
                <a:gd name="T4" fmla="*/ 1 w 2"/>
                <a:gd name="T5" fmla="*/ 68 h 2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73">
                  <a:moveTo>
                    <a:pt x="0" y="0"/>
                  </a:moveTo>
                  <a:lnTo>
                    <a:pt x="0" y="273"/>
                  </a:lnTo>
                  <a:lnTo>
                    <a:pt x="2" y="27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43" name="Freeform 213"/>
            <p:cNvSpPr>
              <a:spLocks/>
            </p:cNvSpPr>
            <p:nvPr/>
          </p:nvSpPr>
          <p:spPr bwMode="auto">
            <a:xfrm>
              <a:off x="2773" y="4345"/>
              <a:ext cx="136" cy="1"/>
            </a:xfrm>
            <a:custGeom>
              <a:avLst/>
              <a:gdLst>
                <a:gd name="T0" fmla="*/ 0 w 271"/>
                <a:gd name="T1" fmla="*/ 0 h 1"/>
                <a:gd name="T2" fmla="*/ 68 w 271"/>
                <a:gd name="T3" fmla="*/ 0 h 1"/>
                <a:gd name="T4" fmla="*/ 68 w 27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1" h="1">
                  <a:moveTo>
                    <a:pt x="0" y="0"/>
                  </a:moveTo>
                  <a:lnTo>
                    <a:pt x="27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44" name="Freeform 214"/>
            <p:cNvSpPr>
              <a:spLocks/>
            </p:cNvSpPr>
            <p:nvPr/>
          </p:nvSpPr>
          <p:spPr bwMode="auto">
            <a:xfrm>
              <a:off x="2773" y="4209"/>
              <a:ext cx="136" cy="1"/>
            </a:xfrm>
            <a:custGeom>
              <a:avLst/>
              <a:gdLst>
                <a:gd name="T0" fmla="*/ 0 w 271"/>
                <a:gd name="T1" fmla="*/ 0 h 1"/>
                <a:gd name="T2" fmla="*/ 68 w 271"/>
                <a:gd name="T3" fmla="*/ 0 h 1"/>
                <a:gd name="T4" fmla="*/ 68 w 27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1" h="1">
                  <a:moveTo>
                    <a:pt x="0" y="0"/>
                  </a:moveTo>
                  <a:lnTo>
                    <a:pt x="27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45" name="Freeform 215"/>
            <p:cNvSpPr>
              <a:spLocks/>
            </p:cNvSpPr>
            <p:nvPr/>
          </p:nvSpPr>
          <p:spPr bwMode="auto">
            <a:xfrm>
              <a:off x="3587" y="4209"/>
              <a:ext cx="203" cy="136"/>
            </a:xfrm>
            <a:custGeom>
              <a:avLst/>
              <a:gdLst>
                <a:gd name="T0" fmla="*/ 0 w 407"/>
                <a:gd name="T1" fmla="*/ 68 h 273"/>
                <a:gd name="T2" fmla="*/ 101 w 407"/>
                <a:gd name="T3" fmla="*/ 68 h 273"/>
                <a:gd name="T4" fmla="*/ 101 w 407"/>
                <a:gd name="T5" fmla="*/ 0 h 273"/>
                <a:gd name="T6" fmla="*/ 0 w 407"/>
                <a:gd name="T7" fmla="*/ 0 h 273"/>
                <a:gd name="T8" fmla="*/ 0 w 407"/>
                <a:gd name="T9" fmla="*/ 68 h 273"/>
                <a:gd name="T10" fmla="*/ 0 w 407"/>
                <a:gd name="T11" fmla="*/ 68 h 2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7" h="273">
                  <a:moveTo>
                    <a:pt x="0" y="273"/>
                  </a:moveTo>
                  <a:lnTo>
                    <a:pt x="407" y="273"/>
                  </a:lnTo>
                  <a:lnTo>
                    <a:pt x="407" y="0"/>
                  </a:lnTo>
                  <a:lnTo>
                    <a:pt x="0" y="0"/>
                  </a:lnTo>
                  <a:lnTo>
                    <a:pt x="0" y="27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46" name="Freeform 216"/>
            <p:cNvSpPr>
              <a:spLocks/>
            </p:cNvSpPr>
            <p:nvPr/>
          </p:nvSpPr>
          <p:spPr bwMode="auto">
            <a:xfrm>
              <a:off x="3655" y="4209"/>
              <a:ext cx="1" cy="136"/>
            </a:xfrm>
            <a:custGeom>
              <a:avLst/>
              <a:gdLst>
                <a:gd name="T0" fmla="*/ 0 w 1"/>
                <a:gd name="T1" fmla="*/ 68 h 273"/>
                <a:gd name="T2" fmla="*/ 0 w 1"/>
                <a:gd name="T3" fmla="*/ 0 h 273"/>
                <a:gd name="T4" fmla="*/ 0 w 1"/>
                <a:gd name="T5" fmla="*/ 0 h 2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73">
                  <a:moveTo>
                    <a:pt x="0" y="27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47" name="Freeform 217"/>
            <p:cNvSpPr>
              <a:spLocks/>
            </p:cNvSpPr>
            <p:nvPr/>
          </p:nvSpPr>
          <p:spPr bwMode="auto">
            <a:xfrm>
              <a:off x="3722" y="4209"/>
              <a:ext cx="1" cy="136"/>
            </a:xfrm>
            <a:custGeom>
              <a:avLst/>
              <a:gdLst>
                <a:gd name="T0" fmla="*/ 0 w 2"/>
                <a:gd name="T1" fmla="*/ 68 h 273"/>
                <a:gd name="T2" fmla="*/ 0 w 2"/>
                <a:gd name="T3" fmla="*/ 0 h 273"/>
                <a:gd name="T4" fmla="*/ 1 w 2"/>
                <a:gd name="T5" fmla="*/ 0 h 2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73">
                  <a:moveTo>
                    <a:pt x="0" y="273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48" name="Freeform 218"/>
            <p:cNvSpPr>
              <a:spLocks/>
            </p:cNvSpPr>
            <p:nvPr/>
          </p:nvSpPr>
          <p:spPr bwMode="auto">
            <a:xfrm>
              <a:off x="3587" y="4277"/>
              <a:ext cx="42" cy="1"/>
            </a:xfrm>
            <a:custGeom>
              <a:avLst/>
              <a:gdLst>
                <a:gd name="T0" fmla="*/ 0 w 85"/>
                <a:gd name="T1" fmla="*/ 0 h 1"/>
                <a:gd name="T2" fmla="*/ 20 w 85"/>
                <a:gd name="T3" fmla="*/ 0 h 1"/>
                <a:gd name="T4" fmla="*/ 21 w 85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5" h="1">
                  <a:moveTo>
                    <a:pt x="0" y="0"/>
                  </a:moveTo>
                  <a:lnTo>
                    <a:pt x="83" y="0"/>
                  </a:lnTo>
                  <a:lnTo>
                    <a:pt x="8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49" name="Freeform 219"/>
            <p:cNvSpPr>
              <a:spLocks/>
            </p:cNvSpPr>
            <p:nvPr/>
          </p:nvSpPr>
          <p:spPr bwMode="auto">
            <a:xfrm>
              <a:off x="3645" y="4277"/>
              <a:ext cx="35" cy="1"/>
            </a:xfrm>
            <a:custGeom>
              <a:avLst/>
              <a:gdLst>
                <a:gd name="T0" fmla="*/ 0 w 69"/>
                <a:gd name="T1" fmla="*/ 0 h 1"/>
                <a:gd name="T2" fmla="*/ 18 w 69"/>
                <a:gd name="T3" fmla="*/ 0 h 1"/>
                <a:gd name="T4" fmla="*/ 18 w 69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" h="1">
                  <a:moveTo>
                    <a:pt x="0" y="0"/>
                  </a:moveTo>
                  <a:lnTo>
                    <a:pt x="6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50" name="Freeform 220"/>
            <p:cNvSpPr>
              <a:spLocks/>
            </p:cNvSpPr>
            <p:nvPr/>
          </p:nvSpPr>
          <p:spPr bwMode="auto">
            <a:xfrm>
              <a:off x="3697" y="4277"/>
              <a:ext cx="35" cy="1"/>
            </a:xfrm>
            <a:custGeom>
              <a:avLst/>
              <a:gdLst>
                <a:gd name="T0" fmla="*/ 0 w 69"/>
                <a:gd name="T1" fmla="*/ 0 h 1"/>
                <a:gd name="T2" fmla="*/ 18 w 69"/>
                <a:gd name="T3" fmla="*/ 0 h 1"/>
                <a:gd name="T4" fmla="*/ 18 w 69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" h="1">
                  <a:moveTo>
                    <a:pt x="0" y="0"/>
                  </a:moveTo>
                  <a:lnTo>
                    <a:pt x="6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51" name="Freeform 221"/>
            <p:cNvSpPr>
              <a:spLocks/>
            </p:cNvSpPr>
            <p:nvPr/>
          </p:nvSpPr>
          <p:spPr bwMode="auto">
            <a:xfrm>
              <a:off x="3749" y="4277"/>
              <a:ext cx="41" cy="1"/>
            </a:xfrm>
            <a:custGeom>
              <a:avLst/>
              <a:gdLst>
                <a:gd name="T0" fmla="*/ 0 w 82"/>
                <a:gd name="T1" fmla="*/ 0 h 1"/>
                <a:gd name="T2" fmla="*/ 21 w 82"/>
                <a:gd name="T3" fmla="*/ 0 h 1"/>
                <a:gd name="T4" fmla="*/ 21 w 82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" h="1">
                  <a:moveTo>
                    <a:pt x="0" y="0"/>
                  </a:moveTo>
                  <a:lnTo>
                    <a:pt x="8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52" name="Freeform 222"/>
            <p:cNvSpPr>
              <a:spLocks/>
            </p:cNvSpPr>
            <p:nvPr/>
          </p:nvSpPr>
          <p:spPr bwMode="auto">
            <a:xfrm>
              <a:off x="2773" y="3597"/>
              <a:ext cx="136" cy="1"/>
            </a:xfrm>
            <a:custGeom>
              <a:avLst/>
              <a:gdLst>
                <a:gd name="T0" fmla="*/ 68 w 271"/>
                <a:gd name="T1" fmla="*/ 0 h 1"/>
                <a:gd name="T2" fmla="*/ 0 w 271"/>
                <a:gd name="T3" fmla="*/ 0 h 1"/>
                <a:gd name="T4" fmla="*/ 0 w 27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1" h="1">
                  <a:moveTo>
                    <a:pt x="271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53" name="Freeform 223"/>
            <p:cNvSpPr>
              <a:spLocks/>
            </p:cNvSpPr>
            <p:nvPr/>
          </p:nvSpPr>
          <p:spPr bwMode="auto">
            <a:xfrm>
              <a:off x="2773" y="3530"/>
              <a:ext cx="136" cy="1"/>
            </a:xfrm>
            <a:custGeom>
              <a:avLst/>
              <a:gdLst>
                <a:gd name="T0" fmla="*/ 68 w 271"/>
                <a:gd name="T1" fmla="*/ 0 h 1"/>
                <a:gd name="T2" fmla="*/ 0 w 271"/>
                <a:gd name="T3" fmla="*/ 0 h 1"/>
                <a:gd name="T4" fmla="*/ 0 w 27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1" h="1">
                  <a:moveTo>
                    <a:pt x="271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21044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ic_Course_16x9_TP103039515" id="{764731E6-CD11-49BB-8508-855B8A56288C}" vid="{1E70FD52-8BC3-4FFC-B6BA-A72F9CC7B2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Introducción al curso académico</Template>
  <TotalTime>0</TotalTime>
  <Words>110</Words>
  <Application>Microsoft Office PowerPoint</Application>
  <PresentationFormat>Panorámica</PresentationFormat>
  <Paragraphs>41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</vt:lpstr>
      <vt:lpstr>Times New Roman</vt:lpstr>
      <vt:lpstr>Wingdings 3</vt:lpstr>
      <vt:lpstr>Ion</vt:lpstr>
      <vt:lpstr>Sistemas de Proyección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Proyectando las vistas</vt:lpstr>
      <vt:lpstr>Ejemplo (sistema americano)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2016-01-05T21:47:58Z</dcterms:created>
  <dcterms:modified xsi:type="dcterms:W3CDTF">2016-01-18T17:11:53Z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