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0"/>
  </p:notesMasterIdLst>
  <p:handoutMasterIdLst>
    <p:handoutMasterId r:id="rId11"/>
  </p:handoutMasterIdLst>
  <p:sldIdLst>
    <p:sldId id="316" r:id="rId3"/>
    <p:sldId id="317" r:id="rId4"/>
    <p:sldId id="318" r:id="rId5"/>
    <p:sldId id="319" r:id="rId6"/>
    <p:sldId id="320" r:id="rId7"/>
    <p:sldId id="321" r:id="rId8"/>
    <p:sldId id="323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C316E-20DE-004A-95A7-389B3301C072}" v="4" dt="2019-08-19T20:40:14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0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Peñalva Soto" userId="50ecfaff-c009-4b2a-a897-3fdcb9f47f83" providerId="ADAL" clId="{B9DC316E-20DE-004A-95A7-389B3301C072}"/>
    <pc:docChg chg="delSld modSld">
      <pc:chgData name="Jorge Peñalva Soto" userId="50ecfaff-c009-4b2a-a897-3fdcb9f47f83" providerId="ADAL" clId="{B9DC316E-20DE-004A-95A7-389B3301C072}" dt="2019-08-19T20:41:00.226" v="13" actId="1076"/>
      <pc:docMkLst>
        <pc:docMk/>
      </pc:docMkLst>
      <pc:sldChg chg="modSp">
        <pc:chgData name="Jorge Peñalva Soto" userId="50ecfaff-c009-4b2a-a897-3fdcb9f47f83" providerId="ADAL" clId="{B9DC316E-20DE-004A-95A7-389B3301C072}" dt="2019-08-19T20:41:00.226" v="13" actId="1076"/>
        <pc:sldMkLst>
          <pc:docMk/>
          <pc:sldMk cId="1870967744" sldId="320"/>
        </pc:sldMkLst>
        <pc:picChg chg="mod">
          <ac:chgData name="Jorge Peñalva Soto" userId="50ecfaff-c009-4b2a-a897-3fdcb9f47f83" providerId="ADAL" clId="{B9DC316E-20DE-004A-95A7-389B3301C072}" dt="2019-08-19T20:41:00.226" v="13" actId="1076"/>
          <ac:picMkLst>
            <pc:docMk/>
            <pc:sldMk cId="1870967744" sldId="320"/>
            <ac:picMk id="22" creationId="{00000000-0000-0000-0000-000000000000}"/>
          </ac:picMkLst>
        </pc:picChg>
      </pc:sldChg>
      <pc:sldChg chg="addSp modSp">
        <pc:chgData name="Jorge Peñalva Soto" userId="50ecfaff-c009-4b2a-a897-3fdcb9f47f83" providerId="ADAL" clId="{B9DC316E-20DE-004A-95A7-389B3301C072}" dt="2019-08-19T20:40:14.239" v="11" actId="164"/>
        <pc:sldMkLst>
          <pc:docMk/>
          <pc:sldMk cId="922338185" sldId="321"/>
        </pc:sldMkLst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099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0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1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3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4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5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6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7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8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09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0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1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2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3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4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5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7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8" creationId="{00000000-0000-0000-0000-000000000000}"/>
          </ac:spMkLst>
        </pc:spChg>
        <pc:spChg chg="mod">
          <ac:chgData name="Jorge Peñalva Soto" userId="50ecfaff-c009-4b2a-a897-3fdcb9f47f83" providerId="ADAL" clId="{B9DC316E-20DE-004A-95A7-389B3301C072}" dt="2019-08-19T20:40:14.239" v="11" actId="164"/>
          <ac:spMkLst>
            <pc:docMk/>
            <pc:sldMk cId="922338185" sldId="321"/>
            <ac:spMk id="4119" creationId="{00000000-0000-0000-0000-000000000000}"/>
          </ac:spMkLst>
        </pc:spChg>
        <pc:grpChg chg="add mod">
          <ac:chgData name="Jorge Peñalva Soto" userId="50ecfaff-c009-4b2a-a897-3fdcb9f47f83" providerId="ADAL" clId="{B9DC316E-20DE-004A-95A7-389B3301C072}" dt="2019-08-19T20:40:14.239" v="11" actId="164"/>
          <ac:grpSpMkLst>
            <pc:docMk/>
            <pc:sldMk cId="922338185" sldId="321"/>
            <ac:grpSpMk id="2" creationId="{0FAA2D92-446B-1341-B8FA-79879102D354}"/>
          </ac:grpSpMkLst>
        </pc:grpChg>
        <pc:picChg chg="mod">
          <ac:chgData name="Jorge Peñalva Soto" userId="50ecfaff-c009-4b2a-a897-3fdcb9f47f83" providerId="ADAL" clId="{B9DC316E-20DE-004A-95A7-389B3301C072}" dt="2019-08-19T20:40:14.239" v="11" actId="164"/>
          <ac:picMkLst>
            <pc:docMk/>
            <pc:sldMk cId="922338185" sldId="321"/>
            <ac:picMk id="22" creationId="{00000000-0000-0000-0000-000000000000}"/>
          </ac:picMkLst>
        </pc:picChg>
        <pc:picChg chg="add mod modCrop">
          <ac:chgData name="Jorge Peñalva Soto" userId="50ecfaff-c009-4b2a-a897-3fdcb9f47f83" providerId="ADAL" clId="{B9DC316E-20DE-004A-95A7-389B3301C072}" dt="2019-08-19T20:40:14.239" v="11" actId="164"/>
          <ac:picMkLst>
            <pc:docMk/>
            <pc:sldMk cId="922338185" sldId="321"/>
            <ac:picMk id="23" creationId="{17ED8D95-0D55-8342-8A2D-C45E0BD1A518}"/>
          </ac:picMkLst>
        </pc:picChg>
      </pc:sldChg>
      <pc:sldChg chg="delSp del">
        <pc:chgData name="Jorge Peñalva Soto" userId="50ecfaff-c009-4b2a-a897-3fdcb9f47f83" providerId="ADAL" clId="{B9DC316E-20DE-004A-95A7-389B3301C072}" dt="2019-08-19T20:40:17.704" v="12" actId="2696"/>
        <pc:sldMkLst>
          <pc:docMk/>
          <pc:sldMk cId="1454019212" sldId="322"/>
        </pc:sldMkLst>
        <pc:picChg chg="del">
          <ac:chgData name="Jorge Peñalva Soto" userId="50ecfaff-c009-4b2a-a897-3fdcb9f47f83" providerId="ADAL" clId="{B9DC316E-20DE-004A-95A7-389B3301C072}" dt="2019-08-19T20:39:18.587" v="0"/>
          <ac:picMkLst>
            <pc:docMk/>
            <pc:sldMk cId="1454019212" sldId="322"/>
            <ac:picMk id="2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t="30469" r="16897" b="28483"/>
          <a:stretch/>
        </p:blipFill>
        <p:spPr>
          <a:xfrm>
            <a:off x="0" y="5994172"/>
            <a:ext cx="2757228" cy="9060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539" y="6031937"/>
            <a:ext cx="1693461" cy="8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Aplicaciones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Tipos de líneas</a:t>
            </a:r>
          </a:p>
        </p:txBody>
      </p:sp>
    </p:spTree>
    <p:extLst>
      <p:ext uri="{BB962C8B-B14F-4D97-AF65-F5344CB8AC3E}">
        <p14:creationId xmlns:p14="http://schemas.microsoft.com/office/powerpoint/2010/main" val="180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5"/>
          <p:cNvSpPr>
            <a:spLocks/>
          </p:cNvSpPr>
          <p:nvPr/>
        </p:nvSpPr>
        <p:spPr bwMode="auto">
          <a:xfrm>
            <a:off x="5913440" y="3519490"/>
            <a:ext cx="7937" cy="7937"/>
          </a:xfrm>
          <a:custGeom>
            <a:avLst/>
            <a:gdLst>
              <a:gd name="T0" fmla="*/ 0 w 84"/>
              <a:gd name="T1" fmla="*/ 0 h 101"/>
              <a:gd name="T2" fmla="*/ 749952 w 84"/>
              <a:gd name="T3" fmla="*/ 382862 h 101"/>
              <a:gd name="T4" fmla="*/ 44598 w 84"/>
              <a:gd name="T5" fmla="*/ 623722 h 101"/>
              <a:gd name="T6" fmla="*/ 0 w 84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01">
                <a:moveTo>
                  <a:pt x="0" y="0"/>
                </a:moveTo>
                <a:lnTo>
                  <a:pt x="84" y="62"/>
                </a:lnTo>
                <a:lnTo>
                  <a:pt x="5" y="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Freeform 6"/>
          <p:cNvSpPr>
            <a:spLocks/>
          </p:cNvSpPr>
          <p:nvPr/>
        </p:nvSpPr>
        <p:spPr bwMode="auto">
          <a:xfrm>
            <a:off x="6154740" y="3398838"/>
            <a:ext cx="14287" cy="6350"/>
          </a:xfrm>
          <a:custGeom>
            <a:avLst/>
            <a:gdLst>
              <a:gd name="T0" fmla="*/ 0 w 164"/>
              <a:gd name="T1" fmla="*/ 0 h 61"/>
              <a:gd name="T2" fmla="*/ 1244624 w 164"/>
              <a:gd name="T3" fmla="*/ 238385 h 61"/>
              <a:gd name="T4" fmla="*/ 645093 w 164"/>
              <a:gd name="T5" fmla="*/ 661025 h 61"/>
              <a:gd name="T6" fmla="*/ 0 w 1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" h="61">
                <a:moveTo>
                  <a:pt x="0" y="0"/>
                </a:moveTo>
                <a:lnTo>
                  <a:pt x="164" y="22"/>
                </a:lnTo>
                <a:lnTo>
                  <a:pt x="85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Freeform 7"/>
          <p:cNvSpPr>
            <a:spLocks/>
          </p:cNvSpPr>
          <p:nvPr/>
        </p:nvSpPr>
        <p:spPr bwMode="auto">
          <a:xfrm>
            <a:off x="6284915" y="3063875"/>
            <a:ext cx="7937" cy="6350"/>
          </a:xfrm>
          <a:custGeom>
            <a:avLst/>
            <a:gdLst>
              <a:gd name="T0" fmla="*/ 0 w 79"/>
              <a:gd name="T1" fmla="*/ 0 h 82"/>
              <a:gd name="T2" fmla="*/ 797417 w 79"/>
              <a:gd name="T3" fmla="*/ 347779 h 82"/>
              <a:gd name="T4" fmla="*/ 0 w 79"/>
              <a:gd name="T5" fmla="*/ 491738 h 82"/>
              <a:gd name="T6" fmla="*/ 0 w 79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" h="82">
                <a:moveTo>
                  <a:pt x="0" y="0"/>
                </a:moveTo>
                <a:lnTo>
                  <a:pt x="79" y="58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128"/>
          <p:cNvSpPr>
            <a:spLocks/>
          </p:cNvSpPr>
          <p:nvPr/>
        </p:nvSpPr>
        <p:spPr bwMode="auto">
          <a:xfrm>
            <a:off x="7443790" y="2790825"/>
            <a:ext cx="7937" cy="6350"/>
          </a:xfrm>
          <a:custGeom>
            <a:avLst/>
            <a:gdLst>
              <a:gd name="T0" fmla="*/ 0 w 83"/>
              <a:gd name="T1" fmla="*/ 0 h 99"/>
              <a:gd name="T2" fmla="*/ 758988 w 83"/>
              <a:gd name="T3" fmla="*/ 250985 h 99"/>
              <a:gd name="T4" fmla="*/ 54890 w 83"/>
              <a:gd name="T5" fmla="*/ 407298 h 99"/>
              <a:gd name="T6" fmla="*/ 0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99">
                <a:moveTo>
                  <a:pt x="0" y="0"/>
                </a:moveTo>
                <a:lnTo>
                  <a:pt x="83" y="61"/>
                </a:lnTo>
                <a:lnTo>
                  <a:pt x="6" y="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129"/>
          <p:cNvSpPr>
            <a:spLocks/>
          </p:cNvSpPr>
          <p:nvPr/>
        </p:nvSpPr>
        <p:spPr bwMode="auto">
          <a:xfrm>
            <a:off x="7397752" y="2743202"/>
            <a:ext cx="61913" cy="22225"/>
          </a:xfrm>
          <a:custGeom>
            <a:avLst/>
            <a:gdLst>
              <a:gd name="T0" fmla="*/ 0 w 698"/>
              <a:gd name="T1" fmla="*/ 0 h 226"/>
              <a:gd name="T2" fmla="*/ 5491719 w 698"/>
              <a:gd name="T3" fmla="*/ 1102498 h 226"/>
              <a:gd name="T4" fmla="*/ 3902382 w 698"/>
              <a:gd name="T5" fmla="*/ 2185622 h 226"/>
              <a:gd name="T6" fmla="*/ 0 w 698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226">
                <a:moveTo>
                  <a:pt x="0" y="0"/>
                </a:moveTo>
                <a:lnTo>
                  <a:pt x="698" y="114"/>
                </a:lnTo>
                <a:lnTo>
                  <a:pt x="496" y="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130"/>
          <p:cNvSpPr>
            <a:spLocks/>
          </p:cNvSpPr>
          <p:nvPr/>
        </p:nvSpPr>
        <p:spPr bwMode="auto">
          <a:xfrm>
            <a:off x="7681915" y="2670175"/>
            <a:ext cx="14287" cy="6350"/>
          </a:xfrm>
          <a:custGeom>
            <a:avLst/>
            <a:gdLst>
              <a:gd name="T0" fmla="*/ 0 w 160"/>
              <a:gd name="T1" fmla="*/ 0 h 61"/>
              <a:gd name="T2" fmla="*/ 1275740 w 160"/>
              <a:gd name="T3" fmla="*/ 238385 h 61"/>
              <a:gd name="T4" fmla="*/ 661756 w 160"/>
              <a:gd name="T5" fmla="*/ 661025 h 61"/>
              <a:gd name="T6" fmla="*/ 0 w 160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" h="61">
                <a:moveTo>
                  <a:pt x="0" y="0"/>
                </a:moveTo>
                <a:lnTo>
                  <a:pt x="160" y="22"/>
                </a:lnTo>
                <a:lnTo>
                  <a:pt x="83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31"/>
          <p:cNvSpPr>
            <a:spLocks/>
          </p:cNvSpPr>
          <p:nvPr/>
        </p:nvSpPr>
        <p:spPr bwMode="auto">
          <a:xfrm>
            <a:off x="7591427" y="2651125"/>
            <a:ext cx="61913" cy="14288"/>
          </a:xfrm>
          <a:custGeom>
            <a:avLst/>
            <a:gdLst>
              <a:gd name="T0" fmla="*/ 0 w 697"/>
              <a:gd name="T1" fmla="*/ 0 h 151"/>
              <a:gd name="T2" fmla="*/ 5499598 w 697"/>
              <a:gd name="T3" fmla="*/ 1002809 h 151"/>
              <a:gd name="T4" fmla="*/ 4252899 w 697"/>
              <a:gd name="T5" fmla="*/ 1351967 h 151"/>
              <a:gd name="T6" fmla="*/ 0 w 697"/>
              <a:gd name="T7" fmla="*/ 0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" h="151">
                <a:moveTo>
                  <a:pt x="0" y="0"/>
                </a:moveTo>
                <a:lnTo>
                  <a:pt x="697" y="112"/>
                </a:lnTo>
                <a:lnTo>
                  <a:pt x="539" y="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32"/>
          <p:cNvSpPr>
            <a:spLocks/>
          </p:cNvSpPr>
          <p:nvPr/>
        </p:nvSpPr>
        <p:spPr bwMode="auto">
          <a:xfrm>
            <a:off x="7789863" y="2327277"/>
            <a:ext cx="6350" cy="9525"/>
          </a:xfrm>
          <a:custGeom>
            <a:avLst/>
            <a:gdLst>
              <a:gd name="T0" fmla="*/ 0 w 78"/>
              <a:gd name="T1" fmla="*/ 0 h 138"/>
              <a:gd name="T2" fmla="*/ 516955 w 78"/>
              <a:gd name="T3" fmla="*/ 271532 h 138"/>
              <a:gd name="T4" fmla="*/ 516955 w 78"/>
              <a:gd name="T5" fmla="*/ 657432 h 138"/>
              <a:gd name="T6" fmla="*/ 0 w 78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8">
                <a:moveTo>
                  <a:pt x="0" y="0"/>
                </a:moveTo>
                <a:lnTo>
                  <a:pt x="78" y="57"/>
                </a:lnTo>
                <a:lnTo>
                  <a:pt x="78" y="1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Freeform 133"/>
          <p:cNvSpPr>
            <a:spLocks/>
          </p:cNvSpPr>
          <p:nvPr/>
        </p:nvSpPr>
        <p:spPr bwMode="auto">
          <a:xfrm>
            <a:off x="7788275" y="2324100"/>
            <a:ext cx="7938" cy="12700"/>
          </a:xfrm>
          <a:custGeom>
            <a:avLst/>
            <a:gdLst>
              <a:gd name="T0" fmla="*/ 0 w 97"/>
              <a:gd name="T1" fmla="*/ 0 h 152"/>
              <a:gd name="T2" fmla="*/ 127254 w 97"/>
              <a:gd name="T3" fmla="*/ 97757 h 152"/>
              <a:gd name="T4" fmla="*/ 649607 w 97"/>
              <a:gd name="T5" fmla="*/ 1061118 h 152"/>
              <a:gd name="T6" fmla="*/ 0 w 97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" h="152">
                <a:moveTo>
                  <a:pt x="0" y="0"/>
                </a:moveTo>
                <a:lnTo>
                  <a:pt x="19" y="14"/>
                </a:lnTo>
                <a:lnTo>
                  <a:pt x="97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4"/>
          <p:cNvSpPr>
            <a:spLocks/>
          </p:cNvSpPr>
          <p:nvPr/>
        </p:nvSpPr>
        <p:spPr bwMode="auto">
          <a:xfrm>
            <a:off x="7688263" y="2257425"/>
            <a:ext cx="19050" cy="6350"/>
          </a:xfrm>
          <a:custGeom>
            <a:avLst/>
            <a:gdLst>
              <a:gd name="T0" fmla="*/ 559139 w 225"/>
              <a:gd name="T1" fmla="*/ 0 h 73"/>
              <a:gd name="T2" fmla="*/ 0 w 225"/>
              <a:gd name="T3" fmla="*/ 174060 h 73"/>
              <a:gd name="T4" fmla="*/ 1612900 w 225"/>
              <a:gd name="T5" fmla="*/ 552363 h 73"/>
              <a:gd name="T6" fmla="*/ 559139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78" y="0"/>
                </a:moveTo>
                <a:lnTo>
                  <a:pt x="0" y="23"/>
                </a:lnTo>
                <a:lnTo>
                  <a:pt x="225" y="7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35"/>
          <p:cNvSpPr>
            <a:spLocks/>
          </p:cNvSpPr>
          <p:nvPr/>
        </p:nvSpPr>
        <p:spPr bwMode="auto">
          <a:xfrm>
            <a:off x="7688263" y="2251075"/>
            <a:ext cx="6350" cy="6350"/>
          </a:xfrm>
          <a:custGeom>
            <a:avLst/>
            <a:gdLst>
              <a:gd name="T0" fmla="*/ 0 w 78"/>
              <a:gd name="T1" fmla="*/ 0 h 80"/>
              <a:gd name="T2" fmla="*/ 516955 w 78"/>
              <a:gd name="T3" fmla="*/ 359093 h 80"/>
              <a:gd name="T4" fmla="*/ 0 w 78"/>
              <a:gd name="T5" fmla="*/ 504031 h 80"/>
              <a:gd name="T6" fmla="*/ 0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78" y="57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36"/>
          <p:cNvSpPr>
            <a:spLocks/>
          </p:cNvSpPr>
          <p:nvPr/>
        </p:nvSpPr>
        <p:spPr bwMode="auto">
          <a:xfrm>
            <a:off x="7789863" y="2076450"/>
            <a:ext cx="6350" cy="6350"/>
          </a:xfrm>
          <a:custGeom>
            <a:avLst/>
            <a:gdLst>
              <a:gd name="T0" fmla="*/ 516955 w 78"/>
              <a:gd name="T1" fmla="*/ 0 h 81"/>
              <a:gd name="T2" fmla="*/ 0 w 78"/>
              <a:gd name="T3" fmla="*/ 147461 h 81"/>
              <a:gd name="T4" fmla="*/ 516955 w 78"/>
              <a:gd name="T5" fmla="*/ 497809 h 81"/>
              <a:gd name="T6" fmla="*/ 516955 w 7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1">
                <a:moveTo>
                  <a:pt x="78" y="0"/>
                </a:moveTo>
                <a:lnTo>
                  <a:pt x="0" y="24"/>
                </a:lnTo>
                <a:lnTo>
                  <a:pt x="78" y="81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37"/>
          <p:cNvSpPr>
            <a:spLocks/>
          </p:cNvSpPr>
          <p:nvPr/>
        </p:nvSpPr>
        <p:spPr bwMode="auto">
          <a:xfrm>
            <a:off x="7810500" y="2346325"/>
            <a:ext cx="19050" cy="6350"/>
          </a:xfrm>
          <a:custGeom>
            <a:avLst/>
            <a:gdLst>
              <a:gd name="T0" fmla="*/ 559139 w 225"/>
              <a:gd name="T1" fmla="*/ 0 h 74"/>
              <a:gd name="T2" fmla="*/ 0 w 225"/>
              <a:gd name="T3" fmla="*/ 184064 h 74"/>
              <a:gd name="T4" fmla="*/ 1612900 w 225"/>
              <a:gd name="T5" fmla="*/ 544899 h 74"/>
              <a:gd name="T6" fmla="*/ 559139 w 2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4">
                <a:moveTo>
                  <a:pt x="78" y="0"/>
                </a:moveTo>
                <a:lnTo>
                  <a:pt x="0" y="25"/>
                </a:lnTo>
                <a:lnTo>
                  <a:pt x="225" y="74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38"/>
          <p:cNvSpPr>
            <a:spLocks/>
          </p:cNvSpPr>
          <p:nvPr/>
        </p:nvSpPr>
        <p:spPr bwMode="auto">
          <a:xfrm>
            <a:off x="7912100" y="2165350"/>
            <a:ext cx="6350" cy="6350"/>
          </a:xfrm>
          <a:custGeom>
            <a:avLst/>
            <a:gdLst>
              <a:gd name="T0" fmla="*/ 516955 w 78"/>
              <a:gd name="T1" fmla="*/ 0 h 80"/>
              <a:gd name="T2" fmla="*/ 0 w 78"/>
              <a:gd name="T3" fmla="*/ 151209 h 80"/>
              <a:gd name="T4" fmla="*/ 516955 w 78"/>
              <a:gd name="T5" fmla="*/ 504031 h 80"/>
              <a:gd name="T6" fmla="*/ 516955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78" y="0"/>
                </a:moveTo>
                <a:lnTo>
                  <a:pt x="0" y="24"/>
                </a:lnTo>
                <a:lnTo>
                  <a:pt x="78" y="80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39"/>
          <p:cNvSpPr>
            <a:spLocks/>
          </p:cNvSpPr>
          <p:nvPr/>
        </p:nvSpPr>
        <p:spPr bwMode="auto">
          <a:xfrm>
            <a:off x="7897815" y="2162175"/>
            <a:ext cx="20637" cy="6350"/>
          </a:xfrm>
          <a:custGeom>
            <a:avLst/>
            <a:gdLst>
              <a:gd name="T0" fmla="*/ 0 w 225"/>
              <a:gd name="T1" fmla="*/ 0 h 73"/>
              <a:gd name="T2" fmla="*/ 1892826 w 225"/>
              <a:gd name="T3" fmla="*/ 370736 h 73"/>
              <a:gd name="T4" fmla="*/ 1236661 w 225"/>
              <a:gd name="T5" fmla="*/ 552363 h 73"/>
              <a:gd name="T6" fmla="*/ 0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0" y="0"/>
                </a:moveTo>
                <a:lnTo>
                  <a:pt x="225" y="49"/>
                </a:lnTo>
                <a:lnTo>
                  <a:pt x="147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Freeform 140"/>
          <p:cNvSpPr>
            <a:spLocks/>
          </p:cNvSpPr>
          <p:nvPr/>
        </p:nvSpPr>
        <p:spPr bwMode="auto">
          <a:xfrm>
            <a:off x="7839075" y="2151065"/>
            <a:ext cx="57150" cy="14287"/>
          </a:xfrm>
          <a:custGeom>
            <a:avLst/>
            <a:gdLst>
              <a:gd name="T0" fmla="*/ 0 w 656"/>
              <a:gd name="T1" fmla="*/ 0 h 153"/>
              <a:gd name="T2" fmla="*/ 4978845 w 656"/>
              <a:gd name="T3" fmla="*/ 871974 h 153"/>
              <a:gd name="T4" fmla="*/ 4440015 w 656"/>
              <a:gd name="T5" fmla="*/ 1334107 h 153"/>
              <a:gd name="T6" fmla="*/ 0 w 656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53">
                <a:moveTo>
                  <a:pt x="0" y="0"/>
                </a:moveTo>
                <a:lnTo>
                  <a:pt x="656" y="100"/>
                </a:lnTo>
                <a:lnTo>
                  <a:pt x="585" y="1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Freeform 268"/>
          <p:cNvSpPr>
            <a:spLocks/>
          </p:cNvSpPr>
          <p:nvPr/>
        </p:nvSpPr>
        <p:spPr bwMode="auto">
          <a:xfrm>
            <a:off x="8453440" y="5038725"/>
            <a:ext cx="7937" cy="6350"/>
          </a:xfrm>
          <a:custGeom>
            <a:avLst/>
            <a:gdLst>
              <a:gd name="T0" fmla="*/ 749952 w 84"/>
              <a:gd name="T1" fmla="*/ 0 h 86"/>
              <a:gd name="T2" fmla="*/ 0 w 84"/>
              <a:gd name="T3" fmla="*/ 141767 h 86"/>
              <a:gd name="T4" fmla="*/ 749952 w 84"/>
              <a:gd name="T5" fmla="*/ 468866 h 86"/>
              <a:gd name="T6" fmla="*/ 749952 w 84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6">
                <a:moveTo>
                  <a:pt x="84" y="0"/>
                </a:moveTo>
                <a:lnTo>
                  <a:pt x="0" y="26"/>
                </a:lnTo>
                <a:lnTo>
                  <a:pt x="84" y="86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Freeform 269"/>
          <p:cNvSpPr>
            <a:spLocks/>
          </p:cNvSpPr>
          <p:nvPr/>
        </p:nvSpPr>
        <p:spPr bwMode="auto">
          <a:xfrm>
            <a:off x="8377238" y="5026025"/>
            <a:ext cx="61912" cy="12700"/>
          </a:xfrm>
          <a:custGeom>
            <a:avLst/>
            <a:gdLst>
              <a:gd name="T0" fmla="*/ 0 w 698"/>
              <a:gd name="T1" fmla="*/ 0 h 162"/>
              <a:gd name="T2" fmla="*/ 5491541 w 698"/>
              <a:gd name="T3" fmla="*/ 645270 h 162"/>
              <a:gd name="T4" fmla="*/ 4909320 w 698"/>
              <a:gd name="T5" fmla="*/ 995617 h 162"/>
              <a:gd name="T6" fmla="*/ 0 w 698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62">
                <a:moveTo>
                  <a:pt x="0" y="0"/>
                </a:moveTo>
                <a:lnTo>
                  <a:pt x="698" y="105"/>
                </a:lnTo>
                <a:lnTo>
                  <a:pt x="62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Freeform 270"/>
          <p:cNvSpPr>
            <a:spLocks/>
          </p:cNvSpPr>
          <p:nvPr/>
        </p:nvSpPr>
        <p:spPr bwMode="auto">
          <a:xfrm>
            <a:off x="8215315" y="5129213"/>
            <a:ext cx="7937" cy="6350"/>
          </a:xfrm>
          <a:custGeom>
            <a:avLst/>
            <a:gdLst>
              <a:gd name="T0" fmla="*/ 0 w 83"/>
              <a:gd name="T1" fmla="*/ 0 h 86"/>
              <a:gd name="T2" fmla="*/ 758988 w 83"/>
              <a:gd name="T3" fmla="*/ 327099 h 86"/>
              <a:gd name="T4" fmla="*/ 0 w 83"/>
              <a:gd name="T5" fmla="*/ 468866 h 86"/>
              <a:gd name="T6" fmla="*/ 0 w 83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86">
                <a:moveTo>
                  <a:pt x="0" y="0"/>
                </a:moveTo>
                <a:lnTo>
                  <a:pt x="83" y="60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0000" b="61111"/>
          <a:stretch/>
        </p:blipFill>
        <p:spPr>
          <a:xfrm>
            <a:off x="1362153" y="1765844"/>
            <a:ext cx="8891208" cy="412806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línea</a:t>
            </a:r>
          </a:p>
        </p:txBody>
      </p:sp>
    </p:spTree>
    <p:extLst>
      <p:ext uri="{BB962C8B-B14F-4D97-AF65-F5344CB8AC3E}">
        <p14:creationId xmlns:p14="http://schemas.microsoft.com/office/powerpoint/2010/main" val="2360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5"/>
          <p:cNvSpPr>
            <a:spLocks/>
          </p:cNvSpPr>
          <p:nvPr/>
        </p:nvSpPr>
        <p:spPr bwMode="auto">
          <a:xfrm>
            <a:off x="5913440" y="3519490"/>
            <a:ext cx="7937" cy="7937"/>
          </a:xfrm>
          <a:custGeom>
            <a:avLst/>
            <a:gdLst>
              <a:gd name="T0" fmla="*/ 0 w 84"/>
              <a:gd name="T1" fmla="*/ 0 h 101"/>
              <a:gd name="T2" fmla="*/ 749952 w 84"/>
              <a:gd name="T3" fmla="*/ 382862 h 101"/>
              <a:gd name="T4" fmla="*/ 44598 w 84"/>
              <a:gd name="T5" fmla="*/ 623722 h 101"/>
              <a:gd name="T6" fmla="*/ 0 w 84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01">
                <a:moveTo>
                  <a:pt x="0" y="0"/>
                </a:moveTo>
                <a:lnTo>
                  <a:pt x="84" y="62"/>
                </a:lnTo>
                <a:lnTo>
                  <a:pt x="5" y="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Freeform 6"/>
          <p:cNvSpPr>
            <a:spLocks/>
          </p:cNvSpPr>
          <p:nvPr/>
        </p:nvSpPr>
        <p:spPr bwMode="auto">
          <a:xfrm>
            <a:off x="6154740" y="3398838"/>
            <a:ext cx="14287" cy="6350"/>
          </a:xfrm>
          <a:custGeom>
            <a:avLst/>
            <a:gdLst>
              <a:gd name="T0" fmla="*/ 0 w 164"/>
              <a:gd name="T1" fmla="*/ 0 h 61"/>
              <a:gd name="T2" fmla="*/ 1244624 w 164"/>
              <a:gd name="T3" fmla="*/ 238385 h 61"/>
              <a:gd name="T4" fmla="*/ 645093 w 164"/>
              <a:gd name="T5" fmla="*/ 661025 h 61"/>
              <a:gd name="T6" fmla="*/ 0 w 1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" h="61">
                <a:moveTo>
                  <a:pt x="0" y="0"/>
                </a:moveTo>
                <a:lnTo>
                  <a:pt x="164" y="22"/>
                </a:lnTo>
                <a:lnTo>
                  <a:pt x="85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Freeform 7"/>
          <p:cNvSpPr>
            <a:spLocks/>
          </p:cNvSpPr>
          <p:nvPr/>
        </p:nvSpPr>
        <p:spPr bwMode="auto">
          <a:xfrm>
            <a:off x="6284915" y="3063875"/>
            <a:ext cx="7937" cy="6350"/>
          </a:xfrm>
          <a:custGeom>
            <a:avLst/>
            <a:gdLst>
              <a:gd name="T0" fmla="*/ 0 w 79"/>
              <a:gd name="T1" fmla="*/ 0 h 82"/>
              <a:gd name="T2" fmla="*/ 797417 w 79"/>
              <a:gd name="T3" fmla="*/ 347779 h 82"/>
              <a:gd name="T4" fmla="*/ 0 w 79"/>
              <a:gd name="T5" fmla="*/ 491738 h 82"/>
              <a:gd name="T6" fmla="*/ 0 w 79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" h="82">
                <a:moveTo>
                  <a:pt x="0" y="0"/>
                </a:moveTo>
                <a:lnTo>
                  <a:pt x="79" y="58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128"/>
          <p:cNvSpPr>
            <a:spLocks/>
          </p:cNvSpPr>
          <p:nvPr/>
        </p:nvSpPr>
        <p:spPr bwMode="auto">
          <a:xfrm>
            <a:off x="7443790" y="2790825"/>
            <a:ext cx="7937" cy="6350"/>
          </a:xfrm>
          <a:custGeom>
            <a:avLst/>
            <a:gdLst>
              <a:gd name="T0" fmla="*/ 0 w 83"/>
              <a:gd name="T1" fmla="*/ 0 h 99"/>
              <a:gd name="T2" fmla="*/ 758988 w 83"/>
              <a:gd name="T3" fmla="*/ 250985 h 99"/>
              <a:gd name="T4" fmla="*/ 54890 w 83"/>
              <a:gd name="T5" fmla="*/ 407298 h 99"/>
              <a:gd name="T6" fmla="*/ 0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99">
                <a:moveTo>
                  <a:pt x="0" y="0"/>
                </a:moveTo>
                <a:lnTo>
                  <a:pt x="83" y="61"/>
                </a:lnTo>
                <a:lnTo>
                  <a:pt x="6" y="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129"/>
          <p:cNvSpPr>
            <a:spLocks/>
          </p:cNvSpPr>
          <p:nvPr/>
        </p:nvSpPr>
        <p:spPr bwMode="auto">
          <a:xfrm>
            <a:off x="7397752" y="2743202"/>
            <a:ext cx="61913" cy="22225"/>
          </a:xfrm>
          <a:custGeom>
            <a:avLst/>
            <a:gdLst>
              <a:gd name="T0" fmla="*/ 0 w 698"/>
              <a:gd name="T1" fmla="*/ 0 h 226"/>
              <a:gd name="T2" fmla="*/ 5491719 w 698"/>
              <a:gd name="T3" fmla="*/ 1102498 h 226"/>
              <a:gd name="T4" fmla="*/ 3902382 w 698"/>
              <a:gd name="T5" fmla="*/ 2185622 h 226"/>
              <a:gd name="T6" fmla="*/ 0 w 698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226">
                <a:moveTo>
                  <a:pt x="0" y="0"/>
                </a:moveTo>
                <a:lnTo>
                  <a:pt x="698" y="114"/>
                </a:lnTo>
                <a:lnTo>
                  <a:pt x="496" y="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130"/>
          <p:cNvSpPr>
            <a:spLocks/>
          </p:cNvSpPr>
          <p:nvPr/>
        </p:nvSpPr>
        <p:spPr bwMode="auto">
          <a:xfrm>
            <a:off x="7681915" y="2670175"/>
            <a:ext cx="14287" cy="6350"/>
          </a:xfrm>
          <a:custGeom>
            <a:avLst/>
            <a:gdLst>
              <a:gd name="T0" fmla="*/ 0 w 160"/>
              <a:gd name="T1" fmla="*/ 0 h 61"/>
              <a:gd name="T2" fmla="*/ 1275740 w 160"/>
              <a:gd name="T3" fmla="*/ 238385 h 61"/>
              <a:gd name="T4" fmla="*/ 661756 w 160"/>
              <a:gd name="T5" fmla="*/ 661025 h 61"/>
              <a:gd name="T6" fmla="*/ 0 w 160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" h="61">
                <a:moveTo>
                  <a:pt x="0" y="0"/>
                </a:moveTo>
                <a:lnTo>
                  <a:pt x="160" y="22"/>
                </a:lnTo>
                <a:lnTo>
                  <a:pt x="83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31"/>
          <p:cNvSpPr>
            <a:spLocks/>
          </p:cNvSpPr>
          <p:nvPr/>
        </p:nvSpPr>
        <p:spPr bwMode="auto">
          <a:xfrm>
            <a:off x="7591427" y="2651125"/>
            <a:ext cx="61913" cy="14288"/>
          </a:xfrm>
          <a:custGeom>
            <a:avLst/>
            <a:gdLst>
              <a:gd name="T0" fmla="*/ 0 w 697"/>
              <a:gd name="T1" fmla="*/ 0 h 151"/>
              <a:gd name="T2" fmla="*/ 5499598 w 697"/>
              <a:gd name="T3" fmla="*/ 1002809 h 151"/>
              <a:gd name="T4" fmla="*/ 4252899 w 697"/>
              <a:gd name="T5" fmla="*/ 1351967 h 151"/>
              <a:gd name="T6" fmla="*/ 0 w 697"/>
              <a:gd name="T7" fmla="*/ 0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" h="151">
                <a:moveTo>
                  <a:pt x="0" y="0"/>
                </a:moveTo>
                <a:lnTo>
                  <a:pt x="697" y="112"/>
                </a:lnTo>
                <a:lnTo>
                  <a:pt x="539" y="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32"/>
          <p:cNvSpPr>
            <a:spLocks/>
          </p:cNvSpPr>
          <p:nvPr/>
        </p:nvSpPr>
        <p:spPr bwMode="auto">
          <a:xfrm>
            <a:off x="7789863" y="2327277"/>
            <a:ext cx="6350" cy="9525"/>
          </a:xfrm>
          <a:custGeom>
            <a:avLst/>
            <a:gdLst>
              <a:gd name="T0" fmla="*/ 0 w 78"/>
              <a:gd name="T1" fmla="*/ 0 h 138"/>
              <a:gd name="T2" fmla="*/ 516955 w 78"/>
              <a:gd name="T3" fmla="*/ 271532 h 138"/>
              <a:gd name="T4" fmla="*/ 516955 w 78"/>
              <a:gd name="T5" fmla="*/ 657432 h 138"/>
              <a:gd name="T6" fmla="*/ 0 w 78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8">
                <a:moveTo>
                  <a:pt x="0" y="0"/>
                </a:moveTo>
                <a:lnTo>
                  <a:pt x="78" y="57"/>
                </a:lnTo>
                <a:lnTo>
                  <a:pt x="78" y="1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Freeform 133"/>
          <p:cNvSpPr>
            <a:spLocks/>
          </p:cNvSpPr>
          <p:nvPr/>
        </p:nvSpPr>
        <p:spPr bwMode="auto">
          <a:xfrm>
            <a:off x="7788275" y="2324100"/>
            <a:ext cx="7938" cy="12700"/>
          </a:xfrm>
          <a:custGeom>
            <a:avLst/>
            <a:gdLst>
              <a:gd name="T0" fmla="*/ 0 w 97"/>
              <a:gd name="T1" fmla="*/ 0 h 152"/>
              <a:gd name="T2" fmla="*/ 127254 w 97"/>
              <a:gd name="T3" fmla="*/ 97757 h 152"/>
              <a:gd name="T4" fmla="*/ 649607 w 97"/>
              <a:gd name="T5" fmla="*/ 1061118 h 152"/>
              <a:gd name="T6" fmla="*/ 0 w 97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" h="152">
                <a:moveTo>
                  <a:pt x="0" y="0"/>
                </a:moveTo>
                <a:lnTo>
                  <a:pt x="19" y="14"/>
                </a:lnTo>
                <a:lnTo>
                  <a:pt x="97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4"/>
          <p:cNvSpPr>
            <a:spLocks/>
          </p:cNvSpPr>
          <p:nvPr/>
        </p:nvSpPr>
        <p:spPr bwMode="auto">
          <a:xfrm>
            <a:off x="7688263" y="2257425"/>
            <a:ext cx="19050" cy="6350"/>
          </a:xfrm>
          <a:custGeom>
            <a:avLst/>
            <a:gdLst>
              <a:gd name="T0" fmla="*/ 559139 w 225"/>
              <a:gd name="T1" fmla="*/ 0 h 73"/>
              <a:gd name="T2" fmla="*/ 0 w 225"/>
              <a:gd name="T3" fmla="*/ 174060 h 73"/>
              <a:gd name="T4" fmla="*/ 1612900 w 225"/>
              <a:gd name="T5" fmla="*/ 552363 h 73"/>
              <a:gd name="T6" fmla="*/ 559139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78" y="0"/>
                </a:moveTo>
                <a:lnTo>
                  <a:pt x="0" y="23"/>
                </a:lnTo>
                <a:lnTo>
                  <a:pt x="225" y="7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35"/>
          <p:cNvSpPr>
            <a:spLocks/>
          </p:cNvSpPr>
          <p:nvPr/>
        </p:nvSpPr>
        <p:spPr bwMode="auto">
          <a:xfrm>
            <a:off x="7688263" y="2251075"/>
            <a:ext cx="6350" cy="6350"/>
          </a:xfrm>
          <a:custGeom>
            <a:avLst/>
            <a:gdLst>
              <a:gd name="T0" fmla="*/ 0 w 78"/>
              <a:gd name="T1" fmla="*/ 0 h 80"/>
              <a:gd name="T2" fmla="*/ 516955 w 78"/>
              <a:gd name="T3" fmla="*/ 359093 h 80"/>
              <a:gd name="T4" fmla="*/ 0 w 78"/>
              <a:gd name="T5" fmla="*/ 504031 h 80"/>
              <a:gd name="T6" fmla="*/ 0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78" y="57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36"/>
          <p:cNvSpPr>
            <a:spLocks/>
          </p:cNvSpPr>
          <p:nvPr/>
        </p:nvSpPr>
        <p:spPr bwMode="auto">
          <a:xfrm>
            <a:off x="7789863" y="2076450"/>
            <a:ext cx="6350" cy="6350"/>
          </a:xfrm>
          <a:custGeom>
            <a:avLst/>
            <a:gdLst>
              <a:gd name="T0" fmla="*/ 516955 w 78"/>
              <a:gd name="T1" fmla="*/ 0 h 81"/>
              <a:gd name="T2" fmla="*/ 0 w 78"/>
              <a:gd name="T3" fmla="*/ 147461 h 81"/>
              <a:gd name="T4" fmla="*/ 516955 w 78"/>
              <a:gd name="T5" fmla="*/ 497809 h 81"/>
              <a:gd name="T6" fmla="*/ 516955 w 7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1">
                <a:moveTo>
                  <a:pt x="78" y="0"/>
                </a:moveTo>
                <a:lnTo>
                  <a:pt x="0" y="24"/>
                </a:lnTo>
                <a:lnTo>
                  <a:pt x="78" y="81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37"/>
          <p:cNvSpPr>
            <a:spLocks/>
          </p:cNvSpPr>
          <p:nvPr/>
        </p:nvSpPr>
        <p:spPr bwMode="auto">
          <a:xfrm>
            <a:off x="7810500" y="2346325"/>
            <a:ext cx="19050" cy="6350"/>
          </a:xfrm>
          <a:custGeom>
            <a:avLst/>
            <a:gdLst>
              <a:gd name="T0" fmla="*/ 559139 w 225"/>
              <a:gd name="T1" fmla="*/ 0 h 74"/>
              <a:gd name="T2" fmla="*/ 0 w 225"/>
              <a:gd name="T3" fmla="*/ 184064 h 74"/>
              <a:gd name="T4" fmla="*/ 1612900 w 225"/>
              <a:gd name="T5" fmla="*/ 544899 h 74"/>
              <a:gd name="T6" fmla="*/ 559139 w 2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4">
                <a:moveTo>
                  <a:pt x="78" y="0"/>
                </a:moveTo>
                <a:lnTo>
                  <a:pt x="0" y="25"/>
                </a:lnTo>
                <a:lnTo>
                  <a:pt x="225" y="74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38"/>
          <p:cNvSpPr>
            <a:spLocks/>
          </p:cNvSpPr>
          <p:nvPr/>
        </p:nvSpPr>
        <p:spPr bwMode="auto">
          <a:xfrm>
            <a:off x="7912100" y="2165350"/>
            <a:ext cx="6350" cy="6350"/>
          </a:xfrm>
          <a:custGeom>
            <a:avLst/>
            <a:gdLst>
              <a:gd name="T0" fmla="*/ 516955 w 78"/>
              <a:gd name="T1" fmla="*/ 0 h 80"/>
              <a:gd name="T2" fmla="*/ 0 w 78"/>
              <a:gd name="T3" fmla="*/ 151209 h 80"/>
              <a:gd name="T4" fmla="*/ 516955 w 78"/>
              <a:gd name="T5" fmla="*/ 504031 h 80"/>
              <a:gd name="T6" fmla="*/ 516955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78" y="0"/>
                </a:moveTo>
                <a:lnTo>
                  <a:pt x="0" y="24"/>
                </a:lnTo>
                <a:lnTo>
                  <a:pt x="78" y="80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39"/>
          <p:cNvSpPr>
            <a:spLocks/>
          </p:cNvSpPr>
          <p:nvPr/>
        </p:nvSpPr>
        <p:spPr bwMode="auto">
          <a:xfrm>
            <a:off x="7897815" y="2162175"/>
            <a:ext cx="20637" cy="6350"/>
          </a:xfrm>
          <a:custGeom>
            <a:avLst/>
            <a:gdLst>
              <a:gd name="T0" fmla="*/ 0 w 225"/>
              <a:gd name="T1" fmla="*/ 0 h 73"/>
              <a:gd name="T2" fmla="*/ 1892826 w 225"/>
              <a:gd name="T3" fmla="*/ 370736 h 73"/>
              <a:gd name="T4" fmla="*/ 1236661 w 225"/>
              <a:gd name="T5" fmla="*/ 552363 h 73"/>
              <a:gd name="T6" fmla="*/ 0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0" y="0"/>
                </a:moveTo>
                <a:lnTo>
                  <a:pt x="225" y="49"/>
                </a:lnTo>
                <a:lnTo>
                  <a:pt x="147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Freeform 140"/>
          <p:cNvSpPr>
            <a:spLocks/>
          </p:cNvSpPr>
          <p:nvPr/>
        </p:nvSpPr>
        <p:spPr bwMode="auto">
          <a:xfrm>
            <a:off x="7839075" y="2151065"/>
            <a:ext cx="57150" cy="14287"/>
          </a:xfrm>
          <a:custGeom>
            <a:avLst/>
            <a:gdLst>
              <a:gd name="T0" fmla="*/ 0 w 656"/>
              <a:gd name="T1" fmla="*/ 0 h 153"/>
              <a:gd name="T2" fmla="*/ 4978845 w 656"/>
              <a:gd name="T3" fmla="*/ 871974 h 153"/>
              <a:gd name="T4" fmla="*/ 4440015 w 656"/>
              <a:gd name="T5" fmla="*/ 1334107 h 153"/>
              <a:gd name="T6" fmla="*/ 0 w 656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53">
                <a:moveTo>
                  <a:pt x="0" y="0"/>
                </a:moveTo>
                <a:lnTo>
                  <a:pt x="656" y="100"/>
                </a:lnTo>
                <a:lnTo>
                  <a:pt x="585" y="1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Freeform 268"/>
          <p:cNvSpPr>
            <a:spLocks/>
          </p:cNvSpPr>
          <p:nvPr/>
        </p:nvSpPr>
        <p:spPr bwMode="auto">
          <a:xfrm>
            <a:off x="8453440" y="5038725"/>
            <a:ext cx="7937" cy="6350"/>
          </a:xfrm>
          <a:custGeom>
            <a:avLst/>
            <a:gdLst>
              <a:gd name="T0" fmla="*/ 749952 w 84"/>
              <a:gd name="T1" fmla="*/ 0 h 86"/>
              <a:gd name="T2" fmla="*/ 0 w 84"/>
              <a:gd name="T3" fmla="*/ 141767 h 86"/>
              <a:gd name="T4" fmla="*/ 749952 w 84"/>
              <a:gd name="T5" fmla="*/ 468866 h 86"/>
              <a:gd name="T6" fmla="*/ 749952 w 84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6">
                <a:moveTo>
                  <a:pt x="84" y="0"/>
                </a:moveTo>
                <a:lnTo>
                  <a:pt x="0" y="26"/>
                </a:lnTo>
                <a:lnTo>
                  <a:pt x="84" y="86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Freeform 269"/>
          <p:cNvSpPr>
            <a:spLocks/>
          </p:cNvSpPr>
          <p:nvPr/>
        </p:nvSpPr>
        <p:spPr bwMode="auto">
          <a:xfrm>
            <a:off x="8377238" y="5026025"/>
            <a:ext cx="61912" cy="12700"/>
          </a:xfrm>
          <a:custGeom>
            <a:avLst/>
            <a:gdLst>
              <a:gd name="T0" fmla="*/ 0 w 698"/>
              <a:gd name="T1" fmla="*/ 0 h 162"/>
              <a:gd name="T2" fmla="*/ 5491541 w 698"/>
              <a:gd name="T3" fmla="*/ 645270 h 162"/>
              <a:gd name="T4" fmla="*/ 4909320 w 698"/>
              <a:gd name="T5" fmla="*/ 995617 h 162"/>
              <a:gd name="T6" fmla="*/ 0 w 698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62">
                <a:moveTo>
                  <a:pt x="0" y="0"/>
                </a:moveTo>
                <a:lnTo>
                  <a:pt x="698" y="105"/>
                </a:lnTo>
                <a:lnTo>
                  <a:pt x="62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Freeform 270"/>
          <p:cNvSpPr>
            <a:spLocks/>
          </p:cNvSpPr>
          <p:nvPr/>
        </p:nvSpPr>
        <p:spPr bwMode="auto">
          <a:xfrm>
            <a:off x="8215315" y="5129213"/>
            <a:ext cx="7937" cy="6350"/>
          </a:xfrm>
          <a:custGeom>
            <a:avLst/>
            <a:gdLst>
              <a:gd name="T0" fmla="*/ 0 w 83"/>
              <a:gd name="T1" fmla="*/ 0 h 86"/>
              <a:gd name="T2" fmla="*/ 758988 w 83"/>
              <a:gd name="T3" fmla="*/ 327099 h 86"/>
              <a:gd name="T4" fmla="*/ 0 w 83"/>
              <a:gd name="T5" fmla="*/ 468866 h 86"/>
              <a:gd name="T6" fmla="*/ 0 w 83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86">
                <a:moveTo>
                  <a:pt x="0" y="0"/>
                </a:moveTo>
                <a:lnTo>
                  <a:pt x="83" y="60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línea</a:t>
            </a:r>
          </a:p>
        </p:txBody>
      </p:sp>
      <p:pic>
        <p:nvPicPr>
          <p:cNvPr id="2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38478" b="26065"/>
          <a:stretch/>
        </p:blipFill>
        <p:spPr>
          <a:xfrm>
            <a:off x="1004222" y="1639956"/>
            <a:ext cx="8042682" cy="46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5"/>
          <p:cNvSpPr>
            <a:spLocks/>
          </p:cNvSpPr>
          <p:nvPr/>
        </p:nvSpPr>
        <p:spPr bwMode="auto">
          <a:xfrm>
            <a:off x="5913440" y="3519490"/>
            <a:ext cx="7937" cy="7937"/>
          </a:xfrm>
          <a:custGeom>
            <a:avLst/>
            <a:gdLst>
              <a:gd name="T0" fmla="*/ 0 w 84"/>
              <a:gd name="T1" fmla="*/ 0 h 101"/>
              <a:gd name="T2" fmla="*/ 749952 w 84"/>
              <a:gd name="T3" fmla="*/ 382862 h 101"/>
              <a:gd name="T4" fmla="*/ 44598 w 84"/>
              <a:gd name="T5" fmla="*/ 623722 h 101"/>
              <a:gd name="T6" fmla="*/ 0 w 84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01">
                <a:moveTo>
                  <a:pt x="0" y="0"/>
                </a:moveTo>
                <a:lnTo>
                  <a:pt x="84" y="62"/>
                </a:lnTo>
                <a:lnTo>
                  <a:pt x="5" y="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Freeform 6"/>
          <p:cNvSpPr>
            <a:spLocks/>
          </p:cNvSpPr>
          <p:nvPr/>
        </p:nvSpPr>
        <p:spPr bwMode="auto">
          <a:xfrm>
            <a:off x="6154740" y="3398838"/>
            <a:ext cx="14287" cy="6350"/>
          </a:xfrm>
          <a:custGeom>
            <a:avLst/>
            <a:gdLst>
              <a:gd name="T0" fmla="*/ 0 w 164"/>
              <a:gd name="T1" fmla="*/ 0 h 61"/>
              <a:gd name="T2" fmla="*/ 1244624 w 164"/>
              <a:gd name="T3" fmla="*/ 238385 h 61"/>
              <a:gd name="T4" fmla="*/ 645093 w 164"/>
              <a:gd name="T5" fmla="*/ 661025 h 61"/>
              <a:gd name="T6" fmla="*/ 0 w 1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" h="61">
                <a:moveTo>
                  <a:pt x="0" y="0"/>
                </a:moveTo>
                <a:lnTo>
                  <a:pt x="164" y="22"/>
                </a:lnTo>
                <a:lnTo>
                  <a:pt x="85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Freeform 7"/>
          <p:cNvSpPr>
            <a:spLocks/>
          </p:cNvSpPr>
          <p:nvPr/>
        </p:nvSpPr>
        <p:spPr bwMode="auto">
          <a:xfrm>
            <a:off x="6284915" y="3063875"/>
            <a:ext cx="7937" cy="6350"/>
          </a:xfrm>
          <a:custGeom>
            <a:avLst/>
            <a:gdLst>
              <a:gd name="T0" fmla="*/ 0 w 79"/>
              <a:gd name="T1" fmla="*/ 0 h 82"/>
              <a:gd name="T2" fmla="*/ 797417 w 79"/>
              <a:gd name="T3" fmla="*/ 347779 h 82"/>
              <a:gd name="T4" fmla="*/ 0 w 79"/>
              <a:gd name="T5" fmla="*/ 491738 h 82"/>
              <a:gd name="T6" fmla="*/ 0 w 79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" h="82">
                <a:moveTo>
                  <a:pt x="0" y="0"/>
                </a:moveTo>
                <a:lnTo>
                  <a:pt x="79" y="58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128"/>
          <p:cNvSpPr>
            <a:spLocks/>
          </p:cNvSpPr>
          <p:nvPr/>
        </p:nvSpPr>
        <p:spPr bwMode="auto">
          <a:xfrm>
            <a:off x="7443790" y="2790825"/>
            <a:ext cx="7937" cy="6350"/>
          </a:xfrm>
          <a:custGeom>
            <a:avLst/>
            <a:gdLst>
              <a:gd name="T0" fmla="*/ 0 w 83"/>
              <a:gd name="T1" fmla="*/ 0 h 99"/>
              <a:gd name="T2" fmla="*/ 758988 w 83"/>
              <a:gd name="T3" fmla="*/ 250985 h 99"/>
              <a:gd name="T4" fmla="*/ 54890 w 83"/>
              <a:gd name="T5" fmla="*/ 407298 h 99"/>
              <a:gd name="T6" fmla="*/ 0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99">
                <a:moveTo>
                  <a:pt x="0" y="0"/>
                </a:moveTo>
                <a:lnTo>
                  <a:pt x="83" y="61"/>
                </a:lnTo>
                <a:lnTo>
                  <a:pt x="6" y="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129"/>
          <p:cNvSpPr>
            <a:spLocks/>
          </p:cNvSpPr>
          <p:nvPr/>
        </p:nvSpPr>
        <p:spPr bwMode="auto">
          <a:xfrm>
            <a:off x="7397752" y="2743202"/>
            <a:ext cx="61913" cy="22225"/>
          </a:xfrm>
          <a:custGeom>
            <a:avLst/>
            <a:gdLst>
              <a:gd name="T0" fmla="*/ 0 w 698"/>
              <a:gd name="T1" fmla="*/ 0 h 226"/>
              <a:gd name="T2" fmla="*/ 5491719 w 698"/>
              <a:gd name="T3" fmla="*/ 1102498 h 226"/>
              <a:gd name="T4" fmla="*/ 3902382 w 698"/>
              <a:gd name="T5" fmla="*/ 2185622 h 226"/>
              <a:gd name="T6" fmla="*/ 0 w 698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226">
                <a:moveTo>
                  <a:pt x="0" y="0"/>
                </a:moveTo>
                <a:lnTo>
                  <a:pt x="698" y="114"/>
                </a:lnTo>
                <a:lnTo>
                  <a:pt x="496" y="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130"/>
          <p:cNvSpPr>
            <a:spLocks/>
          </p:cNvSpPr>
          <p:nvPr/>
        </p:nvSpPr>
        <p:spPr bwMode="auto">
          <a:xfrm>
            <a:off x="7681915" y="2670175"/>
            <a:ext cx="14287" cy="6350"/>
          </a:xfrm>
          <a:custGeom>
            <a:avLst/>
            <a:gdLst>
              <a:gd name="T0" fmla="*/ 0 w 160"/>
              <a:gd name="T1" fmla="*/ 0 h 61"/>
              <a:gd name="T2" fmla="*/ 1275740 w 160"/>
              <a:gd name="T3" fmla="*/ 238385 h 61"/>
              <a:gd name="T4" fmla="*/ 661756 w 160"/>
              <a:gd name="T5" fmla="*/ 661025 h 61"/>
              <a:gd name="T6" fmla="*/ 0 w 160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" h="61">
                <a:moveTo>
                  <a:pt x="0" y="0"/>
                </a:moveTo>
                <a:lnTo>
                  <a:pt x="160" y="22"/>
                </a:lnTo>
                <a:lnTo>
                  <a:pt x="83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31"/>
          <p:cNvSpPr>
            <a:spLocks/>
          </p:cNvSpPr>
          <p:nvPr/>
        </p:nvSpPr>
        <p:spPr bwMode="auto">
          <a:xfrm>
            <a:off x="7591427" y="2651125"/>
            <a:ext cx="61913" cy="14288"/>
          </a:xfrm>
          <a:custGeom>
            <a:avLst/>
            <a:gdLst>
              <a:gd name="T0" fmla="*/ 0 w 697"/>
              <a:gd name="T1" fmla="*/ 0 h 151"/>
              <a:gd name="T2" fmla="*/ 5499598 w 697"/>
              <a:gd name="T3" fmla="*/ 1002809 h 151"/>
              <a:gd name="T4" fmla="*/ 4252899 w 697"/>
              <a:gd name="T5" fmla="*/ 1351967 h 151"/>
              <a:gd name="T6" fmla="*/ 0 w 697"/>
              <a:gd name="T7" fmla="*/ 0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" h="151">
                <a:moveTo>
                  <a:pt x="0" y="0"/>
                </a:moveTo>
                <a:lnTo>
                  <a:pt x="697" y="112"/>
                </a:lnTo>
                <a:lnTo>
                  <a:pt x="539" y="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32"/>
          <p:cNvSpPr>
            <a:spLocks/>
          </p:cNvSpPr>
          <p:nvPr/>
        </p:nvSpPr>
        <p:spPr bwMode="auto">
          <a:xfrm>
            <a:off x="7789863" y="2327277"/>
            <a:ext cx="6350" cy="9525"/>
          </a:xfrm>
          <a:custGeom>
            <a:avLst/>
            <a:gdLst>
              <a:gd name="T0" fmla="*/ 0 w 78"/>
              <a:gd name="T1" fmla="*/ 0 h 138"/>
              <a:gd name="T2" fmla="*/ 516955 w 78"/>
              <a:gd name="T3" fmla="*/ 271532 h 138"/>
              <a:gd name="T4" fmla="*/ 516955 w 78"/>
              <a:gd name="T5" fmla="*/ 657432 h 138"/>
              <a:gd name="T6" fmla="*/ 0 w 78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8">
                <a:moveTo>
                  <a:pt x="0" y="0"/>
                </a:moveTo>
                <a:lnTo>
                  <a:pt x="78" y="57"/>
                </a:lnTo>
                <a:lnTo>
                  <a:pt x="78" y="1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Freeform 133"/>
          <p:cNvSpPr>
            <a:spLocks/>
          </p:cNvSpPr>
          <p:nvPr/>
        </p:nvSpPr>
        <p:spPr bwMode="auto">
          <a:xfrm>
            <a:off x="7788275" y="2324100"/>
            <a:ext cx="7938" cy="12700"/>
          </a:xfrm>
          <a:custGeom>
            <a:avLst/>
            <a:gdLst>
              <a:gd name="T0" fmla="*/ 0 w 97"/>
              <a:gd name="T1" fmla="*/ 0 h 152"/>
              <a:gd name="T2" fmla="*/ 127254 w 97"/>
              <a:gd name="T3" fmla="*/ 97757 h 152"/>
              <a:gd name="T4" fmla="*/ 649607 w 97"/>
              <a:gd name="T5" fmla="*/ 1061118 h 152"/>
              <a:gd name="T6" fmla="*/ 0 w 97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" h="152">
                <a:moveTo>
                  <a:pt x="0" y="0"/>
                </a:moveTo>
                <a:lnTo>
                  <a:pt x="19" y="14"/>
                </a:lnTo>
                <a:lnTo>
                  <a:pt x="97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4"/>
          <p:cNvSpPr>
            <a:spLocks/>
          </p:cNvSpPr>
          <p:nvPr/>
        </p:nvSpPr>
        <p:spPr bwMode="auto">
          <a:xfrm>
            <a:off x="7688263" y="2257425"/>
            <a:ext cx="19050" cy="6350"/>
          </a:xfrm>
          <a:custGeom>
            <a:avLst/>
            <a:gdLst>
              <a:gd name="T0" fmla="*/ 559139 w 225"/>
              <a:gd name="T1" fmla="*/ 0 h 73"/>
              <a:gd name="T2" fmla="*/ 0 w 225"/>
              <a:gd name="T3" fmla="*/ 174060 h 73"/>
              <a:gd name="T4" fmla="*/ 1612900 w 225"/>
              <a:gd name="T5" fmla="*/ 552363 h 73"/>
              <a:gd name="T6" fmla="*/ 559139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78" y="0"/>
                </a:moveTo>
                <a:lnTo>
                  <a:pt x="0" y="23"/>
                </a:lnTo>
                <a:lnTo>
                  <a:pt x="225" y="7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35"/>
          <p:cNvSpPr>
            <a:spLocks/>
          </p:cNvSpPr>
          <p:nvPr/>
        </p:nvSpPr>
        <p:spPr bwMode="auto">
          <a:xfrm>
            <a:off x="7688263" y="2251075"/>
            <a:ext cx="6350" cy="6350"/>
          </a:xfrm>
          <a:custGeom>
            <a:avLst/>
            <a:gdLst>
              <a:gd name="T0" fmla="*/ 0 w 78"/>
              <a:gd name="T1" fmla="*/ 0 h 80"/>
              <a:gd name="T2" fmla="*/ 516955 w 78"/>
              <a:gd name="T3" fmla="*/ 359093 h 80"/>
              <a:gd name="T4" fmla="*/ 0 w 78"/>
              <a:gd name="T5" fmla="*/ 504031 h 80"/>
              <a:gd name="T6" fmla="*/ 0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78" y="57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36"/>
          <p:cNvSpPr>
            <a:spLocks/>
          </p:cNvSpPr>
          <p:nvPr/>
        </p:nvSpPr>
        <p:spPr bwMode="auto">
          <a:xfrm>
            <a:off x="7789863" y="2076450"/>
            <a:ext cx="6350" cy="6350"/>
          </a:xfrm>
          <a:custGeom>
            <a:avLst/>
            <a:gdLst>
              <a:gd name="T0" fmla="*/ 516955 w 78"/>
              <a:gd name="T1" fmla="*/ 0 h 81"/>
              <a:gd name="T2" fmla="*/ 0 w 78"/>
              <a:gd name="T3" fmla="*/ 147461 h 81"/>
              <a:gd name="T4" fmla="*/ 516955 w 78"/>
              <a:gd name="T5" fmla="*/ 497809 h 81"/>
              <a:gd name="T6" fmla="*/ 516955 w 7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1">
                <a:moveTo>
                  <a:pt x="78" y="0"/>
                </a:moveTo>
                <a:lnTo>
                  <a:pt x="0" y="24"/>
                </a:lnTo>
                <a:lnTo>
                  <a:pt x="78" y="81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37"/>
          <p:cNvSpPr>
            <a:spLocks/>
          </p:cNvSpPr>
          <p:nvPr/>
        </p:nvSpPr>
        <p:spPr bwMode="auto">
          <a:xfrm>
            <a:off x="7810500" y="2346325"/>
            <a:ext cx="19050" cy="6350"/>
          </a:xfrm>
          <a:custGeom>
            <a:avLst/>
            <a:gdLst>
              <a:gd name="T0" fmla="*/ 559139 w 225"/>
              <a:gd name="T1" fmla="*/ 0 h 74"/>
              <a:gd name="T2" fmla="*/ 0 w 225"/>
              <a:gd name="T3" fmla="*/ 184064 h 74"/>
              <a:gd name="T4" fmla="*/ 1612900 w 225"/>
              <a:gd name="T5" fmla="*/ 544899 h 74"/>
              <a:gd name="T6" fmla="*/ 559139 w 2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4">
                <a:moveTo>
                  <a:pt x="78" y="0"/>
                </a:moveTo>
                <a:lnTo>
                  <a:pt x="0" y="25"/>
                </a:lnTo>
                <a:lnTo>
                  <a:pt x="225" y="74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38"/>
          <p:cNvSpPr>
            <a:spLocks/>
          </p:cNvSpPr>
          <p:nvPr/>
        </p:nvSpPr>
        <p:spPr bwMode="auto">
          <a:xfrm>
            <a:off x="7912100" y="2165350"/>
            <a:ext cx="6350" cy="6350"/>
          </a:xfrm>
          <a:custGeom>
            <a:avLst/>
            <a:gdLst>
              <a:gd name="T0" fmla="*/ 516955 w 78"/>
              <a:gd name="T1" fmla="*/ 0 h 80"/>
              <a:gd name="T2" fmla="*/ 0 w 78"/>
              <a:gd name="T3" fmla="*/ 151209 h 80"/>
              <a:gd name="T4" fmla="*/ 516955 w 78"/>
              <a:gd name="T5" fmla="*/ 504031 h 80"/>
              <a:gd name="T6" fmla="*/ 516955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78" y="0"/>
                </a:moveTo>
                <a:lnTo>
                  <a:pt x="0" y="24"/>
                </a:lnTo>
                <a:lnTo>
                  <a:pt x="78" y="80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39"/>
          <p:cNvSpPr>
            <a:spLocks/>
          </p:cNvSpPr>
          <p:nvPr/>
        </p:nvSpPr>
        <p:spPr bwMode="auto">
          <a:xfrm>
            <a:off x="7897815" y="2162175"/>
            <a:ext cx="20637" cy="6350"/>
          </a:xfrm>
          <a:custGeom>
            <a:avLst/>
            <a:gdLst>
              <a:gd name="T0" fmla="*/ 0 w 225"/>
              <a:gd name="T1" fmla="*/ 0 h 73"/>
              <a:gd name="T2" fmla="*/ 1892826 w 225"/>
              <a:gd name="T3" fmla="*/ 370736 h 73"/>
              <a:gd name="T4" fmla="*/ 1236661 w 225"/>
              <a:gd name="T5" fmla="*/ 552363 h 73"/>
              <a:gd name="T6" fmla="*/ 0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0" y="0"/>
                </a:moveTo>
                <a:lnTo>
                  <a:pt x="225" y="49"/>
                </a:lnTo>
                <a:lnTo>
                  <a:pt x="147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Freeform 140"/>
          <p:cNvSpPr>
            <a:spLocks/>
          </p:cNvSpPr>
          <p:nvPr/>
        </p:nvSpPr>
        <p:spPr bwMode="auto">
          <a:xfrm>
            <a:off x="7839075" y="2151065"/>
            <a:ext cx="57150" cy="14287"/>
          </a:xfrm>
          <a:custGeom>
            <a:avLst/>
            <a:gdLst>
              <a:gd name="T0" fmla="*/ 0 w 656"/>
              <a:gd name="T1" fmla="*/ 0 h 153"/>
              <a:gd name="T2" fmla="*/ 4978845 w 656"/>
              <a:gd name="T3" fmla="*/ 871974 h 153"/>
              <a:gd name="T4" fmla="*/ 4440015 w 656"/>
              <a:gd name="T5" fmla="*/ 1334107 h 153"/>
              <a:gd name="T6" fmla="*/ 0 w 656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53">
                <a:moveTo>
                  <a:pt x="0" y="0"/>
                </a:moveTo>
                <a:lnTo>
                  <a:pt x="656" y="100"/>
                </a:lnTo>
                <a:lnTo>
                  <a:pt x="585" y="1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Freeform 268"/>
          <p:cNvSpPr>
            <a:spLocks/>
          </p:cNvSpPr>
          <p:nvPr/>
        </p:nvSpPr>
        <p:spPr bwMode="auto">
          <a:xfrm>
            <a:off x="8453440" y="5038725"/>
            <a:ext cx="7937" cy="6350"/>
          </a:xfrm>
          <a:custGeom>
            <a:avLst/>
            <a:gdLst>
              <a:gd name="T0" fmla="*/ 749952 w 84"/>
              <a:gd name="T1" fmla="*/ 0 h 86"/>
              <a:gd name="T2" fmla="*/ 0 w 84"/>
              <a:gd name="T3" fmla="*/ 141767 h 86"/>
              <a:gd name="T4" fmla="*/ 749952 w 84"/>
              <a:gd name="T5" fmla="*/ 468866 h 86"/>
              <a:gd name="T6" fmla="*/ 749952 w 84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6">
                <a:moveTo>
                  <a:pt x="84" y="0"/>
                </a:moveTo>
                <a:lnTo>
                  <a:pt x="0" y="26"/>
                </a:lnTo>
                <a:lnTo>
                  <a:pt x="84" y="86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Freeform 269"/>
          <p:cNvSpPr>
            <a:spLocks/>
          </p:cNvSpPr>
          <p:nvPr/>
        </p:nvSpPr>
        <p:spPr bwMode="auto">
          <a:xfrm>
            <a:off x="8377238" y="5026025"/>
            <a:ext cx="61912" cy="12700"/>
          </a:xfrm>
          <a:custGeom>
            <a:avLst/>
            <a:gdLst>
              <a:gd name="T0" fmla="*/ 0 w 698"/>
              <a:gd name="T1" fmla="*/ 0 h 162"/>
              <a:gd name="T2" fmla="*/ 5491541 w 698"/>
              <a:gd name="T3" fmla="*/ 645270 h 162"/>
              <a:gd name="T4" fmla="*/ 4909320 w 698"/>
              <a:gd name="T5" fmla="*/ 995617 h 162"/>
              <a:gd name="T6" fmla="*/ 0 w 698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62">
                <a:moveTo>
                  <a:pt x="0" y="0"/>
                </a:moveTo>
                <a:lnTo>
                  <a:pt x="698" y="105"/>
                </a:lnTo>
                <a:lnTo>
                  <a:pt x="62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Freeform 270"/>
          <p:cNvSpPr>
            <a:spLocks/>
          </p:cNvSpPr>
          <p:nvPr/>
        </p:nvSpPr>
        <p:spPr bwMode="auto">
          <a:xfrm>
            <a:off x="8215315" y="5129213"/>
            <a:ext cx="7937" cy="6350"/>
          </a:xfrm>
          <a:custGeom>
            <a:avLst/>
            <a:gdLst>
              <a:gd name="T0" fmla="*/ 0 w 83"/>
              <a:gd name="T1" fmla="*/ 0 h 86"/>
              <a:gd name="T2" fmla="*/ 758988 w 83"/>
              <a:gd name="T3" fmla="*/ 327099 h 86"/>
              <a:gd name="T4" fmla="*/ 0 w 83"/>
              <a:gd name="T5" fmla="*/ 468866 h 86"/>
              <a:gd name="T6" fmla="*/ 0 w 83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86">
                <a:moveTo>
                  <a:pt x="0" y="0"/>
                </a:moveTo>
                <a:lnTo>
                  <a:pt x="83" y="60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línea</a:t>
            </a:r>
          </a:p>
        </p:txBody>
      </p:sp>
      <p:pic>
        <p:nvPicPr>
          <p:cNvPr id="22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38478" b="26065"/>
          <a:stretch/>
        </p:blipFill>
        <p:spPr>
          <a:xfrm>
            <a:off x="2209802" y="1600200"/>
            <a:ext cx="71452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5"/>
          <p:cNvSpPr>
            <a:spLocks/>
          </p:cNvSpPr>
          <p:nvPr/>
        </p:nvSpPr>
        <p:spPr bwMode="auto">
          <a:xfrm>
            <a:off x="5913440" y="3519490"/>
            <a:ext cx="7937" cy="7937"/>
          </a:xfrm>
          <a:custGeom>
            <a:avLst/>
            <a:gdLst>
              <a:gd name="T0" fmla="*/ 0 w 84"/>
              <a:gd name="T1" fmla="*/ 0 h 101"/>
              <a:gd name="T2" fmla="*/ 749952 w 84"/>
              <a:gd name="T3" fmla="*/ 382862 h 101"/>
              <a:gd name="T4" fmla="*/ 44598 w 84"/>
              <a:gd name="T5" fmla="*/ 623722 h 101"/>
              <a:gd name="T6" fmla="*/ 0 w 84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01">
                <a:moveTo>
                  <a:pt x="0" y="0"/>
                </a:moveTo>
                <a:lnTo>
                  <a:pt x="84" y="62"/>
                </a:lnTo>
                <a:lnTo>
                  <a:pt x="5" y="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Freeform 6"/>
          <p:cNvSpPr>
            <a:spLocks/>
          </p:cNvSpPr>
          <p:nvPr/>
        </p:nvSpPr>
        <p:spPr bwMode="auto">
          <a:xfrm>
            <a:off x="6154740" y="3398838"/>
            <a:ext cx="14287" cy="6350"/>
          </a:xfrm>
          <a:custGeom>
            <a:avLst/>
            <a:gdLst>
              <a:gd name="T0" fmla="*/ 0 w 164"/>
              <a:gd name="T1" fmla="*/ 0 h 61"/>
              <a:gd name="T2" fmla="*/ 1244624 w 164"/>
              <a:gd name="T3" fmla="*/ 238385 h 61"/>
              <a:gd name="T4" fmla="*/ 645093 w 164"/>
              <a:gd name="T5" fmla="*/ 661025 h 61"/>
              <a:gd name="T6" fmla="*/ 0 w 1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" h="61">
                <a:moveTo>
                  <a:pt x="0" y="0"/>
                </a:moveTo>
                <a:lnTo>
                  <a:pt x="164" y="22"/>
                </a:lnTo>
                <a:lnTo>
                  <a:pt x="85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Freeform 7"/>
          <p:cNvSpPr>
            <a:spLocks/>
          </p:cNvSpPr>
          <p:nvPr/>
        </p:nvSpPr>
        <p:spPr bwMode="auto">
          <a:xfrm>
            <a:off x="6284915" y="3063875"/>
            <a:ext cx="7937" cy="6350"/>
          </a:xfrm>
          <a:custGeom>
            <a:avLst/>
            <a:gdLst>
              <a:gd name="T0" fmla="*/ 0 w 79"/>
              <a:gd name="T1" fmla="*/ 0 h 82"/>
              <a:gd name="T2" fmla="*/ 797417 w 79"/>
              <a:gd name="T3" fmla="*/ 347779 h 82"/>
              <a:gd name="T4" fmla="*/ 0 w 79"/>
              <a:gd name="T5" fmla="*/ 491738 h 82"/>
              <a:gd name="T6" fmla="*/ 0 w 79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" h="82">
                <a:moveTo>
                  <a:pt x="0" y="0"/>
                </a:moveTo>
                <a:lnTo>
                  <a:pt x="79" y="58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128"/>
          <p:cNvSpPr>
            <a:spLocks/>
          </p:cNvSpPr>
          <p:nvPr/>
        </p:nvSpPr>
        <p:spPr bwMode="auto">
          <a:xfrm>
            <a:off x="7443790" y="2790825"/>
            <a:ext cx="7937" cy="6350"/>
          </a:xfrm>
          <a:custGeom>
            <a:avLst/>
            <a:gdLst>
              <a:gd name="T0" fmla="*/ 0 w 83"/>
              <a:gd name="T1" fmla="*/ 0 h 99"/>
              <a:gd name="T2" fmla="*/ 758988 w 83"/>
              <a:gd name="T3" fmla="*/ 250985 h 99"/>
              <a:gd name="T4" fmla="*/ 54890 w 83"/>
              <a:gd name="T5" fmla="*/ 407298 h 99"/>
              <a:gd name="T6" fmla="*/ 0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99">
                <a:moveTo>
                  <a:pt x="0" y="0"/>
                </a:moveTo>
                <a:lnTo>
                  <a:pt x="83" y="61"/>
                </a:lnTo>
                <a:lnTo>
                  <a:pt x="6" y="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129"/>
          <p:cNvSpPr>
            <a:spLocks/>
          </p:cNvSpPr>
          <p:nvPr/>
        </p:nvSpPr>
        <p:spPr bwMode="auto">
          <a:xfrm>
            <a:off x="7397752" y="2743202"/>
            <a:ext cx="61913" cy="22225"/>
          </a:xfrm>
          <a:custGeom>
            <a:avLst/>
            <a:gdLst>
              <a:gd name="T0" fmla="*/ 0 w 698"/>
              <a:gd name="T1" fmla="*/ 0 h 226"/>
              <a:gd name="T2" fmla="*/ 5491719 w 698"/>
              <a:gd name="T3" fmla="*/ 1102498 h 226"/>
              <a:gd name="T4" fmla="*/ 3902382 w 698"/>
              <a:gd name="T5" fmla="*/ 2185622 h 226"/>
              <a:gd name="T6" fmla="*/ 0 w 698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226">
                <a:moveTo>
                  <a:pt x="0" y="0"/>
                </a:moveTo>
                <a:lnTo>
                  <a:pt x="698" y="114"/>
                </a:lnTo>
                <a:lnTo>
                  <a:pt x="496" y="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130"/>
          <p:cNvSpPr>
            <a:spLocks/>
          </p:cNvSpPr>
          <p:nvPr/>
        </p:nvSpPr>
        <p:spPr bwMode="auto">
          <a:xfrm>
            <a:off x="7681915" y="2670175"/>
            <a:ext cx="14287" cy="6350"/>
          </a:xfrm>
          <a:custGeom>
            <a:avLst/>
            <a:gdLst>
              <a:gd name="T0" fmla="*/ 0 w 160"/>
              <a:gd name="T1" fmla="*/ 0 h 61"/>
              <a:gd name="T2" fmla="*/ 1275740 w 160"/>
              <a:gd name="T3" fmla="*/ 238385 h 61"/>
              <a:gd name="T4" fmla="*/ 661756 w 160"/>
              <a:gd name="T5" fmla="*/ 661025 h 61"/>
              <a:gd name="T6" fmla="*/ 0 w 160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" h="61">
                <a:moveTo>
                  <a:pt x="0" y="0"/>
                </a:moveTo>
                <a:lnTo>
                  <a:pt x="160" y="22"/>
                </a:lnTo>
                <a:lnTo>
                  <a:pt x="83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31"/>
          <p:cNvSpPr>
            <a:spLocks/>
          </p:cNvSpPr>
          <p:nvPr/>
        </p:nvSpPr>
        <p:spPr bwMode="auto">
          <a:xfrm>
            <a:off x="7591427" y="2651125"/>
            <a:ext cx="61913" cy="14288"/>
          </a:xfrm>
          <a:custGeom>
            <a:avLst/>
            <a:gdLst>
              <a:gd name="T0" fmla="*/ 0 w 697"/>
              <a:gd name="T1" fmla="*/ 0 h 151"/>
              <a:gd name="T2" fmla="*/ 5499598 w 697"/>
              <a:gd name="T3" fmla="*/ 1002809 h 151"/>
              <a:gd name="T4" fmla="*/ 4252899 w 697"/>
              <a:gd name="T5" fmla="*/ 1351967 h 151"/>
              <a:gd name="T6" fmla="*/ 0 w 697"/>
              <a:gd name="T7" fmla="*/ 0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" h="151">
                <a:moveTo>
                  <a:pt x="0" y="0"/>
                </a:moveTo>
                <a:lnTo>
                  <a:pt x="697" y="112"/>
                </a:lnTo>
                <a:lnTo>
                  <a:pt x="539" y="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32"/>
          <p:cNvSpPr>
            <a:spLocks/>
          </p:cNvSpPr>
          <p:nvPr/>
        </p:nvSpPr>
        <p:spPr bwMode="auto">
          <a:xfrm>
            <a:off x="7789863" y="2327277"/>
            <a:ext cx="6350" cy="9525"/>
          </a:xfrm>
          <a:custGeom>
            <a:avLst/>
            <a:gdLst>
              <a:gd name="T0" fmla="*/ 0 w 78"/>
              <a:gd name="T1" fmla="*/ 0 h 138"/>
              <a:gd name="T2" fmla="*/ 516955 w 78"/>
              <a:gd name="T3" fmla="*/ 271532 h 138"/>
              <a:gd name="T4" fmla="*/ 516955 w 78"/>
              <a:gd name="T5" fmla="*/ 657432 h 138"/>
              <a:gd name="T6" fmla="*/ 0 w 78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8">
                <a:moveTo>
                  <a:pt x="0" y="0"/>
                </a:moveTo>
                <a:lnTo>
                  <a:pt x="78" y="57"/>
                </a:lnTo>
                <a:lnTo>
                  <a:pt x="78" y="1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Freeform 133"/>
          <p:cNvSpPr>
            <a:spLocks/>
          </p:cNvSpPr>
          <p:nvPr/>
        </p:nvSpPr>
        <p:spPr bwMode="auto">
          <a:xfrm>
            <a:off x="7788275" y="2324100"/>
            <a:ext cx="7938" cy="12700"/>
          </a:xfrm>
          <a:custGeom>
            <a:avLst/>
            <a:gdLst>
              <a:gd name="T0" fmla="*/ 0 w 97"/>
              <a:gd name="T1" fmla="*/ 0 h 152"/>
              <a:gd name="T2" fmla="*/ 127254 w 97"/>
              <a:gd name="T3" fmla="*/ 97757 h 152"/>
              <a:gd name="T4" fmla="*/ 649607 w 97"/>
              <a:gd name="T5" fmla="*/ 1061118 h 152"/>
              <a:gd name="T6" fmla="*/ 0 w 97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" h="152">
                <a:moveTo>
                  <a:pt x="0" y="0"/>
                </a:moveTo>
                <a:lnTo>
                  <a:pt x="19" y="14"/>
                </a:lnTo>
                <a:lnTo>
                  <a:pt x="97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4"/>
          <p:cNvSpPr>
            <a:spLocks/>
          </p:cNvSpPr>
          <p:nvPr/>
        </p:nvSpPr>
        <p:spPr bwMode="auto">
          <a:xfrm>
            <a:off x="7688263" y="2257425"/>
            <a:ext cx="19050" cy="6350"/>
          </a:xfrm>
          <a:custGeom>
            <a:avLst/>
            <a:gdLst>
              <a:gd name="T0" fmla="*/ 559139 w 225"/>
              <a:gd name="T1" fmla="*/ 0 h 73"/>
              <a:gd name="T2" fmla="*/ 0 w 225"/>
              <a:gd name="T3" fmla="*/ 174060 h 73"/>
              <a:gd name="T4" fmla="*/ 1612900 w 225"/>
              <a:gd name="T5" fmla="*/ 552363 h 73"/>
              <a:gd name="T6" fmla="*/ 559139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78" y="0"/>
                </a:moveTo>
                <a:lnTo>
                  <a:pt x="0" y="23"/>
                </a:lnTo>
                <a:lnTo>
                  <a:pt x="225" y="7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35"/>
          <p:cNvSpPr>
            <a:spLocks/>
          </p:cNvSpPr>
          <p:nvPr/>
        </p:nvSpPr>
        <p:spPr bwMode="auto">
          <a:xfrm>
            <a:off x="7688263" y="2251075"/>
            <a:ext cx="6350" cy="6350"/>
          </a:xfrm>
          <a:custGeom>
            <a:avLst/>
            <a:gdLst>
              <a:gd name="T0" fmla="*/ 0 w 78"/>
              <a:gd name="T1" fmla="*/ 0 h 80"/>
              <a:gd name="T2" fmla="*/ 516955 w 78"/>
              <a:gd name="T3" fmla="*/ 359093 h 80"/>
              <a:gd name="T4" fmla="*/ 0 w 78"/>
              <a:gd name="T5" fmla="*/ 504031 h 80"/>
              <a:gd name="T6" fmla="*/ 0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78" y="57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36"/>
          <p:cNvSpPr>
            <a:spLocks/>
          </p:cNvSpPr>
          <p:nvPr/>
        </p:nvSpPr>
        <p:spPr bwMode="auto">
          <a:xfrm>
            <a:off x="7789863" y="2076450"/>
            <a:ext cx="6350" cy="6350"/>
          </a:xfrm>
          <a:custGeom>
            <a:avLst/>
            <a:gdLst>
              <a:gd name="T0" fmla="*/ 516955 w 78"/>
              <a:gd name="T1" fmla="*/ 0 h 81"/>
              <a:gd name="T2" fmla="*/ 0 w 78"/>
              <a:gd name="T3" fmla="*/ 147461 h 81"/>
              <a:gd name="T4" fmla="*/ 516955 w 78"/>
              <a:gd name="T5" fmla="*/ 497809 h 81"/>
              <a:gd name="T6" fmla="*/ 516955 w 7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1">
                <a:moveTo>
                  <a:pt x="78" y="0"/>
                </a:moveTo>
                <a:lnTo>
                  <a:pt x="0" y="24"/>
                </a:lnTo>
                <a:lnTo>
                  <a:pt x="78" y="81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37"/>
          <p:cNvSpPr>
            <a:spLocks/>
          </p:cNvSpPr>
          <p:nvPr/>
        </p:nvSpPr>
        <p:spPr bwMode="auto">
          <a:xfrm>
            <a:off x="7810500" y="2346325"/>
            <a:ext cx="19050" cy="6350"/>
          </a:xfrm>
          <a:custGeom>
            <a:avLst/>
            <a:gdLst>
              <a:gd name="T0" fmla="*/ 559139 w 225"/>
              <a:gd name="T1" fmla="*/ 0 h 74"/>
              <a:gd name="T2" fmla="*/ 0 w 225"/>
              <a:gd name="T3" fmla="*/ 184064 h 74"/>
              <a:gd name="T4" fmla="*/ 1612900 w 225"/>
              <a:gd name="T5" fmla="*/ 544899 h 74"/>
              <a:gd name="T6" fmla="*/ 559139 w 2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4">
                <a:moveTo>
                  <a:pt x="78" y="0"/>
                </a:moveTo>
                <a:lnTo>
                  <a:pt x="0" y="25"/>
                </a:lnTo>
                <a:lnTo>
                  <a:pt x="225" y="74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38"/>
          <p:cNvSpPr>
            <a:spLocks/>
          </p:cNvSpPr>
          <p:nvPr/>
        </p:nvSpPr>
        <p:spPr bwMode="auto">
          <a:xfrm>
            <a:off x="7912100" y="2165350"/>
            <a:ext cx="6350" cy="6350"/>
          </a:xfrm>
          <a:custGeom>
            <a:avLst/>
            <a:gdLst>
              <a:gd name="T0" fmla="*/ 516955 w 78"/>
              <a:gd name="T1" fmla="*/ 0 h 80"/>
              <a:gd name="T2" fmla="*/ 0 w 78"/>
              <a:gd name="T3" fmla="*/ 151209 h 80"/>
              <a:gd name="T4" fmla="*/ 516955 w 78"/>
              <a:gd name="T5" fmla="*/ 504031 h 80"/>
              <a:gd name="T6" fmla="*/ 516955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78" y="0"/>
                </a:moveTo>
                <a:lnTo>
                  <a:pt x="0" y="24"/>
                </a:lnTo>
                <a:lnTo>
                  <a:pt x="78" y="80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39"/>
          <p:cNvSpPr>
            <a:spLocks/>
          </p:cNvSpPr>
          <p:nvPr/>
        </p:nvSpPr>
        <p:spPr bwMode="auto">
          <a:xfrm>
            <a:off x="7897815" y="2162175"/>
            <a:ext cx="20637" cy="6350"/>
          </a:xfrm>
          <a:custGeom>
            <a:avLst/>
            <a:gdLst>
              <a:gd name="T0" fmla="*/ 0 w 225"/>
              <a:gd name="T1" fmla="*/ 0 h 73"/>
              <a:gd name="T2" fmla="*/ 1892826 w 225"/>
              <a:gd name="T3" fmla="*/ 370736 h 73"/>
              <a:gd name="T4" fmla="*/ 1236661 w 225"/>
              <a:gd name="T5" fmla="*/ 552363 h 73"/>
              <a:gd name="T6" fmla="*/ 0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0" y="0"/>
                </a:moveTo>
                <a:lnTo>
                  <a:pt x="225" y="49"/>
                </a:lnTo>
                <a:lnTo>
                  <a:pt x="147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Freeform 140"/>
          <p:cNvSpPr>
            <a:spLocks/>
          </p:cNvSpPr>
          <p:nvPr/>
        </p:nvSpPr>
        <p:spPr bwMode="auto">
          <a:xfrm>
            <a:off x="7839075" y="2151065"/>
            <a:ext cx="57150" cy="14287"/>
          </a:xfrm>
          <a:custGeom>
            <a:avLst/>
            <a:gdLst>
              <a:gd name="T0" fmla="*/ 0 w 656"/>
              <a:gd name="T1" fmla="*/ 0 h 153"/>
              <a:gd name="T2" fmla="*/ 4978845 w 656"/>
              <a:gd name="T3" fmla="*/ 871974 h 153"/>
              <a:gd name="T4" fmla="*/ 4440015 w 656"/>
              <a:gd name="T5" fmla="*/ 1334107 h 153"/>
              <a:gd name="T6" fmla="*/ 0 w 656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53">
                <a:moveTo>
                  <a:pt x="0" y="0"/>
                </a:moveTo>
                <a:lnTo>
                  <a:pt x="656" y="100"/>
                </a:lnTo>
                <a:lnTo>
                  <a:pt x="585" y="1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Freeform 268"/>
          <p:cNvSpPr>
            <a:spLocks/>
          </p:cNvSpPr>
          <p:nvPr/>
        </p:nvSpPr>
        <p:spPr bwMode="auto">
          <a:xfrm>
            <a:off x="8453440" y="5038725"/>
            <a:ext cx="7937" cy="6350"/>
          </a:xfrm>
          <a:custGeom>
            <a:avLst/>
            <a:gdLst>
              <a:gd name="T0" fmla="*/ 749952 w 84"/>
              <a:gd name="T1" fmla="*/ 0 h 86"/>
              <a:gd name="T2" fmla="*/ 0 w 84"/>
              <a:gd name="T3" fmla="*/ 141767 h 86"/>
              <a:gd name="T4" fmla="*/ 749952 w 84"/>
              <a:gd name="T5" fmla="*/ 468866 h 86"/>
              <a:gd name="T6" fmla="*/ 749952 w 84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6">
                <a:moveTo>
                  <a:pt x="84" y="0"/>
                </a:moveTo>
                <a:lnTo>
                  <a:pt x="0" y="26"/>
                </a:lnTo>
                <a:lnTo>
                  <a:pt x="84" y="86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Freeform 269"/>
          <p:cNvSpPr>
            <a:spLocks/>
          </p:cNvSpPr>
          <p:nvPr/>
        </p:nvSpPr>
        <p:spPr bwMode="auto">
          <a:xfrm>
            <a:off x="8377238" y="5026025"/>
            <a:ext cx="61912" cy="12700"/>
          </a:xfrm>
          <a:custGeom>
            <a:avLst/>
            <a:gdLst>
              <a:gd name="T0" fmla="*/ 0 w 698"/>
              <a:gd name="T1" fmla="*/ 0 h 162"/>
              <a:gd name="T2" fmla="*/ 5491541 w 698"/>
              <a:gd name="T3" fmla="*/ 645270 h 162"/>
              <a:gd name="T4" fmla="*/ 4909320 w 698"/>
              <a:gd name="T5" fmla="*/ 995617 h 162"/>
              <a:gd name="T6" fmla="*/ 0 w 698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62">
                <a:moveTo>
                  <a:pt x="0" y="0"/>
                </a:moveTo>
                <a:lnTo>
                  <a:pt x="698" y="105"/>
                </a:lnTo>
                <a:lnTo>
                  <a:pt x="62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Freeform 270"/>
          <p:cNvSpPr>
            <a:spLocks/>
          </p:cNvSpPr>
          <p:nvPr/>
        </p:nvSpPr>
        <p:spPr bwMode="auto">
          <a:xfrm>
            <a:off x="8215315" y="5129213"/>
            <a:ext cx="7937" cy="6350"/>
          </a:xfrm>
          <a:custGeom>
            <a:avLst/>
            <a:gdLst>
              <a:gd name="T0" fmla="*/ 0 w 83"/>
              <a:gd name="T1" fmla="*/ 0 h 86"/>
              <a:gd name="T2" fmla="*/ 758988 w 83"/>
              <a:gd name="T3" fmla="*/ 327099 h 86"/>
              <a:gd name="T4" fmla="*/ 0 w 83"/>
              <a:gd name="T5" fmla="*/ 468866 h 86"/>
              <a:gd name="T6" fmla="*/ 0 w 83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86">
                <a:moveTo>
                  <a:pt x="0" y="0"/>
                </a:moveTo>
                <a:lnTo>
                  <a:pt x="83" y="60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línea</a:t>
            </a:r>
          </a:p>
        </p:txBody>
      </p:sp>
      <p:pic>
        <p:nvPicPr>
          <p:cNvPr id="22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t="74593" b="8335"/>
          <a:stretch/>
        </p:blipFill>
        <p:spPr>
          <a:xfrm>
            <a:off x="1266094" y="2391727"/>
            <a:ext cx="8898883" cy="25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línea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FAA2D92-446B-1341-B8FA-79879102D354}"/>
              </a:ext>
            </a:extLst>
          </p:cNvPr>
          <p:cNvGrpSpPr/>
          <p:nvPr/>
        </p:nvGrpSpPr>
        <p:grpSpPr>
          <a:xfrm>
            <a:off x="2515502" y="1307369"/>
            <a:ext cx="6282994" cy="4489290"/>
            <a:chOff x="2515502" y="1307369"/>
            <a:chExt cx="6282994" cy="4489290"/>
          </a:xfrm>
        </p:grpSpPr>
        <p:sp>
          <p:nvSpPr>
            <p:cNvPr id="4099" name="Freeform 5"/>
            <p:cNvSpPr>
              <a:spLocks/>
            </p:cNvSpPr>
            <p:nvPr/>
          </p:nvSpPr>
          <p:spPr bwMode="auto">
            <a:xfrm>
              <a:off x="6136179" y="3718782"/>
              <a:ext cx="7937" cy="7937"/>
            </a:xfrm>
            <a:custGeom>
              <a:avLst/>
              <a:gdLst>
                <a:gd name="T0" fmla="*/ 0 w 84"/>
                <a:gd name="T1" fmla="*/ 0 h 101"/>
                <a:gd name="T2" fmla="*/ 749952 w 84"/>
                <a:gd name="T3" fmla="*/ 382862 h 101"/>
                <a:gd name="T4" fmla="*/ 44598 w 84"/>
                <a:gd name="T5" fmla="*/ 623722 h 101"/>
                <a:gd name="T6" fmla="*/ 0 w 84"/>
                <a:gd name="T7" fmla="*/ 0 h 1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01">
                  <a:moveTo>
                    <a:pt x="0" y="0"/>
                  </a:moveTo>
                  <a:lnTo>
                    <a:pt x="84" y="62"/>
                  </a:lnTo>
                  <a:lnTo>
                    <a:pt x="5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6"/>
            <p:cNvSpPr>
              <a:spLocks/>
            </p:cNvSpPr>
            <p:nvPr/>
          </p:nvSpPr>
          <p:spPr bwMode="auto">
            <a:xfrm>
              <a:off x="6377479" y="3598130"/>
              <a:ext cx="14287" cy="6350"/>
            </a:xfrm>
            <a:custGeom>
              <a:avLst/>
              <a:gdLst>
                <a:gd name="T0" fmla="*/ 0 w 164"/>
                <a:gd name="T1" fmla="*/ 0 h 61"/>
                <a:gd name="T2" fmla="*/ 1244624 w 164"/>
                <a:gd name="T3" fmla="*/ 238385 h 61"/>
                <a:gd name="T4" fmla="*/ 645093 w 164"/>
                <a:gd name="T5" fmla="*/ 661025 h 61"/>
                <a:gd name="T6" fmla="*/ 0 w 164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" h="61">
                  <a:moveTo>
                    <a:pt x="0" y="0"/>
                  </a:moveTo>
                  <a:lnTo>
                    <a:pt x="164" y="22"/>
                  </a:lnTo>
                  <a:lnTo>
                    <a:pt x="85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7"/>
            <p:cNvSpPr>
              <a:spLocks/>
            </p:cNvSpPr>
            <p:nvPr/>
          </p:nvSpPr>
          <p:spPr bwMode="auto">
            <a:xfrm>
              <a:off x="6507654" y="3263167"/>
              <a:ext cx="7937" cy="6350"/>
            </a:xfrm>
            <a:custGeom>
              <a:avLst/>
              <a:gdLst>
                <a:gd name="T0" fmla="*/ 0 w 79"/>
                <a:gd name="T1" fmla="*/ 0 h 82"/>
                <a:gd name="T2" fmla="*/ 797417 w 79"/>
                <a:gd name="T3" fmla="*/ 347779 h 82"/>
                <a:gd name="T4" fmla="*/ 0 w 79"/>
                <a:gd name="T5" fmla="*/ 491738 h 82"/>
                <a:gd name="T6" fmla="*/ 0 w 79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82">
                  <a:moveTo>
                    <a:pt x="0" y="0"/>
                  </a:moveTo>
                  <a:lnTo>
                    <a:pt x="79" y="58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128"/>
            <p:cNvSpPr>
              <a:spLocks/>
            </p:cNvSpPr>
            <p:nvPr/>
          </p:nvSpPr>
          <p:spPr bwMode="auto">
            <a:xfrm>
              <a:off x="7666529" y="2990117"/>
              <a:ext cx="7937" cy="6350"/>
            </a:xfrm>
            <a:custGeom>
              <a:avLst/>
              <a:gdLst>
                <a:gd name="T0" fmla="*/ 0 w 83"/>
                <a:gd name="T1" fmla="*/ 0 h 99"/>
                <a:gd name="T2" fmla="*/ 758988 w 83"/>
                <a:gd name="T3" fmla="*/ 250985 h 99"/>
                <a:gd name="T4" fmla="*/ 54890 w 83"/>
                <a:gd name="T5" fmla="*/ 407298 h 99"/>
                <a:gd name="T6" fmla="*/ 0 w 83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99">
                  <a:moveTo>
                    <a:pt x="0" y="0"/>
                  </a:moveTo>
                  <a:lnTo>
                    <a:pt x="83" y="61"/>
                  </a:lnTo>
                  <a:lnTo>
                    <a:pt x="6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129"/>
            <p:cNvSpPr>
              <a:spLocks/>
            </p:cNvSpPr>
            <p:nvPr/>
          </p:nvSpPr>
          <p:spPr bwMode="auto">
            <a:xfrm>
              <a:off x="7620491" y="2942494"/>
              <a:ext cx="61913" cy="22225"/>
            </a:xfrm>
            <a:custGeom>
              <a:avLst/>
              <a:gdLst>
                <a:gd name="T0" fmla="*/ 0 w 698"/>
                <a:gd name="T1" fmla="*/ 0 h 226"/>
                <a:gd name="T2" fmla="*/ 5491719 w 698"/>
                <a:gd name="T3" fmla="*/ 1102498 h 226"/>
                <a:gd name="T4" fmla="*/ 3902382 w 698"/>
                <a:gd name="T5" fmla="*/ 2185622 h 226"/>
                <a:gd name="T6" fmla="*/ 0 w 698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226">
                  <a:moveTo>
                    <a:pt x="0" y="0"/>
                  </a:moveTo>
                  <a:lnTo>
                    <a:pt x="698" y="114"/>
                  </a:lnTo>
                  <a:lnTo>
                    <a:pt x="496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130"/>
            <p:cNvSpPr>
              <a:spLocks/>
            </p:cNvSpPr>
            <p:nvPr/>
          </p:nvSpPr>
          <p:spPr bwMode="auto">
            <a:xfrm>
              <a:off x="7904654" y="2869467"/>
              <a:ext cx="14287" cy="6350"/>
            </a:xfrm>
            <a:custGeom>
              <a:avLst/>
              <a:gdLst>
                <a:gd name="T0" fmla="*/ 0 w 160"/>
                <a:gd name="T1" fmla="*/ 0 h 61"/>
                <a:gd name="T2" fmla="*/ 1275740 w 160"/>
                <a:gd name="T3" fmla="*/ 238385 h 61"/>
                <a:gd name="T4" fmla="*/ 661756 w 160"/>
                <a:gd name="T5" fmla="*/ 661025 h 61"/>
                <a:gd name="T6" fmla="*/ 0 w 160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61">
                  <a:moveTo>
                    <a:pt x="0" y="0"/>
                  </a:moveTo>
                  <a:lnTo>
                    <a:pt x="160" y="22"/>
                  </a:lnTo>
                  <a:lnTo>
                    <a:pt x="8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31"/>
            <p:cNvSpPr>
              <a:spLocks/>
            </p:cNvSpPr>
            <p:nvPr/>
          </p:nvSpPr>
          <p:spPr bwMode="auto">
            <a:xfrm>
              <a:off x="7814166" y="2850417"/>
              <a:ext cx="61913" cy="14288"/>
            </a:xfrm>
            <a:custGeom>
              <a:avLst/>
              <a:gdLst>
                <a:gd name="T0" fmla="*/ 0 w 697"/>
                <a:gd name="T1" fmla="*/ 0 h 151"/>
                <a:gd name="T2" fmla="*/ 5499598 w 697"/>
                <a:gd name="T3" fmla="*/ 1002809 h 151"/>
                <a:gd name="T4" fmla="*/ 4252899 w 697"/>
                <a:gd name="T5" fmla="*/ 1351967 h 151"/>
                <a:gd name="T6" fmla="*/ 0 w 69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7" h="151">
                  <a:moveTo>
                    <a:pt x="0" y="0"/>
                  </a:moveTo>
                  <a:lnTo>
                    <a:pt x="697" y="112"/>
                  </a:lnTo>
                  <a:lnTo>
                    <a:pt x="539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32"/>
            <p:cNvSpPr>
              <a:spLocks/>
            </p:cNvSpPr>
            <p:nvPr/>
          </p:nvSpPr>
          <p:spPr bwMode="auto">
            <a:xfrm>
              <a:off x="8012602" y="2526569"/>
              <a:ext cx="6350" cy="9525"/>
            </a:xfrm>
            <a:custGeom>
              <a:avLst/>
              <a:gdLst>
                <a:gd name="T0" fmla="*/ 0 w 78"/>
                <a:gd name="T1" fmla="*/ 0 h 138"/>
                <a:gd name="T2" fmla="*/ 516955 w 78"/>
                <a:gd name="T3" fmla="*/ 271532 h 138"/>
                <a:gd name="T4" fmla="*/ 516955 w 78"/>
                <a:gd name="T5" fmla="*/ 657432 h 138"/>
                <a:gd name="T6" fmla="*/ 0 w 78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138">
                  <a:moveTo>
                    <a:pt x="0" y="0"/>
                  </a:moveTo>
                  <a:lnTo>
                    <a:pt x="78" y="57"/>
                  </a:lnTo>
                  <a:lnTo>
                    <a:pt x="78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33"/>
            <p:cNvSpPr>
              <a:spLocks/>
            </p:cNvSpPr>
            <p:nvPr/>
          </p:nvSpPr>
          <p:spPr bwMode="auto">
            <a:xfrm>
              <a:off x="8011014" y="2523392"/>
              <a:ext cx="7938" cy="12700"/>
            </a:xfrm>
            <a:custGeom>
              <a:avLst/>
              <a:gdLst>
                <a:gd name="T0" fmla="*/ 0 w 97"/>
                <a:gd name="T1" fmla="*/ 0 h 152"/>
                <a:gd name="T2" fmla="*/ 127254 w 97"/>
                <a:gd name="T3" fmla="*/ 97757 h 152"/>
                <a:gd name="T4" fmla="*/ 649607 w 97"/>
                <a:gd name="T5" fmla="*/ 1061118 h 152"/>
                <a:gd name="T6" fmla="*/ 0 w 97"/>
                <a:gd name="T7" fmla="*/ 0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52">
                  <a:moveTo>
                    <a:pt x="0" y="0"/>
                  </a:moveTo>
                  <a:lnTo>
                    <a:pt x="19" y="14"/>
                  </a:lnTo>
                  <a:lnTo>
                    <a:pt x="97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4"/>
            <p:cNvSpPr>
              <a:spLocks/>
            </p:cNvSpPr>
            <p:nvPr/>
          </p:nvSpPr>
          <p:spPr bwMode="auto">
            <a:xfrm>
              <a:off x="7911002" y="2456717"/>
              <a:ext cx="19050" cy="6350"/>
            </a:xfrm>
            <a:custGeom>
              <a:avLst/>
              <a:gdLst>
                <a:gd name="T0" fmla="*/ 559139 w 225"/>
                <a:gd name="T1" fmla="*/ 0 h 73"/>
                <a:gd name="T2" fmla="*/ 0 w 225"/>
                <a:gd name="T3" fmla="*/ 174060 h 73"/>
                <a:gd name="T4" fmla="*/ 1612900 w 225"/>
                <a:gd name="T5" fmla="*/ 552363 h 73"/>
                <a:gd name="T6" fmla="*/ 559139 w 22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5" h="73">
                  <a:moveTo>
                    <a:pt x="78" y="0"/>
                  </a:moveTo>
                  <a:lnTo>
                    <a:pt x="0" y="23"/>
                  </a:lnTo>
                  <a:lnTo>
                    <a:pt x="225" y="7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35"/>
            <p:cNvSpPr>
              <a:spLocks/>
            </p:cNvSpPr>
            <p:nvPr/>
          </p:nvSpPr>
          <p:spPr bwMode="auto">
            <a:xfrm>
              <a:off x="7911002" y="2450367"/>
              <a:ext cx="6350" cy="6350"/>
            </a:xfrm>
            <a:custGeom>
              <a:avLst/>
              <a:gdLst>
                <a:gd name="T0" fmla="*/ 0 w 78"/>
                <a:gd name="T1" fmla="*/ 0 h 80"/>
                <a:gd name="T2" fmla="*/ 516955 w 78"/>
                <a:gd name="T3" fmla="*/ 359093 h 80"/>
                <a:gd name="T4" fmla="*/ 0 w 78"/>
                <a:gd name="T5" fmla="*/ 504031 h 80"/>
                <a:gd name="T6" fmla="*/ 0 w 78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5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36"/>
            <p:cNvSpPr>
              <a:spLocks/>
            </p:cNvSpPr>
            <p:nvPr/>
          </p:nvSpPr>
          <p:spPr bwMode="auto">
            <a:xfrm>
              <a:off x="8012602" y="2275742"/>
              <a:ext cx="6350" cy="6350"/>
            </a:xfrm>
            <a:custGeom>
              <a:avLst/>
              <a:gdLst>
                <a:gd name="T0" fmla="*/ 516955 w 78"/>
                <a:gd name="T1" fmla="*/ 0 h 81"/>
                <a:gd name="T2" fmla="*/ 0 w 78"/>
                <a:gd name="T3" fmla="*/ 147461 h 81"/>
                <a:gd name="T4" fmla="*/ 516955 w 78"/>
                <a:gd name="T5" fmla="*/ 497809 h 81"/>
                <a:gd name="T6" fmla="*/ 516955 w 78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81">
                  <a:moveTo>
                    <a:pt x="78" y="0"/>
                  </a:moveTo>
                  <a:lnTo>
                    <a:pt x="0" y="24"/>
                  </a:lnTo>
                  <a:lnTo>
                    <a:pt x="78" y="8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37"/>
            <p:cNvSpPr>
              <a:spLocks/>
            </p:cNvSpPr>
            <p:nvPr/>
          </p:nvSpPr>
          <p:spPr bwMode="auto">
            <a:xfrm>
              <a:off x="8033239" y="2545617"/>
              <a:ext cx="19050" cy="6350"/>
            </a:xfrm>
            <a:custGeom>
              <a:avLst/>
              <a:gdLst>
                <a:gd name="T0" fmla="*/ 559139 w 225"/>
                <a:gd name="T1" fmla="*/ 0 h 74"/>
                <a:gd name="T2" fmla="*/ 0 w 225"/>
                <a:gd name="T3" fmla="*/ 184064 h 74"/>
                <a:gd name="T4" fmla="*/ 1612900 w 225"/>
                <a:gd name="T5" fmla="*/ 544899 h 74"/>
                <a:gd name="T6" fmla="*/ 559139 w 225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5" h="74">
                  <a:moveTo>
                    <a:pt x="78" y="0"/>
                  </a:moveTo>
                  <a:lnTo>
                    <a:pt x="0" y="25"/>
                  </a:lnTo>
                  <a:lnTo>
                    <a:pt x="225" y="7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38"/>
            <p:cNvSpPr>
              <a:spLocks/>
            </p:cNvSpPr>
            <p:nvPr/>
          </p:nvSpPr>
          <p:spPr bwMode="auto">
            <a:xfrm>
              <a:off x="8134839" y="2364642"/>
              <a:ext cx="6350" cy="6350"/>
            </a:xfrm>
            <a:custGeom>
              <a:avLst/>
              <a:gdLst>
                <a:gd name="T0" fmla="*/ 516955 w 78"/>
                <a:gd name="T1" fmla="*/ 0 h 80"/>
                <a:gd name="T2" fmla="*/ 0 w 78"/>
                <a:gd name="T3" fmla="*/ 151209 h 80"/>
                <a:gd name="T4" fmla="*/ 516955 w 78"/>
                <a:gd name="T5" fmla="*/ 504031 h 80"/>
                <a:gd name="T6" fmla="*/ 516955 w 78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80">
                  <a:moveTo>
                    <a:pt x="78" y="0"/>
                  </a:moveTo>
                  <a:lnTo>
                    <a:pt x="0" y="24"/>
                  </a:lnTo>
                  <a:lnTo>
                    <a:pt x="78" y="8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39"/>
            <p:cNvSpPr>
              <a:spLocks/>
            </p:cNvSpPr>
            <p:nvPr/>
          </p:nvSpPr>
          <p:spPr bwMode="auto">
            <a:xfrm>
              <a:off x="8120554" y="2361467"/>
              <a:ext cx="20637" cy="6350"/>
            </a:xfrm>
            <a:custGeom>
              <a:avLst/>
              <a:gdLst>
                <a:gd name="T0" fmla="*/ 0 w 225"/>
                <a:gd name="T1" fmla="*/ 0 h 73"/>
                <a:gd name="T2" fmla="*/ 1892826 w 225"/>
                <a:gd name="T3" fmla="*/ 370736 h 73"/>
                <a:gd name="T4" fmla="*/ 1236661 w 225"/>
                <a:gd name="T5" fmla="*/ 552363 h 73"/>
                <a:gd name="T6" fmla="*/ 0 w 22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5" h="73">
                  <a:moveTo>
                    <a:pt x="0" y="0"/>
                  </a:moveTo>
                  <a:lnTo>
                    <a:pt x="225" y="49"/>
                  </a:lnTo>
                  <a:lnTo>
                    <a:pt x="147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40"/>
            <p:cNvSpPr>
              <a:spLocks/>
            </p:cNvSpPr>
            <p:nvPr/>
          </p:nvSpPr>
          <p:spPr bwMode="auto">
            <a:xfrm>
              <a:off x="8061814" y="2350357"/>
              <a:ext cx="57150" cy="14287"/>
            </a:xfrm>
            <a:custGeom>
              <a:avLst/>
              <a:gdLst>
                <a:gd name="T0" fmla="*/ 0 w 656"/>
                <a:gd name="T1" fmla="*/ 0 h 153"/>
                <a:gd name="T2" fmla="*/ 4978845 w 656"/>
                <a:gd name="T3" fmla="*/ 871974 h 153"/>
                <a:gd name="T4" fmla="*/ 4440015 w 656"/>
                <a:gd name="T5" fmla="*/ 1334107 h 153"/>
                <a:gd name="T6" fmla="*/ 0 w 65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6" h="153">
                  <a:moveTo>
                    <a:pt x="0" y="0"/>
                  </a:moveTo>
                  <a:lnTo>
                    <a:pt x="656" y="100"/>
                  </a:lnTo>
                  <a:lnTo>
                    <a:pt x="585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68"/>
            <p:cNvSpPr>
              <a:spLocks/>
            </p:cNvSpPr>
            <p:nvPr/>
          </p:nvSpPr>
          <p:spPr bwMode="auto">
            <a:xfrm>
              <a:off x="8676179" y="5238017"/>
              <a:ext cx="7937" cy="6350"/>
            </a:xfrm>
            <a:custGeom>
              <a:avLst/>
              <a:gdLst>
                <a:gd name="T0" fmla="*/ 749952 w 84"/>
                <a:gd name="T1" fmla="*/ 0 h 86"/>
                <a:gd name="T2" fmla="*/ 0 w 84"/>
                <a:gd name="T3" fmla="*/ 141767 h 86"/>
                <a:gd name="T4" fmla="*/ 749952 w 84"/>
                <a:gd name="T5" fmla="*/ 468866 h 86"/>
                <a:gd name="T6" fmla="*/ 749952 w 84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86">
                  <a:moveTo>
                    <a:pt x="84" y="0"/>
                  </a:moveTo>
                  <a:lnTo>
                    <a:pt x="0" y="26"/>
                  </a:lnTo>
                  <a:lnTo>
                    <a:pt x="84" y="8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69"/>
            <p:cNvSpPr>
              <a:spLocks/>
            </p:cNvSpPr>
            <p:nvPr/>
          </p:nvSpPr>
          <p:spPr bwMode="auto">
            <a:xfrm>
              <a:off x="8599977" y="5225317"/>
              <a:ext cx="61912" cy="12700"/>
            </a:xfrm>
            <a:custGeom>
              <a:avLst/>
              <a:gdLst>
                <a:gd name="T0" fmla="*/ 0 w 698"/>
                <a:gd name="T1" fmla="*/ 0 h 162"/>
                <a:gd name="T2" fmla="*/ 5491541 w 698"/>
                <a:gd name="T3" fmla="*/ 645270 h 162"/>
                <a:gd name="T4" fmla="*/ 4909320 w 698"/>
                <a:gd name="T5" fmla="*/ 995617 h 162"/>
                <a:gd name="T6" fmla="*/ 0 w 698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62">
                  <a:moveTo>
                    <a:pt x="0" y="0"/>
                  </a:moveTo>
                  <a:lnTo>
                    <a:pt x="698" y="105"/>
                  </a:lnTo>
                  <a:lnTo>
                    <a:pt x="624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70"/>
            <p:cNvSpPr>
              <a:spLocks/>
            </p:cNvSpPr>
            <p:nvPr/>
          </p:nvSpPr>
          <p:spPr bwMode="auto">
            <a:xfrm>
              <a:off x="8438054" y="5328505"/>
              <a:ext cx="7937" cy="6350"/>
            </a:xfrm>
            <a:custGeom>
              <a:avLst/>
              <a:gdLst>
                <a:gd name="T0" fmla="*/ 0 w 83"/>
                <a:gd name="T1" fmla="*/ 0 h 86"/>
                <a:gd name="T2" fmla="*/ 758988 w 83"/>
                <a:gd name="T3" fmla="*/ 327099 h 86"/>
                <a:gd name="T4" fmla="*/ 0 w 83"/>
                <a:gd name="T5" fmla="*/ 468866 h 86"/>
                <a:gd name="T6" fmla="*/ 0 w 83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86">
                  <a:moveTo>
                    <a:pt x="0" y="0"/>
                  </a:moveTo>
                  <a:lnTo>
                    <a:pt x="83" y="60"/>
                  </a:lnTo>
                  <a:lnTo>
                    <a:pt x="0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Imagen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" t="6666" r="5903" b="55556"/>
            <a:stretch/>
          </p:blipFill>
          <p:spPr>
            <a:xfrm>
              <a:off x="2573327" y="1307369"/>
              <a:ext cx="6225169" cy="3314700"/>
            </a:xfrm>
            <a:prstGeom prst="rect">
              <a:avLst/>
            </a:prstGeom>
          </p:spPr>
        </p:pic>
        <p:pic>
          <p:nvPicPr>
            <p:cNvPr id="23" name="Imagen 4">
              <a:extLst>
                <a:ext uri="{FF2B5EF4-FFF2-40B4-BE49-F238E27FC236}">
                  <a16:creationId xmlns:a16="http://schemas.microsoft.com/office/drawing/2014/main" id="{17ED8D95-0D55-8342-8A2D-C45E0BD1A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" t="44903" r="5903" b="41713"/>
            <a:stretch/>
          </p:blipFill>
          <p:spPr>
            <a:xfrm>
              <a:off x="2515502" y="4611430"/>
              <a:ext cx="6282994" cy="1185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3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5"/>
          <p:cNvSpPr>
            <a:spLocks/>
          </p:cNvSpPr>
          <p:nvPr/>
        </p:nvSpPr>
        <p:spPr bwMode="auto">
          <a:xfrm>
            <a:off x="5913440" y="3519490"/>
            <a:ext cx="7937" cy="7937"/>
          </a:xfrm>
          <a:custGeom>
            <a:avLst/>
            <a:gdLst>
              <a:gd name="T0" fmla="*/ 0 w 84"/>
              <a:gd name="T1" fmla="*/ 0 h 101"/>
              <a:gd name="T2" fmla="*/ 749952 w 84"/>
              <a:gd name="T3" fmla="*/ 382862 h 101"/>
              <a:gd name="T4" fmla="*/ 44598 w 84"/>
              <a:gd name="T5" fmla="*/ 623722 h 101"/>
              <a:gd name="T6" fmla="*/ 0 w 84"/>
              <a:gd name="T7" fmla="*/ 0 h 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01">
                <a:moveTo>
                  <a:pt x="0" y="0"/>
                </a:moveTo>
                <a:lnTo>
                  <a:pt x="84" y="62"/>
                </a:lnTo>
                <a:lnTo>
                  <a:pt x="5" y="1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Freeform 6"/>
          <p:cNvSpPr>
            <a:spLocks/>
          </p:cNvSpPr>
          <p:nvPr/>
        </p:nvSpPr>
        <p:spPr bwMode="auto">
          <a:xfrm>
            <a:off x="6154740" y="3398838"/>
            <a:ext cx="14287" cy="6350"/>
          </a:xfrm>
          <a:custGeom>
            <a:avLst/>
            <a:gdLst>
              <a:gd name="T0" fmla="*/ 0 w 164"/>
              <a:gd name="T1" fmla="*/ 0 h 61"/>
              <a:gd name="T2" fmla="*/ 1244624 w 164"/>
              <a:gd name="T3" fmla="*/ 238385 h 61"/>
              <a:gd name="T4" fmla="*/ 645093 w 164"/>
              <a:gd name="T5" fmla="*/ 661025 h 61"/>
              <a:gd name="T6" fmla="*/ 0 w 1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4" h="61">
                <a:moveTo>
                  <a:pt x="0" y="0"/>
                </a:moveTo>
                <a:lnTo>
                  <a:pt x="164" y="22"/>
                </a:lnTo>
                <a:lnTo>
                  <a:pt x="85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Freeform 7"/>
          <p:cNvSpPr>
            <a:spLocks/>
          </p:cNvSpPr>
          <p:nvPr/>
        </p:nvSpPr>
        <p:spPr bwMode="auto">
          <a:xfrm>
            <a:off x="6284915" y="3063875"/>
            <a:ext cx="7937" cy="6350"/>
          </a:xfrm>
          <a:custGeom>
            <a:avLst/>
            <a:gdLst>
              <a:gd name="T0" fmla="*/ 0 w 79"/>
              <a:gd name="T1" fmla="*/ 0 h 82"/>
              <a:gd name="T2" fmla="*/ 797417 w 79"/>
              <a:gd name="T3" fmla="*/ 347779 h 82"/>
              <a:gd name="T4" fmla="*/ 0 w 79"/>
              <a:gd name="T5" fmla="*/ 491738 h 82"/>
              <a:gd name="T6" fmla="*/ 0 w 79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" h="82">
                <a:moveTo>
                  <a:pt x="0" y="0"/>
                </a:moveTo>
                <a:lnTo>
                  <a:pt x="79" y="58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128"/>
          <p:cNvSpPr>
            <a:spLocks/>
          </p:cNvSpPr>
          <p:nvPr/>
        </p:nvSpPr>
        <p:spPr bwMode="auto">
          <a:xfrm>
            <a:off x="7443790" y="2790825"/>
            <a:ext cx="7937" cy="6350"/>
          </a:xfrm>
          <a:custGeom>
            <a:avLst/>
            <a:gdLst>
              <a:gd name="T0" fmla="*/ 0 w 83"/>
              <a:gd name="T1" fmla="*/ 0 h 99"/>
              <a:gd name="T2" fmla="*/ 758988 w 83"/>
              <a:gd name="T3" fmla="*/ 250985 h 99"/>
              <a:gd name="T4" fmla="*/ 54890 w 83"/>
              <a:gd name="T5" fmla="*/ 407298 h 99"/>
              <a:gd name="T6" fmla="*/ 0 w 83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99">
                <a:moveTo>
                  <a:pt x="0" y="0"/>
                </a:moveTo>
                <a:lnTo>
                  <a:pt x="83" y="61"/>
                </a:lnTo>
                <a:lnTo>
                  <a:pt x="6" y="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129"/>
          <p:cNvSpPr>
            <a:spLocks/>
          </p:cNvSpPr>
          <p:nvPr/>
        </p:nvSpPr>
        <p:spPr bwMode="auto">
          <a:xfrm>
            <a:off x="7397752" y="2743202"/>
            <a:ext cx="61913" cy="22225"/>
          </a:xfrm>
          <a:custGeom>
            <a:avLst/>
            <a:gdLst>
              <a:gd name="T0" fmla="*/ 0 w 698"/>
              <a:gd name="T1" fmla="*/ 0 h 226"/>
              <a:gd name="T2" fmla="*/ 5491719 w 698"/>
              <a:gd name="T3" fmla="*/ 1102498 h 226"/>
              <a:gd name="T4" fmla="*/ 3902382 w 698"/>
              <a:gd name="T5" fmla="*/ 2185622 h 226"/>
              <a:gd name="T6" fmla="*/ 0 w 698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226">
                <a:moveTo>
                  <a:pt x="0" y="0"/>
                </a:moveTo>
                <a:lnTo>
                  <a:pt x="698" y="114"/>
                </a:lnTo>
                <a:lnTo>
                  <a:pt x="496" y="2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130"/>
          <p:cNvSpPr>
            <a:spLocks/>
          </p:cNvSpPr>
          <p:nvPr/>
        </p:nvSpPr>
        <p:spPr bwMode="auto">
          <a:xfrm>
            <a:off x="7681915" y="2670175"/>
            <a:ext cx="14287" cy="6350"/>
          </a:xfrm>
          <a:custGeom>
            <a:avLst/>
            <a:gdLst>
              <a:gd name="T0" fmla="*/ 0 w 160"/>
              <a:gd name="T1" fmla="*/ 0 h 61"/>
              <a:gd name="T2" fmla="*/ 1275740 w 160"/>
              <a:gd name="T3" fmla="*/ 238385 h 61"/>
              <a:gd name="T4" fmla="*/ 661756 w 160"/>
              <a:gd name="T5" fmla="*/ 661025 h 61"/>
              <a:gd name="T6" fmla="*/ 0 w 160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" h="61">
                <a:moveTo>
                  <a:pt x="0" y="0"/>
                </a:moveTo>
                <a:lnTo>
                  <a:pt x="160" y="22"/>
                </a:lnTo>
                <a:lnTo>
                  <a:pt x="83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31"/>
          <p:cNvSpPr>
            <a:spLocks/>
          </p:cNvSpPr>
          <p:nvPr/>
        </p:nvSpPr>
        <p:spPr bwMode="auto">
          <a:xfrm>
            <a:off x="7591427" y="2651125"/>
            <a:ext cx="61913" cy="14288"/>
          </a:xfrm>
          <a:custGeom>
            <a:avLst/>
            <a:gdLst>
              <a:gd name="T0" fmla="*/ 0 w 697"/>
              <a:gd name="T1" fmla="*/ 0 h 151"/>
              <a:gd name="T2" fmla="*/ 5499598 w 697"/>
              <a:gd name="T3" fmla="*/ 1002809 h 151"/>
              <a:gd name="T4" fmla="*/ 4252899 w 697"/>
              <a:gd name="T5" fmla="*/ 1351967 h 151"/>
              <a:gd name="T6" fmla="*/ 0 w 697"/>
              <a:gd name="T7" fmla="*/ 0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" h="151">
                <a:moveTo>
                  <a:pt x="0" y="0"/>
                </a:moveTo>
                <a:lnTo>
                  <a:pt x="697" y="112"/>
                </a:lnTo>
                <a:lnTo>
                  <a:pt x="539" y="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32"/>
          <p:cNvSpPr>
            <a:spLocks/>
          </p:cNvSpPr>
          <p:nvPr/>
        </p:nvSpPr>
        <p:spPr bwMode="auto">
          <a:xfrm>
            <a:off x="7789863" y="2327277"/>
            <a:ext cx="6350" cy="9525"/>
          </a:xfrm>
          <a:custGeom>
            <a:avLst/>
            <a:gdLst>
              <a:gd name="T0" fmla="*/ 0 w 78"/>
              <a:gd name="T1" fmla="*/ 0 h 138"/>
              <a:gd name="T2" fmla="*/ 516955 w 78"/>
              <a:gd name="T3" fmla="*/ 271532 h 138"/>
              <a:gd name="T4" fmla="*/ 516955 w 78"/>
              <a:gd name="T5" fmla="*/ 657432 h 138"/>
              <a:gd name="T6" fmla="*/ 0 w 78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8">
                <a:moveTo>
                  <a:pt x="0" y="0"/>
                </a:moveTo>
                <a:lnTo>
                  <a:pt x="78" y="57"/>
                </a:lnTo>
                <a:lnTo>
                  <a:pt x="78" y="1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Freeform 133"/>
          <p:cNvSpPr>
            <a:spLocks/>
          </p:cNvSpPr>
          <p:nvPr/>
        </p:nvSpPr>
        <p:spPr bwMode="auto">
          <a:xfrm>
            <a:off x="7788275" y="2324100"/>
            <a:ext cx="7938" cy="12700"/>
          </a:xfrm>
          <a:custGeom>
            <a:avLst/>
            <a:gdLst>
              <a:gd name="T0" fmla="*/ 0 w 97"/>
              <a:gd name="T1" fmla="*/ 0 h 152"/>
              <a:gd name="T2" fmla="*/ 127254 w 97"/>
              <a:gd name="T3" fmla="*/ 97757 h 152"/>
              <a:gd name="T4" fmla="*/ 649607 w 97"/>
              <a:gd name="T5" fmla="*/ 1061118 h 152"/>
              <a:gd name="T6" fmla="*/ 0 w 97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7" h="152">
                <a:moveTo>
                  <a:pt x="0" y="0"/>
                </a:moveTo>
                <a:lnTo>
                  <a:pt x="19" y="14"/>
                </a:lnTo>
                <a:lnTo>
                  <a:pt x="97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4"/>
          <p:cNvSpPr>
            <a:spLocks/>
          </p:cNvSpPr>
          <p:nvPr/>
        </p:nvSpPr>
        <p:spPr bwMode="auto">
          <a:xfrm>
            <a:off x="7688263" y="2257425"/>
            <a:ext cx="19050" cy="6350"/>
          </a:xfrm>
          <a:custGeom>
            <a:avLst/>
            <a:gdLst>
              <a:gd name="T0" fmla="*/ 559139 w 225"/>
              <a:gd name="T1" fmla="*/ 0 h 73"/>
              <a:gd name="T2" fmla="*/ 0 w 225"/>
              <a:gd name="T3" fmla="*/ 174060 h 73"/>
              <a:gd name="T4" fmla="*/ 1612900 w 225"/>
              <a:gd name="T5" fmla="*/ 552363 h 73"/>
              <a:gd name="T6" fmla="*/ 559139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78" y="0"/>
                </a:moveTo>
                <a:lnTo>
                  <a:pt x="0" y="23"/>
                </a:lnTo>
                <a:lnTo>
                  <a:pt x="225" y="7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35"/>
          <p:cNvSpPr>
            <a:spLocks/>
          </p:cNvSpPr>
          <p:nvPr/>
        </p:nvSpPr>
        <p:spPr bwMode="auto">
          <a:xfrm>
            <a:off x="7688263" y="2251075"/>
            <a:ext cx="6350" cy="6350"/>
          </a:xfrm>
          <a:custGeom>
            <a:avLst/>
            <a:gdLst>
              <a:gd name="T0" fmla="*/ 0 w 78"/>
              <a:gd name="T1" fmla="*/ 0 h 80"/>
              <a:gd name="T2" fmla="*/ 516955 w 78"/>
              <a:gd name="T3" fmla="*/ 359093 h 80"/>
              <a:gd name="T4" fmla="*/ 0 w 78"/>
              <a:gd name="T5" fmla="*/ 504031 h 80"/>
              <a:gd name="T6" fmla="*/ 0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78" y="57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36"/>
          <p:cNvSpPr>
            <a:spLocks/>
          </p:cNvSpPr>
          <p:nvPr/>
        </p:nvSpPr>
        <p:spPr bwMode="auto">
          <a:xfrm>
            <a:off x="7789863" y="2076450"/>
            <a:ext cx="6350" cy="6350"/>
          </a:xfrm>
          <a:custGeom>
            <a:avLst/>
            <a:gdLst>
              <a:gd name="T0" fmla="*/ 516955 w 78"/>
              <a:gd name="T1" fmla="*/ 0 h 81"/>
              <a:gd name="T2" fmla="*/ 0 w 78"/>
              <a:gd name="T3" fmla="*/ 147461 h 81"/>
              <a:gd name="T4" fmla="*/ 516955 w 78"/>
              <a:gd name="T5" fmla="*/ 497809 h 81"/>
              <a:gd name="T6" fmla="*/ 516955 w 7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1">
                <a:moveTo>
                  <a:pt x="78" y="0"/>
                </a:moveTo>
                <a:lnTo>
                  <a:pt x="0" y="24"/>
                </a:lnTo>
                <a:lnTo>
                  <a:pt x="78" y="81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37"/>
          <p:cNvSpPr>
            <a:spLocks/>
          </p:cNvSpPr>
          <p:nvPr/>
        </p:nvSpPr>
        <p:spPr bwMode="auto">
          <a:xfrm>
            <a:off x="7810500" y="2346325"/>
            <a:ext cx="19050" cy="6350"/>
          </a:xfrm>
          <a:custGeom>
            <a:avLst/>
            <a:gdLst>
              <a:gd name="T0" fmla="*/ 559139 w 225"/>
              <a:gd name="T1" fmla="*/ 0 h 74"/>
              <a:gd name="T2" fmla="*/ 0 w 225"/>
              <a:gd name="T3" fmla="*/ 184064 h 74"/>
              <a:gd name="T4" fmla="*/ 1612900 w 225"/>
              <a:gd name="T5" fmla="*/ 544899 h 74"/>
              <a:gd name="T6" fmla="*/ 559139 w 225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4">
                <a:moveTo>
                  <a:pt x="78" y="0"/>
                </a:moveTo>
                <a:lnTo>
                  <a:pt x="0" y="25"/>
                </a:lnTo>
                <a:lnTo>
                  <a:pt x="225" y="74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38"/>
          <p:cNvSpPr>
            <a:spLocks/>
          </p:cNvSpPr>
          <p:nvPr/>
        </p:nvSpPr>
        <p:spPr bwMode="auto">
          <a:xfrm>
            <a:off x="7912100" y="2165350"/>
            <a:ext cx="6350" cy="6350"/>
          </a:xfrm>
          <a:custGeom>
            <a:avLst/>
            <a:gdLst>
              <a:gd name="T0" fmla="*/ 516955 w 78"/>
              <a:gd name="T1" fmla="*/ 0 h 80"/>
              <a:gd name="T2" fmla="*/ 0 w 78"/>
              <a:gd name="T3" fmla="*/ 151209 h 80"/>
              <a:gd name="T4" fmla="*/ 516955 w 78"/>
              <a:gd name="T5" fmla="*/ 504031 h 80"/>
              <a:gd name="T6" fmla="*/ 516955 w 78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80">
                <a:moveTo>
                  <a:pt x="78" y="0"/>
                </a:moveTo>
                <a:lnTo>
                  <a:pt x="0" y="24"/>
                </a:lnTo>
                <a:lnTo>
                  <a:pt x="78" y="80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39"/>
          <p:cNvSpPr>
            <a:spLocks/>
          </p:cNvSpPr>
          <p:nvPr/>
        </p:nvSpPr>
        <p:spPr bwMode="auto">
          <a:xfrm>
            <a:off x="7897815" y="2162175"/>
            <a:ext cx="20637" cy="6350"/>
          </a:xfrm>
          <a:custGeom>
            <a:avLst/>
            <a:gdLst>
              <a:gd name="T0" fmla="*/ 0 w 225"/>
              <a:gd name="T1" fmla="*/ 0 h 73"/>
              <a:gd name="T2" fmla="*/ 1892826 w 225"/>
              <a:gd name="T3" fmla="*/ 370736 h 73"/>
              <a:gd name="T4" fmla="*/ 1236661 w 225"/>
              <a:gd name="T5" fmla="*/ 552363 h 73"/>
              <a:gd name="T6" fmla="*/ 0 w 225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" h="73">
                <a:moveTo>
                  <a:pt x="0" y="0"/>
                </a:moveTo>
                <a:lnTo>
                  <a:pt x="225" y="49"/>
                </a:lnTo>
                <a:lnTo>
                  <a:pt x="147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Freeform 140"/>
          <p:cNvSpPr>
            <a:spLocks/>
          </p:cNvSpPr>
          <p:nvPr/>
        </p:nvSpPr>
        <p:spPr bwMode="auto">
          <a:xfrm>
            <a:off x="7839075" y="2151065"/>
            <a:ext cx="57150" cy="14287"/>
          </a:xfrm>
          <a:custGeom>
            <a:avLst/>
            <a:gdLst>
              <a:gd name="T0" fmla="*/ 0 w 656"/>
              <a:gd name="T1" fmla="*/ 0 h 153"/>
              <a:gd name="T2" fmla="*/ 4978845 w 656"/>
              <a:gd name="T3" fmla="*/ 871974 h 153"/>
              <a:gd name="T4" fmla="*/ 4440015 w 656"/>
              <a:gd name="T5" fmla="*/ 1334107 h 153"/>
              <a:gd name="T6" fmla="*/ 0 w 656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53">
                <a:moveTo>
                  <a:pt x="0" y="0"/>
                </a:moveTo>
                <a:lnTo>
                  <a:pt x="656" y="100"/>
                </a:lnTo>
                <a:lnTo>
                  <a:pt x="585" y="1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Freeform 268"/>
          <p:cNvSpPr>
            <a:spLocks/>
          </p:cNvSpPr>
          <p:nvPr/>
        </p:nvSpPr>
        <p:spPr bwMode="auto">
          <a:xfrm>
            <a:off x="8453440" y="5038725"/>
            <a:ext cx="7937" cy="6350"/>
          </a:xfrm>
          <a:custGeom>
            <a:avLst/>
            <a:gdLst>
              <a:gd name="T0" fmla="*/ 749952 w 84"/>
              <a:gd name="T1" fmla="*/ 0 h 86"/>
              <a:gd name="T2" fmla="*/ 0 w 84"/>
              <a:gd name="T3" fmla="*/ 141767 h 86"/>
              <a:gd name="T4" fmla="*/ 749952 w 84"/>
              <a:gd name="T5" fmla="*/ 468866 h 86"/>
              <a:gd name="T6" fmla="*/ 749952 w 84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6">
                <a:moveTo>
                  <a:pt x="84" y="0"/>
                </a:moveTo>
                <a:lnTo>
                  <a:pt x="0" y="26"/>
                </a:lnTo>
                <a:lnTo>
                  <a:pt x="84" y="86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Freeform 269"/>
          <p:cNvSpPr>
            <a:spLocks/>
          </p:cNvSpPr>
          <p:nvPr/>
        </p:nvSpPr>
        <p:spPr bwMode="auto">
          <a:xfrm>
            <a:off x="8377238" y="5026025"/>
            <a:ext cx="61912" cy="12700"/>
          </a:xfrm>
          <a:custGeom>
            <a:avLst/>
            <a:gdLst>
              <a:gd name="T0" fmla="*/ 0 w 698"/>
              <a:gd name="T1" fmla="*/ 0 h 162"/>
              <a:gd name="T2" fmla="*/ 5491541 w 698"/>
              <a:gd name="T3" fmla="*/ 645270 h 162"/>
              <a:gd name="T4" fmla="*/ 4909320 w 698"/>
              <a:gd name="T5" fmla="*/ 995617 h 162"/>
              <a:gd name="T6" fmla="*/ 0 w 698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62">
                <a:moveTo>
                  <a:pt x="0" y="0"/>
                </a:moveTo>
                <a:lnTo>
                  <a:pt x="698" y="105"/>
                </a:lnTo>
                <a:lnTo>
                  <a:pt x="62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Freeform 270"/>
          <p:cNvSpPr>
            <a:spLocks/>
          </p:cNvSpPr>
          <p:nvPr/>
        </p:nvSpPr>
        <p:spPr bwMode="auto">
          <a:xfrm>
            <a:off x="8215315" y="5129213"/>
            <a:ext cx="7937" cy="6350"/>
          </a:xfrm>
          <a:custGeom>
            <a:avLst/>
            <a:gdLst>
              <a:gd name="T0" fmla="*/ 0 w 83"/>
              <a:gd name="T1" fmla="*/ 0 h 86"/>
              <a:gd name="T2" fmla="*/ 758988 w 83"/>
              <a:gd name="T3" fmla="*/ 327099 h 86"/>
              <a:gd name="T4" fmla="*/ 0 w 83"/>
              <a:gd name="T5" fmla="*/ 468866 h 86"/>
              <a:gd name="T6" fmla="*/ 0 w 83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86">
                <a:moveTo>
                  <a:pt x="0" y="0"/>
                </a:moveTo>
                <a:lnTo>
                  <a:pt x="83" y="60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línea</a:t>
            </a:r>
          </a:p>
        </p:txBody>
      </p:sp>
      <p:pic>
        <p:nvPicPr>
          <p:cNvPr id="22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t="2973" r="6473"/>
          <a:stretch/>
        </p:blipFill>
        <p:spPr>
          <a:xfrm>
            <a:off x="3124340" y="1152983"/>
            <a:ext cx="5300821" cy="501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7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al curso académico</Template>
  <TotalTime>0</TotalTime>
  <Words>22</Words>
  <Application>Microsoft Macintosh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Ion</vt:lpstr>
      <vt:lpstr>Tipos de líneas</vt:lpstr>
      <vt:lpstr>Tipos de línea</vt:lpstr>
      <vt:lpstr>Tipos de línea</vt:lpstr>
      <vt:lpstr>Tipos de línea</vt:lpstr>
      <vt:lpstr>Tipos de línea</vt:lpstr>
      <vt:lpstr>Tipos de línea</vt:lpstr>
      <vt:lpstr>Tipos de línea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2016-01-05T21:47:58Z</dcterms:created>
  <dcterms:modified xsi:type="dcterms:W3CDTF">2019-08-19T20:41:10Z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