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8" r:id="rId1"/>
  </p:sldMasterIdLst>
  <p:notesMasterIdLst>
    <p:notesMasterId r:id="rId17"/>
  </p:notesMasterIdLst>
  <p:sldIdLst>
    <p:sldId id="256" r:id="rId2"/>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800000"/>
    <a:srgbClr val="CCEC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04" autoAdjust="0"/>
    <p:restoredTop sz="94660"/>
  </p:normalViewPr>
  <p:slideViewPr>
    <p:cSldViewPr>
      <p:cViewPr varScale="1">
        <p:scale>
          <a:sx n="162" d="100"/>
          <a:sy n="162" d="100"/>
        </p:scale>
        <p:origin x="2172" y="144"/>
      </p:cViewPr>
      <p:guideLst>
        <p:guide orient="horz" pos="2160"/>
        <p:guide pos="2880"/>
      </p:guideLst>
    </p:cSldViewPr>
  </p:slideViewPr>
  <p:notesTextViewPr>
    <p:cViewPr>
      <p:scale>
        <a:sx n="1" d="1"/>
        <a:sy n="1" d="1"/>
      </p:scale>
      <p:origin x="0" y="0"/>
    </p:cViewPr>
  </p:notesTextViewPr>
  <p:sorterViewPr>
    <p:cViewPr>
      <p:scale>
        <a:sx n="100" d="100"/>
        <a:sy n="100" d="100"/>
      </p:scale>
      <p:origin x="0" y="33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A30746-EA5B-49A8-A637-DCAFC3BFA52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ru-RU"/>
        </a:p>
      </dgm:t>
    </dgm:pt>
    <dgm:pt modelId="{B6860671-2329-4D37-AD54-B507270D7DDE}">
      <dgm:prSet phldrT="[Текст]" custT="1"/>
      <dgm:spPr>
        <a:ln>
          <a:solidFill>
            <a:schemeClr val="tx1"/>
          </a:solidFill>
        </a:ln>
      </dgm:spPr>
      <dgm:t>
        <a:bodyPr/>
        <a:lstStyle/>
        <a:p>
          <a:r>
            <a:rPr lang="ru-RU" sz="1200" dirty="0"/>
            <a:t>15</a:t>
          </a:r>
          <a:r>
            <a:rPr lang="en-US" sz="1200" dirty="0"/>
            <a:t>,25,14,1,10,</a:t>
          </a:r>
          <a:r>
            <a:rPr lang="ru-RU" sz="1200" dirty="0"/>
            <a:t>2</a:t>
          </a:r>
          <a:r>
            <a:rPr lang="en-US" sz="1200" dirty="0"/>
            <a:t>,0,17</a:t>
          </a:r>
          <a:endParaRPr lang="ru-RU" sz="1200" dirty="0"/>
        </a:p>
      </dgm:t>
    </dgm:pt>
    <dgm:pt modelId="{60330A10-FFD6-4FB8-B5A8-AA4642D4B6F2}" type="parTrans" cxnId="{6F238929-99C7-4938-A055-957116242B42}">
      <dgm:prSet/>
      <dgm:spPr/>
      <dgm:t>
        <a:bodyPr/>
        <a:lstStyle/>
        <a:p>
          <a:endParaRPr lang="ru-RU" sz="1200"/>
        </a:p>
      </dgm:t>
    </dgm:pt>
    <dgm:pt modelId="{BCC9F024-AFAE-48A1-8C6E-F4D51430E7F5}" type="sibTrans" cxnId="{6F238929-99C7-4938-A055-957116242B42}">
      <dgm:prSet/>
      <dgm:spPr/>
      <dgm:t>
        <a:bodyPr/>
        <a:lstStyle/>
        <a:p>
          <a:endParaRPr lang="ru-RU" sz="1200"/>
        </a:p>
      </dgm:t>
    </dgm:pt>
    <dgm:pt modelId="{D839D22D-D0F2-4762-AC12-55B6C9A044BD}">
      <dgm:prSet phldrT="[Текст]" custT="1"/>
      <dgm:spPr>
        <a:ln>
          <a:solidFill>
            <a:schemeClr val="tx1"/>
          </a:solidFill>
        </a:ln>
      </dgm:spPr>
      <dgm:t>
        <a:bodyPr/>
        <a:lstStyle/>
        <a:p>
          <a:r>
            <a:rPr lang="en-US" sz="1200" dirty="0"/>
            <a:t>15,25,14,1</a:t>
          </a:r>
          <a:endParaRPr lang="ru-RU" sz="1200" dirty="0"/>
        </a:p>
      </dgm:t>
    </dgm:pt>
    <dgm:pt modelId="{5BCAA5D3-9C64-4B16-B885-604C533F0863}" type="parTrans" cxnId="{D2E5E9B7-4D60-4E40-8D74-A005861126B1}">
      <dgm:prSet/>
      <dgm:spPr>
        <a:ln>
          <a:solidFill>
            <a:schemeClr val="tx1"/>
          </a:solidFill>
        </a:ln>
      </dgm:spPr>
      <dgm:t>
        <a:bodyPr/>
        <a:lstStyle/>
        <a:p>
          <a:endParaRPr lang="ru-RU" sz="1200"/>
        </a:p>
      </dgm:t>
    </dgm:pt>
    <dgm:pt modelId="{4DD43F83-A720-4971-8F9C-CC8C327B45B6}" type="sibTrans" cxnId="{D2E5E9B7-4D60-4E40-8D74-A005861126B1}">
      <dgm:prSet/>
      <dgm:spPr/>
      <dgm:t>
        <a:bodyPr/>
        <a:lstStyle/>
        <a:p>
          <a:endParaRPr lang="ru-RU" sz="1200"/>
        </a:p>
      </dgm:t>
    </dgm:pt>
    <dgm:pt modelId="{50BD92B7-D36A-43E6-80D3-130B6E53A10E}">
      <dgm:prSet phldrT="[Текст]" custT="1"/>
      <dgm:spPr>
        <a:ln>
          <a:solidFill>
            <a:schemeClr val="tx1"/>
          </a:solidFill>
        </a:ln>
      </dgm:spPr>
      <dgm:t>
        <a:bodyPr/>
        <a:lstStyle/>
        <a:p>
          <a:r>
            <a:rPr lang="en-US" sz="1200" dirty="0"/>
            <a:t>15,25</a:t>
          </a:r>
          <a:endParaRPr lang="ru-RU" sz="1200" dirty="0"/>
        </a:p>
      </dgm:t>
    </dgm:pt>
    <dgm:pt modelId="{10981A23-05E9-4002-B5D0-79B53DC1CE04}" type="parTrans" cxnId="{F7F0B7DE-7D1D-48B6-886D-E97A237E9B87}">
      <dgm:prSet/>
      <dgm:spPr>
        <a:ln>
          <a:solidFill>
            <a:schemeClr val="tx1"/>
          </a:solidFill>
        </a:ln>
      </dgm:spPr>
      <dgm:t>
        <a:bodyPr/>
        <a:lstStyle/>
        <a:p>
          <a:endParaRPr lang="ru-RU" sz="1200"/>
        </a:p>
      </dgm:t>
    </dgm:pt>
    <dgm:pt modelId="{B46774E1-C919-4FF9-B65F-DBEAEC9E80E1}" type="sibTrans" cxnId="{F7F0B7DE-7D1D-48B6-886D-E97A237E9B87}">
      <dgm:prSet/>
      <dgm:spPr/>
      <dgm:t>
        <a:bodyPr/>
        <a:lstStyle/>
        <a:p>
          <a:endParaRPr lang="ru-RU" sz="1200"/>
        </a:p>
      </dgm:t>
    </dgm:pt>
    <dgm:pt modelId="{72578CFC-0E5F-47F4-AA0B-3820D45772FE}">
      <dgm:prSet phldrT="[Текст]" custT="1"/>
      <dgm:spPr>
        <a:ln>
          <a:solidFill>
            <a:schemeClr val="tx1"/>
          </a:solidFill>
        </a:ln>
      </dgm:spPr>
      <dgm:t>
        <a:bodyPr/>
        <a:lstStyle/>
        <a:p>
          <a:r>
            <a:rPr lang="en-US" sz="1200" dirty="0"/>
            <a:t>14,1</a:t>
          </a:r>
          <a:endParaRPr lang="ru-RU" sz="1200" dirty="0"/>
        </a:p>
      </dgm:t>
    </dgm:pt>
    <dgm:pt modelId="{7CD0F09D-734A-4AAF-B0F9-E124CFA8C342}" type="parTrans" cxnId="{55A8D040-1A74-436A-920E-D19C4A4D2A64}">
      <dgm:prSet/>
      <dgm:spPr>
        <a:ln>
          <a:solidFill>
            <a:schemeClr val="tx1"/>
          </a:solidFill>
        </a:ln>
      </dgm:spPr>
      <dgm:t>
        <a:bodyPr/>
        <a:lstStyle/>
        <a:p>
          <a:endParaRPr lang="ru-RU" sz="1200"/>
        </a:p>
      </dgm:t>
    </dgm:pt>
    <dgm:pt modelId="{AD54C582-4951-44BB-A42A-5CB7E5B99782}" type="sibTrans" cxnId="{55A8D040-1A74-436A-920E-D19C4A4D2A64}">
      <dgm:prSet/>
      <dgm:spPr/>
      <dgm:t>
        <a:bodyPr/>
        <a:lstStyle/>
        <a:p>
          <a:endParaRPr lang="ru-RU" sz="1200"/>
        </a:p>
      </dgm:t>
    </dgm:pt>
    <dgm:pt modelId="{40051700-1ADF-4E6B-9413-C47F9CFB795C}">
      <dgm:prSet phldrT="[Текст]" custT="1"/>
      <dgm:spPr>
        <a:ln>
          <a:solidFill>
            <a:schemeClr val="tx1"/>
          </a:solidFill>
        </a:ln>
      </dgm:spPr>
      <dgm:t>
        <a:bodyPr/>
        <a:lstStyle/>
        <a:p>
          <a:r>
            <a:rPr lang="en-US" sz="1200" dirty="0"/>
            <a:t>10,2,0,17</a:t>
          </a:r>
          <a:endParaRPr lang="ru-RU" sz="1200" dirty="0"/>
        </a:p>
      </dgm:t>
    </dgm:pt>
    <dgm:pt modelId="{8FD3AD9E-A4B2-459D-B5A5-5F9FBF2CD463}" type="parTrans" cxnId="{6E6D4271-814D-43D0-BD68-00D1B3E88167}">
      <dgm:prSet/>
      <dgm:spPr>
        <a:ln>
          <a:solidFill>
            <a:schemeClr val="tx1"/>
          </a:solidFill>
        </a:ln>
      </dgm:spPr>
      <dgm:t>
        <a:bodyPr/>
        <a:lstStyle/>
        <a:p>
          <a:endParaRPr lang="ru-RU" sz="1200"/>
        </a:p>
      </dgm:t>
    </dgm:pt>
    <dgm:pt modelId="{DC31ACF0-CA84-466B-8B32-921CC7073649}" type="sibTrans" cxnId="{6E6D4271-814D-43D0-BD68-00D1B3E88167}">
      <dgm:prSet/>
      <dgm:spPr/>
      <dgm:t>
        <a:bodyPr/>
        <a:lstStyle/>
        <a:p>
          <a:endParaRPr lang="ru-RU" sz="1200"/>
        </a:p>
      </dgm:t>
    </dgm:pt>
    <dgm:pt modelId="{8DABE6EB-01CC-4348-99A3-A04A2F1B3C23}">
      <dgm:prSet phldrT="[Текст]" custT="1"/>
      <dgm:spPr>
        <a:ln>
          <a:solidFill>
            <a:schemeClr val="tx1"/>
          </a:solidFill>
        </a:ln>
      </dgm:spPr>
      <dgm:t>
        <a:bodyPr/>
        <a:lstStyle/>
        <a:p>
          <a:r>
            <a:rPr lang="en-US" sz="1200" dirty="0"/>
            <a:t>10,2</a:t>
          </a:r>
          <a:endParaRPr lang="ru-RU" sz="1200" dirty="0"/>
        </a:p>
      </dgm:t>
    </dgm:pt>
    <dgm:pt modelId="{8035461F-91FE-47A8-B5A8-99A1456EBA4F}" type="parTrans" cxnId="{F46691C5-D13D-43BA-AED9-43678183DB3C}">
      <dgm:prSet/>
      <dgm:spPr>
        <a:ln>
          <a:solidFill>
            <a:schemeClr val="tx1"/>
          </a:solidFill>
        </a:ln>
      </dgm:spPr>
      <dgm:t>
        <a:bodyPr/>
        <a:lstStyle/>
        <a:p>
          <a:endParaRPr lang="ru-RU" sz="1200"/>
        </a:p>
      </dgm:t>
    </dgm:pt>
    <dgm:pt modelId="{1DB791C2-4795-4668-8996-6B99C0620EA4}" type="sibTrans" cxnId="{F46691C5-D13D-43BA-AED9-43678183DB3C}">
      <dgm:prSet/>
      <dgm:spPr/>
      <dgm:t>
        <a:bodyPr/>
        <a:lstStyle/>
        <a:p>
          <a:endParaRPr lang="ru-RU" sz="1200"/>
        </a:p>
      </dgm:t>
    </dgm:pt>
    <dgm:pt modelId="{FC41B2B4-C191-4706-AA9E-2DAC90B0ECD9}">
      <dgm:prSet phldrT="[Текст]" custT="1"/>
      <dgm:spPr>
        <a:ln>
          <a:solidFill>
            <a:schemeClr val="tx1"/>
          </a:solidFill>
        </a:ln>
      </dgm:spPr>
      <dgm:t>
        <a:bodyPr/>
        <a:lstStyle/>
        <a:p>
          <a:r>
            <a:rPr lang="en-US" sz="1200" dirty="0"/>
            <a:t>0,17</a:t>
          </a:r>
          <a:endParaRPr lang="ru-RU" sz="1200" dirty="0"/>
        </a:p>
      </dgm:t>
    </dgm:pt>
    <dgm:pt modelId="{89C4654B-4571-4E89-95B9-31280B8E0EE9}" type="parTrans" cxnId="{01549A77-F739-4E3E-9497-F6380B2E5F60}">
      <dgm:prSet/>
      <dgm:spPr>
        <a:ln>
          <a:solidFill>
            <a:schemeClr val="tx1"/>
          </a:solidFill>
        </a:ln>
      </dgm:spPr>
      <dgm:t>
        <a:bodyPr/>
        <a:lstStyle/>
        <a:p>
          <a:endParaRPr lang="ru-RU" sz="1200"/>
        </a:p>
      </dgm:t>
    </dgm:pt>
    <dgm:pt modelId="{AB60CF86-37FB-4EEB-B6B7-CA2E3A73BB9E}" type="sibTrans" cxnId="{01549A77-F739-4E3E-9497-F6380B2E5F60}">
      <dgm:prSet/>
      <dgm:spPr/>
      <dgm:t>
        <a:bodyPr/>
        <a:lstStyle/>
        <a:p>
          <a:endParaRPr lang="ru-RU" sz="1200"/>
        </a:p>
      </dgm:t>
    </dgm:pt>
    <dgm:pt modelId="{A57EA4F9-473E-4003-B09F-7EF23261EBFC}">
      <dgm:prSet phldrT="[Текст]" custT="1"/>
      <dgm:spPr>
        <a:ln>
          <a:solidFill>
            <a:schemeClr val="tx1"/>
          </a:solidFill>
        </a:ln>
      </dgm:spPr>
      <dgm:t>
        <a:bodyPr/>
        <a:lstStyle/>
        <a:p>
          <a:r>
            <a:rPr lang="en-US" sz="1200" dirty="0"/>
            <a:t>15</a:t>
          </a:r>
          <a:endParaRPr lang="ru-RU" sz="1200" dirty="0"/>
        </a:p>
      </dgm:t>
    </dgm:pt>
    <dgm:pt modelId="{E153761F-792A-4903-8C5F-1BE712D7E70D}" type="parTrans" cxnId="{7F2D6260-2BF0-49C1-8B47-9D157D83793C}">
      <dgm:prSet/>
      <dgm:spPr>
        <a:ln>
          <a:solidFill>
            <a:schemeClr val="tx1"/>
          </a:solidFill>
        </a:ln>
      </dgm:spPr>
      <dgm:t>
        <a:bodyPr/>
        <a:lstStyle/>
        <a:p>
          <a:endParaRPr lang="ru-RU" sz="1200"/>
        </a:p>
      </dgm:t>
    </dgm:pt>
    <dgm:pt modelId="{305FEEF1-2D32-439A-AB5C-A87D117612CC}" type="sibTrans" cxnId="{7F2D6260-2BF0-49C1-8B47-9D157D83793C}">
      <dgm:prSet/>
      <dgm:spPr/>
      <dgm:t>
        <a:bodyPr/>
        <a:lstStyle/>
        <a:p>
          <a:endParaRPr lang="ru-RU" sz="1200"/>
        </a:p>
      </dgm:t>
    </dgm:pt>
    <dgm:pt modelId="{0AFF8F60-3007-45F8-88CC-3A674374F7B2}">
      <dgm:prSet phldrT="[Текст]" custT="1"/>
      <dgm:spPr>
        <a:ln>
          <a:solidFill>
            <a:schemeClr val="tx1"/>
          </a:solidFill>
        </a:ln>
      </dgm:spPr>
      <dgm:t>
        <a:bodyPr/>
        <a:lstStyle/>
        <a:p>
          <a:r>
            <a:rPr lang="en-US" sz="1200" dirty="0"/>
            <a:t>25</a:t>
          </a:r>
          <a:endParaRPr lang="ru-RU" sz="1200" dirty="0"/>
        </a:p>
      </dgm:t>
    </dgm:pt>
    <dgm:pt modelId="{66CCE6E9-364B-4FB9-A365-9BC5FF596F19}" type="parTrans" cxnId="{285C1D8A-CC30-40AC-8127-E1F9AA40E40E}">
      <dgm:prSet/>
      <dgm:spPr>
        <a:ln>
          <a:solidFill>
            <a:schemeClr val="tx1"/>
          </a:solidFill>
        </a:ln>
      </dgm:spPr>
      <dgm:t>
        <a:bodyPr/>
        <a:lstStyle/>
        <a:p>
          <a:endParaRPr lang="ru-RU" sz="1200"/>
        </a:p>
      </dgm:t>
    </dgm:pt>
    <dgm:pt modelId="{7C12BA11-CD34-4C18-8392-1B935CEC4A4F}" type="sibTrans" cxnId="{285C1D8A-CC30-40AC-8127-E1F9AA40E40E}">
      <dgm:prSet/>
      <dgm:spPr/>
      <dgm:t>
        <a:bodyPr/>
        <a:lstStyle/>
        <a:p>
          <a:endParaRPr lang="ru-RU" sz="1200"/>
        </a:p>
      </dgm:t>
    </dgm:pt>
    <dgm:pt modelId="{52AACD34-87A5-4E78-A46E-88DC28D28A20}">
      <dgm:prSet phldrT="[Текст]" custT="1"/>
      <dgm:spPr>
        <a:ln>
          <a:solidFill>
            <a:schemeClr val="tx1"/>
          </a:solidFill>
        </a:ln>
      </dgm:spPr>
      <dgm:t>
        <a:bodyPr/>
        <a:lstStyle/>
        <a:p>
          <a:r>
            <a:rPr lang="en-US" sz="1200" dirty="0"/>
            <a:t>14</a:t>
          </a:r>
          <a:endParaRPr lang="ru-RU" sz="1200" dirty="0"/>
        </a:p>
      </dgm:t>
    </dgm:pt>
    <dgm:pt modelId="{7721E212-3E7C-43FB-9094-EA67BF1B4B80}" type="parTrans" cxnId="{99770502-36B3-4314-8FE6-ED2E77C2543A}">
      <dgm:prSet/>
      <dgm:spPr>
        <a:ln>
          <a:solidFill>
            <a:schemeClr val="tx1"/>
          </a:solidFill>
        </a:ln>
      </dgm:spPr>
      <dgm:t>
        <a:bodyPr/>
        <a:lstStyle/>
        <a:p>
          <a:endParaRPr lang="ru-RU" sz="1200"/>
        </a:p>
      </dgm:t>
    </dgm:pt>
    <dgm:pt modelId="{A2201E77-29F2-4559-9FE5-BA47C44D5022}" type="sibTrans" cxnId="{99770502-36B3-4314-8FE6-ED2E77C2543A}">
      <dgm:prSet/>
      <dgm:spPr/>
      <dgm:t>
        <a:bodyPr/>
        <a:lstStyle/>
        <a:p>
          <a:endParaRPr lang="ru-RU" sz="1200"/>
        </a:p>
      </dgm:t>
    </dgm:pt>
    <dgm:pt modelId="{8E664EBB-4329-4F89-A1B2-4637657A4565}">
      <dgm:prSet phldrT="[Текст]" custT="1"/>
      <dgm:spPr>
        <a:ln>
          <a:solidFill>
            <a:schemeClr val="tx1"/>
          </a:solidFill>
        </a:ln>
      </dgm:spPr>
      <dgm:t>
        <a:bodyPr/>
        <a:lstStyle/>
        <a:p>
          <a:r>
            <a:rPr lang="en-US" sz="1200" dirty="0"/>
            <a:t>1</a:t>
          </a:r>
          <a:endParaRPr lang="ru-RU" sz="1200" dirty="0"/>
        </a:p>
      </dgm:t>
    </dgm:pt>
    <dgm:pt modelId="{98DDFE94-B577-4C6F-B2B1-6FBB21ACFF4B}" type="parTrans" cxnId="{77F85BF5-326F-4494-8922-05FA362479B9}">
      <dgm:prSet/>
      <dgm:spPr>
        <a:ln>
          <a:solidFill>
            <a:schemeClr val="tx1"/>
          </a:solidFill>
        </a:ln>
      </dgm:spPr>
      <dgm:t>
        <a:bodyPr/>
        <a:lstStyle/>
        <a:p>
          <a:endParaRPr lang="ru-RU" sz="1200"/>
        </a:p>
      </dgm:t>
    </dgm:pt>
    <dgm:pt modelId="{64220954-3367-43B0-B07B-F6EF56DBDEFA}" type="sibTrans" cxnId="{77F85BF5-326F-4494-8922-05FA362479B9}">
      <dgm:prSet/>
      <dgm:spPr/>
      <dgm:t>
        <a:bodyPr/>
        <a:lstStyle/>
        <a:p>
          <a:endParaRPr lang="ru-RU" sz="1200"/>
        </a:p>
      </dgm:t>
    </dgm:pt>
    <dgm:pt modelId="{3974898F-E487-4D7A-A2CA-FF643FAD3C60}">
      <dgm:prSet phldrT="[Текст]" custT="1"/>
      <dgm:spPr>
        <a:ln>
          <a:solidFill>
            <a:schemeClr val="tx1"/>
          </a:solidFill>
        </a:ln>
      </dgm:spPr>
      <dgm:t>
        <a:bodyPr/>
        <a:lstStyle/>
        <a:p>
          <a:r>
            <a:rPr lang="en-US" sz="1200" dirty="0"/>
            <a:t>10</a:t>
          </a:r>
          <a:endParaRPr lang="ru-RU" sz="1200" dirty="0"/>
        </a:p>
      </dgm:t>
    </dgm:pt>
    <dgm:pt modelId="{4D905C15-9863-4AD3-AD0F-15ABDDA0F58E}" type="parTrans" cxnId="{48E35FD0-2332-44E8-9EC0-9A607AA6194C}">
      <dgm:prSet/>
      <dgm:spPr>
        <a:ln>
          <a:solidFill>
            <a:schemeClr val="tx1"/>
          </a:solidFill>
        </a:ln>
      </dgm:spPr>
      <dgm:t>
        <a:bodyPr/>
        <a:lstStyle/>
        <a:p>
          <a:endParaRPr lang="ru-RU" sz="1200"/>
        </a:p>
      </dgm:t>
    </dgm:pt>
    <dgm:pt modelId="{8E16A3F2-0AE3-4250-B4C4-59A0EACBB9A2}" type="sibTrans" cxnId="{48E35FD0-2332-44E8-9EC0-9A607AA6194C}">
      <dgm:prSet/>
      <dgm:spPr/>
      <dgm:t>
        <a:bodyPr/>
        <a:lstStyle/>
        <a:p>
          <a:endParaRPr lang="ru-RU" sz="1200"/>
        </a:p>
      </dgm:t>
    </dgm:pt>
    <dgm:pt modelId="{3EAE5ABD-B4EA-4022-A570-FAB77E798456}">
      <dgm:prSet phldrT="[Текст]" custT="1"/>
      <dgm:spPr>
        <a:ln>
          <a:solidFill>
            <a:schemeClr val="tx1"/>
          </a:solidFill>
        </a:ln>
      </dgm:spPr>
      <dgm:t>
        <a:bodyPr/>
        <a:lstStyle/>
        <a:p>
          <a:r>
            <a:rPr lang="en-US" sz="1200" dirty="0"/>
            <a:t>2</a:t>
          </a:r>
          <a:endParaRPr lang="ru-RU" sz="1200" dirty="0"/>
        </a:p>
      </dgm:t>
    </dgm:pt>
    <dgm:pt modelId="{034627E0-655C-4385-B7B1-F6684074029F}" type="parTrans" cxnId="{573EFE9E-0167-4487-968F-4176CB05E900}">
      <dgm:prSet/>
      <dgm:spPr>
        <a:ln>
          <a:solidFill>
            <a:schemeClr val="tx1"/>
          </a:solidFill>
        </a:ln>
      </dgm:spPr>
      <dgm:t>
        <a:bodyPr/>
        <a:lstStyle/>
        <a:p>
          <a:endParaRPr lang="ru-RU" sz="1200"/>
        </a:p>
      </dgm:t>
    </dgm:pt>
    <dgm:pt modelId="{95167555-D187-4DA3-AF10-B496D4962319}" type="sibTrans" cxnId="{573EFE9E-0167-4487-968F-4176CB05E900}">
      <dgm:prSet/>
      <dgm:spPr/>
      <dgm:t>
        <a:bodyPr/>
        <a:lstStyle/>
        <a:p>
          <a:endParaRPr lang="ru-RU" sz="1200"/>
        </a:p>
      </dgm:t>
    </dgm:pt>
    <dgm:pt modelId="{AE400B23-1C36-4415-937A-EF67CBB7757E}">
      <dgm:prSet phldrT="[Текст]" custT="1"/>
      <dgm:spPr>
        <a:ln>
          <a:solidFill>
            <a:schemeClr val="tx1"/>
          </a:solidFill>
        </a:ln>
      </dgm:spPr>
      <dgm:t>
        <a:bodyPr/>
        <a:lstStyle/>
        <a:p>
          <a:r>
            <a:rPr lang="en-US" sz="1200" dirty="0"/>
            <a:t>0</a:t>
          </a:r>
          <a:endParaRPr lang="ru-RU" sz="1200" dirty="0"/>
        </a:p>
      </dgm:t>
    </dgm:pt>
    <dgm:pt modelId="{390535D4-CA27-4ABE-B121-BFE58A5B9968}" type="parTrans" cxnId="{B7A177B4-875C-44D1-9268-2556B7906884}">
      <dgm:prSet/>
      <dgm:spPr>
        <a:ln>
          <a:solidFill>
            <a:schemeClr val="tx1"/>
          </a:solidFill>
        </a:ln>
      </dgm:spPr>
      <dgm:t>
        <a:bodyPr/>
        <a:lstStyle/>
        <a:p>
          <a:endParaRPr lang="ru-RU" sz="1200"/>
        </a:p>
      </dgm:t>
    </dgm:pt>
    <dgm:pt modelId="{8C655DD9-688D-4622-8F34-68B32B07A7E3}" type="sibTrans" cxnId="{B7A177B4-875C-44D1-9268-2556B7906884}">
      <dgm:prSet/>
      <dgm:spPr/>
      <dgm:t>
        <a:bodyPr/>
        <a:lstStyle/>
        <a:p>
          <a:endParaRPr lang="ru-RU" sz="1200"/>
        </a:p>
      </dgm:t>
    </dgm:pt>
    <dgm:pt modelId="{C7D2ACEF-FEE6-4325-9A9A-038EAE24ABF9}">
      <dgm:prSet phldrT="[Текст]" custT="1"/>
      <dgm:spPr>
        <a:ln>
          <a:solidFill>
            <a:schemeClr val="tx1"/>
          </a:solidFill>
        </a:ln>
      </dgm:spPr>
      <dgm:t>
        <a:bodyPr/>
        <a:lstStyle/>
        <a:p>
          <a:r>
            <a:rPr lang="en-US" sz="1200" dirty="0"/>
            <a:t>17</a:t>
          </a:r>
          <a:endParaRPr lang="ru-RU" sz="1200" dirty="0"/>
        </a:p>
      </dgm:t>
    </dgm:pt>
    <dgm:pt modelId="{9967B2A8-000C-4927-AA9A-FAD238952223}" type="parTrans" cxnId="{13061779-F5F2-46BF-85B2-25975BB869CA}">
      <dgm:prSet/>
      <dgm:spPr>
        <a:ln>
          <a:solidFill>
            <a:schemeClr val="tx1"/>
          </a:solidFill>
        </a:ln>
      </dgm:spPr>
      <dgm:t>
        <a:bodyPr/>
        <a:lstStyle/>
        <a:p>
          <a:endParaRPr lang="ru-RU" sz="1200"/>
        </a:p>
      </dgm:t>
    </dgm:pt>
    <dgm:pt modelId="{27EA3E13-34B8-4160-BD2C-AC99C062B61F}" type="sibTrans" cxnId="{13061779-F5F2-46BF-85B2-25975BB869CA}">
      <dgm:prSet/>
      <dgm:spPr/>
      <dgm:t>
        <a:bodyPr/>
        <a:lstStyle/>
        <a:p>
          <a:endParaRPr lang="ru-RU" sz="1200"/>
        </a:p>
      </dgm:t>
    </dgm:pt>
    <dgm:pt modelId="{C32CC696-C418-46F0-B5A9-644B042B3454}" type="pres">
      <dgm:prSet presAssocID="{52A30746-EA5B-49A8-A637-DCAFC3BFA52B}" presName="hierChild1" presStyleCnt="0">
        <dgm:presLayoutVars>
          <dgm:chPref val="1"/>
          <dgm:dir/>
          <dgm:animOne val="branch"/>
          <dgm:animLvl val="lvl"/>
          <dgm:resizeHandles/>
        </dgm:presLayoutVars>
      </dgm:prSet>
      <dgm:spPr/>
    </dgm:pt>
    <dgm:pt modelId="{E6B4824A-8CA4-42C4-86AB-AA1A0A778993}" type="pres">
      <dgm:prSet presAssocID="{B6860671-2329-4D37-AD54-B507270D7DDE}" presName="hierRoot1" presStyleCnt="0"/>
      <dgm:spPr/>
    </dgm:pt>
    <dgm:pt modelId="{06A6EA15-A9E8-4B5D-A74F-791BCEBACCEC}" type="pres">
      <dgm:prSet presAssocID="{B6860671-2329-4D37-AD54-B507270D7DDE}" presName="composite" presStyleCnt="0"/>
      <dgm:spPr/>
    </dgm:pt>
    <dgm:pt modelId="{C518FF57-9D71-4EE4-800A-3A5EE74915C2}" type="pres">
      <dgm:prSet presAssocID="{B6860671-2329-4D37-AD54-B507270D7DDE}" presName="background" presStyleLbl="node0" presStyleIdx="0" presStyleCnt="1"/>
      <dgm:spPr>
        <a:solidFill>
          <a:schemeClr val="accent2"/>
        </a:solidFill>
      </dgm:spPr>
    </dgm:pt>
    <dgm:pt modelId="{262C6D7A-7AB4-4207-B23B-EDE635A90CC9}" type="pres">
      <dgm:prSet presAssocID="{B6860671-2329-4D37-AD54-B507270D7DDE}" presName="text" presStyleLbl="fgAcc0" presStyleIdx="0" presStyleCnt="1" custScaleX="269540">
        <dgm:presLayoutVars>
          <dgm:chPref val="3"/>
        </dgm:presLayoutVars>
      </dgm:prSet>
      <dgm:spPr/>
    </dgm:pt>
    <dgm:pt modelId="{DBA1B55D-DCBE-4B98-92C5-1236E71BE2B6}" type="pres">
      <dgm:prSet presAssocID="{B6860671-2329-4D37-AD54-B507270D7DDE}" presName="hierChild2" presStyleCnt="0"/>
      <dgm:spPr/>
    </dgm:pt>
    <dgm:pt modelId="{6F88CE22-7042-4E88-8622-34BCC9A1C5FA}" type="pres">
      <dgm:prSet presAssocID="{5BCAA5D3-9C64-4B16-B885-604C533F0863}" presName="Name10" presStyleLbl="parChTrans1D2" presStyleIdx="0" presStyleCnt="2"/>
      <dgm:spPr/>
    </dgm:pt>
    <dgm:pt modelId="{DD9550D0-E4EA-4F66-A88F-62B5CED21BE3}" type="pres">
      <dgm:prSet presAssocID="{D839D22D-D0F2-4762-AC12-55B6C9A044BD}" presName="hierRoot2" presStyleCnt="0"/>
      <dgm:spPr/>
    </dgm:pt>
    <dgm:pt modelId="{5253397A-E94B-4127-8B10-421A367F132B}" type="pres">
      <dgm:prSet presAssocID="{D839D22D-D0F2-4762-AC12-55B6C9A044BD}" presName="composite2" presStyleCnt="0"/>
      <dgm:spPr/>
    </dgm:pt>
    <dgm:pt modelId="{A808D05C-D8B1-49D9-A011-FA76475C425B}" type="pres">
      <dgm:prSet presAssocID="{D839D22D-D0F2-4762-AC12-55B6C9A044BD}" presName="background2" presStyleLbl="node2" presStyleIdx="0" presStyleCnt="2"/>
      <dgm:spPr>
        <a:solidFill>
          <a:schemeClr val="accent2"/>
        </a:solidFill>
      </dgm:spPr>
    </dgm:pt>
    <dgm:pt modelId="{33F5044C-AA60-4F48-94E5-7F4605E5E139}" type="pres">
      <dgm:prSet presAssocID="{D839D22D-D0F2-4762-AC12-55B6C9A044BD}" presName="text2" presStyleLbl="fgAcc2" presStyleIdx="0" presStyleCnt="2" custScaleX="177201">
        <dgm:presLayoutVars>
          <dgm:chPref val="3"/>
        </dgm:presLayoutVars>
      </dgm:prSet>
      <dgm:spPr/>
    </dgm:pt>
    <dgm:pt modelId="{595400F2-6F0B-4A69-80B0-CA2AD4FA8C91}" type="pres">
      <dgm:prSet presAssocID="{D839D22D-D0F2-4762-AC12-55B6C9A044BD}" presName="hierChild3" presStyleCnt="0"/>
      <dgm:spPr/>
    </dgm:pt>
    <dgm:pt modelId="{D53096D7-3E24-4A04-A9D2-546BA321C623}" type="pres">
      <dgm:prSet presAssocID="{10981A23-05E9-4002-B5D0-79B53DC1CE04}" presName="Name17" presStyleLbl="parChTrans1D3" presStyleIdx="0" presStyleCnt="4"/>
      <dgm:spPr/>
    </dgm:pt>
    <dgm:pt modelId="{09360289-A504-47F0-88F6-9DD6F5948BFD}" type="pres">
      <dgm:prSet presAssocID="{50BD92B7-D36A-43E6-80D3-130B6E53A10E}" presName="hierRoot3" presStyleCnt="0"/>
      <dgm:spPr/>
    </dgm:pt>
    <dgm:pt modelId="{045F0CBE-6D33-49F5-84D7-00896CF71D7F}" type="pres">
      <dgm:prSet presAssocID="{50BD92B7-D36A-43E6-80D3-130B6E53A10E}" presName="composite3" presStyleCnt="0"/>
      <dgm:spPr/>
    </dgm:pt>
    <dgm:pt modelId="{DC9F88FD-9420-4BBA-B982-6C18E397E036}" type="pres">
      <dgm:prSet presAssocID="{50BD92B7-D36A-43E6-80D3-130B6E53A10E}" presName="background3" presStyleLbl="node3" presStyleIdx="0" presStyleCnt="4"/>
      <dgm:spPr>
        <a:solidFill>
          <a:schemeClr val="accent2"/>
        </a:solidFill>
      </dgm:spPr>
    </dgm:pt>
    <dgm:pt modelId="{379D95DB-4024-48CA-A4BA-24EDF6D9489B}" type="pres">
      <dgm:prSet presAssocID="{50BD92B7-D36A-43E6-80D3-130B6E53A10E}" presName="text3" presStyleLbl="fgAcc3" presStyleIdx="0" presStyleCnt="4">
        <dgm:presLayoutVars>
          <dgm:chPref val="3"/>
        </dgm:presLayoutVars>
      </dgm:prSet>
      <dgm:spPr/>
    </dgm:pt>
    <dgm:pt modelId="{EC0E8034-094E-48D1-84BE-02125502CCC6}" type="pres">
      <dgm:prSet presAssocID="{50BD92B7-D36A-43E6-80D3-130B6E53A10E}" presName="hierChild4" presStyleCnt="0"/>
      <dgm:spPr/>
    </dgm:pt>
    <dgm:pt modelId="{7AB80B5B-A825-4299-B03F-DB2BE28F831F}" type="pres">
      <dgm:prSet presAssocID="{E153761F-792A-4903-8C5F-1BE712D7E70D}" presName="Name23" presStyleLbl="parChTrans1D4" presStyleIdx="0" presStyleCnt="8"/>
      <dgm:spPr/>
    </dgm:pt>
    <dgm:pt modelId="{38246D18-069C-4579-946D-2DBE978BE2DC}" type="pres">
      <dgm:prSet presAssocID="{A57EA4F9-473E-4003-B09F-7EF23261EBFC}" presName="hierRoot4" presStyleCnt="0"/>
      <dgm:spPr/>
    </dgm:pt>
    <dgm:pt modelId="{52D96C50-BFAA-477C-BDEE-94A40AF6AC80}" type="pres">
      <dgm:prSet presAssocID="{A57EA4F9-473E-4003-B09F-7EF23261EBFC}" presName="composite4" presStyleCnt="0"/>
      <dgm:spPr/>
    </dgm:pt>
    <dgm:pt modelId="{29EF8C43-858F-4490-9AE7-05FB8D069846}" type="pres">
      <dgm:prSet presAssocID="{A57EA4F9-473E-4003-B09F-7EF23261EBFC}" presName="background4" presStyleLbl="node4" presStyleIdx="0" presStyleCnt="8"/>
      <dgm:spPr>
        <a:solidFill>
          <a:schemeClr val="accent2"/>
        </a:solidFill>
      </dgm:spPr>
    </dgm:pt>
    <dgm:pt modelId="{864FAFAB-20C7-497E-A767-15B4B81D8426}" type="pres">
      <dgm:prSet presAssocID="{A57EA4F9-473E-4003-B09F-7EF23261EBFC}" presName="text4" presStyleLbl="fgAcc4" presStyleIdx="0" presStyleCnt="8">
        <dgm:presLayoutVars>
          <dgm:chPref val="3"/>
        </dgm:presLayoutVars>
      </dgm:prSet>
      <dgm:spPr/>
    </dgm:pt>
    <dgm:pt modelId="{098F70D3-A458-4F03-AE57-9BE89B6E8085}" type="pres">
      <dgm:prSet presAssocID="{A57EA4F9-473E-4003-B09F-7EF23261EBFC}" presName="hierChild5" presStyleCnt="0"/>
      <dgm:spPr/>
    </dgm:pt>
    <dgm:pt modelId="{1CA43CC2-CFA9-4400-BCC8-BEF090551704}" type="pres">
      <dgm:prSet presAssocID="{66CCE6E9-364B-4FB9-A365-9BC5FF596F19}" presName="Name23" presStyleLbl="parChTrans1D4" presStyleIdx="1" presStyleCnt="8"/>
      <dgm:spPr/>
    </dgm:pt>
    <dgm:pt modelId="{27B4EE57-489A-4CB5-9337-3083C9D4D84C}" type="pres">
      <dgm:prSet presAssocID="{0AFF8F60-3007-45F8-88CC-3A674374F7B2}" presName="hierRoot4" presStyleCnt="0"/>
      <dgm:spPr/>
    </dgm:pt>
    <dgm:pt modelId="{BAD6E7E6-AA8D-4432-ADC9-2523BF50FD05}" type="pres">
      <dgm:prSet presAssocID="{0AFF8F60-3007-45F8-88CC-3A674374F7B2}" presName="composite4" presStyleCnt="0"/>
      <dgm:spPr/>
    </dgm:pt>
    <dgm:pt modelId="{02A35CAD-D04B-47C7-934B-CEE9F1262498}" type="pres">
      <dgm:prSet presAssocID="{0AFF8F60-3007-45F8-88CC-3A674374F7B2}" presName="background4" presStyleLbl="node4" presStyleIdx="1" presStyleCnt="8"/>
      <dgm:spPr>
        <a:solidFill>
          <a:schemeClr val="accent2"/>
        </a:solidFill>
      </dgm:spPr>
    </dgm:pt>
    <dgm:pt modelId="{B09C4A21-D2AF-4E65-A3D3-3D198858677A}" type="pres">
      <dgm:prSet presAssocID="{0AFF8F60-3007-45F8-88CC-3A674374F7B2}" presName="text4" presStyleLbl="fgAcc4" presStyleIdx="1" presStyleCnt="8">
        <dgm:presLayoutVars>
          <dgm:chPref val="3"/>
        </dgm:presLayoutVars>
      </dgm:prSet>
      <dgm:spPr/>
    </dgm:pt>
    <dgm:pt modelId="{A5B1645B-A357-4B8E-AA1B-A7AEF22122FF}" type="pres">
      <dgm:prSet presAssocID="{0AFF8F60-3007-45F8-88CC-3A674374F7B2}" presName="hierChild5" presStyleCnt="0"/>
      <dgm:spPr/>
    </dgm:pt>
    <dgm:pt modelId="{473B3FC5-9C13-458C-BE83-D53387EF2D41}" type="pres">
      <dgm:prSet presAssocID="{7CD0F09D-734A-4AAF-B0F9-E124CFA8C342}" presName="Name17" presStyleLbl="parChTrans1D3" presStyleIdx="1" presStyleCnt="4"/>
      <dgm:spPr/>
    </dgm:pt>
    <dgm:pt modelId="{33F182F0-976C-4A20-88B9-31390DD1EEF6}" type="pres">
      <dgm:prSet presAssocID="{72578CFC-0E5F-47F4-AA0B-3820D45772FE}" presName="hierRoot3" presStyleCnt="0"/>
      <dgm:spPr/>
    </dgm:pt>
    <dgm:pt modelId="{F6258AE9-8079-4501-AA1D-6199D767A855}" type="pres">
      <dgm:prSet presAssocID="{72578CFC-0E5F-47F4-AA0B-3820D45772FE}" presName="composite3" presStyleCnt="0"/>
      <dgm:spPr/>
    </dgm:pt>
    <dgm:pt modelId="{D6B2A8F4-10A8-4CED-B1A2-E3A6FC8F9778}" type="pres">
      <dgm:prSet presAssocID="{72578CFC-0E5F-47F4-AA0B-3820D45772FE}" presName="background3" presStyleLbl="node3" presStyleIdx="1" presStyleCnt="4"/>
      <dgm:spPr>
        <a:solidFill>
          <a:schemeClr val="accent2"/>
        </a:solidFill>
      </dgm:spPr>
    </dgm:pt>
    <dgm:pt modelId="{B97D7ACF-9C7C-42CB-88F7-16F5FE55DB39}" type="pres">
      <dgm:prSet presAssocID="{72578CFC-0E5F-47F4-AA0B-3820D45772FE}" presName="text3" presStyleLbl="fgAcc3" presStyleIdx="1" presStyleCnt="4">
        <dgm:presLayoutVars>
          <dgm:chPref val="3"/>
        </dgm:presLayoutVars>
      </dgm:prSet>
      <dgm:spPr/>
    </dgm:pt>
    <dgm:pt modelId="{1EBC89C4-7E8C-416F-9B32-29B2BF8BE689}" type="pres">
      <dgm:prSet presAssocID="{72578CFC-0E5F-47F4-AA0B-3820D45772FE}" presName="hierChild4" presStyleCnt="0"/>
      <dgm:spPr/>
    </dgm:pt>
    <dgm:pt modelId="{FF3A57E6-B4D8-4B00-A36A-793326D916AA}" type="pres">
      <dgm:prSet presAssocID="{7721E212-3E7C-43FB-9094-EA67BF1B4B80}" presName="Name23" presStyleLbl="parChTrans1D4" presStyleIdx="2" presStyleCnt="8"/>
      <dgm:spPr/>
    </dgm:pt>
    <dgm:pt modelId="{42390626-3259-467E-8C92-B4BC8DE0D75E}" type="pres">
      <dgm:prSet presAssocID="{52AACD34-87A5-4E78-A46E-88DC28D28A20}" presName="hierRoot4" presStyleCnt="0"/>
      <dgm:spPr/>
    </dgm:pt>
    <dgm:pt modelId="{08238E23-A279-42B2-B72C-59B138A6569C}" type="pres">
      <dgm:prSet presAssocID="{52AACD34-87A5-4E78-A46E-88DC28D28A20}" presName="composite4" presStyleCnt="0"/>
      <dgm:spPr/>
    </dgm:pt>
    <dgm:pt modelId="{107382B3-9F06-4C02-A656-B61BE9E41BC1}" type="pres">
      <dgm:prSet presAssocID="{52AACD34-87A5-4E78-A46E-88DC28D28A20}" presName="background4" presStyleLbl="node4" presStyleIdx="2" presStyleCnt="8"/>
      <dgm:spPr>
        <a:solidFill>
          <a:schemeClr val="accent2"/>
        </a:solidFill>
      </dgm:spPr>
    </dgm:pt>
    <dgm:pt modelId="{6D478BF1-18BE-4297-B24F-F1A1EB70B8E3}" type="pres">
      <dgm:prSet presAssocID="{52AACD34-87A5-4E78-A46E-88DC28D28A20}" presName="text4" presStyleLbl="fgAcc4" presStyleIdx="2" presStyleCnt="8">
        <dgm:presLayoutVars>
          <dgm:chPref val="3"/>
        </dgm:presLayoutVars>
      </dgm:prSet>
      <dgm:spPr/>
    </dgm:pt>
    <dgm:pt modelId="{235497A4-CA75-47A0-AB00-E43E344EBD36}" type="pres">
      <dgm:prSet presAssocID="{52AACD34-87A5-4E78-A46E-88DC28D28A20}" presName="hierChild5" presStyleCnt="0"/>
      <dgm:spPr/>
    </dgm:pt>
    <dgm:pt modelId="{43DFA6C1-4CF9-496E-9CE0-EBE862DCD62A}" type="pres">
      <dgm:prSet presAssocID="{98DDFE94-B577-4C6F-B2B1-6FBB21ACFF4B}" presName="Name23" presStyleLbl="parChTrans1D4" presStyleIdx="3" presStyleCnt="8"/>
      <dgm:spPr/>
    </dgm:pt>
    <dgm:pt modelId="{D6A8E265-BA36-4A2A-BCD9-06D98351A5E1}" type="pres">
      <dgm:prSet presAssocID="{8E664EBB-4329-4F89-A1B2-4637657A4565}" presName="hierRoot4" presStyleCnt="0"/>
      <dgm:spPr/>
    </dgm:pt>
    <dgm:pt modelId="{D1EA9D56-FA33-4889-827E-9565574E7D44}" type="pres">
      <dgm:prSet presAssocID="{8E664EBB-4329-4F89-A1B2-4637657A4565}" presName="composite4" presStyleCnt="0"/>
      <dgm:spPr/>
    </dgm:pt>
    <dgm:pt modelId="{C866B408-C148-4C5D-AA5A-E68B01C1B2DF}" type="pres">
      <dgm:prSet presAssocID="{8E664EBB-4329-4F89-A1B2-4637657A4565}" presName="background4" presStyleLbl="node4" presStyleIdx="3" presStyleCnt="8"/>
      <dgm:spPr>
        <a:solidFill>
          <a:schemeClr val="accent2"/>
        </a:solidFill>
      </dgm:spPr>
    </dgm:pt>
    <dgm:pt modelId="{9A22B385-632E-4AA6-8A39-5AFDB3B4E46D}" type="pres">
      <dgm:prSet presAssocID="{8E664EBB-4329-4F89-A1B2-4637657A4565}" presName="text4" presStyleLbl="fgAcc4" presStyleIdx="3" presStyleCnt="8">
        <dgm:presLayoutVars>
          <dgm:chPref val="3"/>
        </dgm:presLayoutVars>
      </dgm:prSet>
      <dgm:spPr/>
    </dgm:pt>
    <dgm:pt modelId="{4C59DEB0-74C0-486B-BB8A-FB4BC9E8E8F6}" type="pres">
      <dgm:prSet presAssocID="{8E664EBB-4329-4F89-A1B2-4637657A4565}" presName="hierChild5" presStyleCnt="0"/>
      <dgm:spPr/>
    </dgm:pt>
    <dgm:pt modelId="{760DC906-6764-4AE4-80C9-A91E3B2F1E0E}" type="pres">
      <dgm:prSet presAssocID="{8FD3AD9E-A4B2-459D-B5A5-5F9FBF2CD463}" presName="Name10" presStyleLbl="parChTrans1D2" presStyleIdx="1" presStyleCnt="2"/>
      <dgm:spPr/>
    </dgm:pt>
    <dgm:pt modelId="{EFC1AB4B-EA91-46FC-99C8-0676D05416AA}" type="pres">
      <dgm:prSet presAssocID="{40051700-1ADF-4E6B-9413-C47F9CFB795C}" presName="hierRoot2" presStyleCnt="0"/>
      <dgm:spPr/>
    </dgm:pt>
    <dgm:pt modelId="{AAE8F0B8-FAB9-4A7D-B489-9F6A96C31B60}" type="pres">
      <dgm:prSet presAssocID="{40051700-1ADF-4E6B-9413-C47F9CFB795C}" presName="composite2" presStyleCnt="0"/>
      <dgm:spPr/>
    </dgm:pt>
    <dgm:pt modelId="{ED06DE7F-FB4F-42D8-AA52-22343F01D4EC}" type="pres">
      <dgm:prSet presAssocID="{40051700-1ADF-4E6B-9413-C47F9CFB795C}" presName="background2" presStyleLbl="node2" presStyleIdx="1" presStyleCnt="2"/>
      <dgm:spPr>
        <a:solidFill>
          <a:schemeClr val="accent2"/>
        </a:solidFill>
      </dgm:spPr>
    </dgm:pt>
    <dgm:pt modelId="{F3346B3C-B729-48A8-9BAB-A255D42E4E95}" type="pres">
      <dgm:prSet presAssocID="{40051700-1ADF-4E6B-9413-C47F9CFB795C}" presName="text2" presStyleLbl="fgAcc2" presStyleIdx="1" presStyleCnt="2" custScaleX="190308">
        <dgm:presLayoutVars>
          <dgm:chPref val="3"/>
        </dgm:presLayoutVars>
      </dgm:prSet>
      <dgm:spPr/>
    </dgm:pt>
    <dgm:pt modelId="{A51727FB-ED7C-476D-B314-09BEA3C93477}" type="pres">
      <dgm:prSet presAssocID="{40051700-1ADF-4E6B-9413-C47F9CFB795C}" presName="hierChild3" presStyleCnt="0"/>
      <dgm:spPr/>
    </dgm:pt>
    <dgm:pt modelId="{2D5BC629-711B-44FE-A721-584E16504197}" type="pres">
      <dgm:prSet presAssocID="{8035461F-91FE-47A8-B5A8-99A1456EBA4F}" presName="Name17" presStyleLbl="parChTrans1D3" presStyleIdx="2" presStyleCnt="4"/>
      <dgm:spPr/>
    </dgm:pt>
    <dgm:pt modelId="{D731EDAA-2330-44CD-BA91-A2FBD85A17CB}" type="pres">
      <dgm:prSet presAssocID="{8DABE6EB-01CC-4348-99A3-A04A2F1B3C23}" presName="hierRoot3" presStyleCnt="0"/>
      <dgm:spPr/>
    </dgm:pt>
    <dgm:pt modelId="{E7D0E49E-DD2D-4139-AEE2-AE91122CC167}" type="pres">
      <dgm:prSet presAssocID="{8DABE6EB-01CC-4348-99A3-A04A2F1B3C23}" presName="composite3" presStyleCnt="0"/>
      <dgm:spPr/>
    </dgm:pt>
    <dgm:pt modelId="{A3D24D15-B5C0-4BA2-B390-55F04B277CBB}" type="pres">
      <dgm:prSet presAssocID="{8DABE6EB-01CC-4348-99A3-A04A2F1B3C23}" presName="background3" presStyleLbl="node3" presStyleIdx="2" presStyleCnt="4"/>
      <dgm:spPr>
        <a:solidFill>
          <a:schemeClr val="accent2"/>
        </a:solidFill>
      </dgm:spPr>
    </dgm:pt>
    <dgm:pt modelId="{4962FACF-44D2-4132-8733-134872A24B72}" type="pres">
      <dgm:prSet presAssocID="{8DABE6EB-01CC-4348-99A3-A04A2F1B3C23}" presName="text3" presStyleLbl="fgAcc3" presStyleIdx="2" presStyleCnt="4">
        <dgm:presLayoutVars>
          <dgm:chPref val="3"/>
        </dgm:presLayoutVars>
      </dgm:prSet>
      <dgm:spPr/>
    </dgm:pt>
    <dgm:pt modelId="{EF07BEEE-164A-4DD1-BE24-FA6E6CBCF502}" type="pres">
      <dgm:prSet presAssocID="{8DABE6EB-01CC-4348-99A3-A04A2F1B3C23}" presName="hierChild4" presStyleCnt="0"/>
      <dgm:spPr/>
    </dgm:pt>
    <dgm:pt modelId="{57C27826-2182-4349-9F80-F4C1ED4B68C4}" type="pres">
      <dgm:prSet presAssocID="{4D905C15-9863-4AD3-AD0F-15ABDDA0F58E}" presName="Name23" presStyleLbl="parChTrans1D4" presStyleIdx="4" presStyleCnt="8"/>
      <dgm:spPr/>
    </dgm:pt>
    <dgm:pt modelId="{A085BE13-07A2-4901-84DF-C90FD7ADB60C}" type="pres">
      <dgm:prSet presAssocID="{3974898F-E487-4D7A-A2CA-FF643FAD3C60}" presName="hierRoot4" presStyleCnt="0"/>
      <dgm:spPr/>
    </dgm:pt>
    <dgm:pt modelId="{5FEDBB43-EEBE-4DF1-ADF4-5407307B1372}" type="pres">
      <dgm:prSet presAssocID="{3974898F-E487-4D7A-A2CA-FF643FAD3C60}" presName="composite4" presStyleCnt="0"/>
      <dgm:spPr/>
    </dgm:pt>
    <dgm:pt modelId="{EB8C35DA-7043-437E-9840-20DC9DA7F5B3}" type="pres">
      <dgm:prSet presAssocID="{3974898F-E487-4D7A-A2CA-FF643FAD3C60}" presName="background4" presStyleLbl="node4" presStyleIdx="4" presStyleCnt="8"/>
      <dgm:spPr>
        <a:solidFill>
          <a:schemeClr val="accent2"/>
        </a:solidFill>
      </dgm:spPr>
    </dgm:pt>
    <dgm:pt modelId="{6B9F967E-F2AA-487A-8898-2E7E3121D94B}" type="pres">
      <dgm:prSet presAssocID="{3974898F-E487-4D7A-A2CA-FF643FAD3C60}" presName="text4" presStyleLbl="fgAcc4" presStyleIdx="4" presStyleCnt="8">
        <dgm:presLayoutVars>
          <dgm:chPref val="3"/>
        </dgm:presLayoutVars>
      </dgm:prSet>
      <dgm:spPr/>
    </dgm:pt>
    <dgm:pt modelId="{48720782-91A1-4436-8A9B-3DE129A6F648}" type="pres">
      <dgm:prSet presAssocID="{3974898F-E487-4D7A-A2CA-FF643FAD3C60}" presName="hierChild5" presStyleCnt="0"/>
      <dgm:spPr/>
    </dgm:pt>
    <dgm:pt modelId="{EB7532BE-F235-4E09-A59F-AA8D2FBB1F13}" type="pres">
      <dgm:prSet presAssocID="{034627E0-655C-4385-B7B1-F6684074029F}" presName="Name23" presStyleLbl="parChTrans1D4" presStyleIdx="5" presStyleCnt="8"/>
      <dgm:spPr/>
    </dgm:pt>
    <dgm:pt modelId="{DAAFC4C0-4111-48CA-97F5-CC247364A1D8}" type="pres">
      <dgm:prSet presAssocID="{3EAE5ABD-B4EA-4022-A570-FAB77E798456}" presName="hierRoot4" presStyleCnt="0"/>
      <dgm:spPr/>
    </dgm:pt>
    <dgm:pt modelId="{72DCB0A8-AF17-43B4-B94C-0125822E882A}" type="pres">
      <dgm:prSet presAssocID="{3EAE5ABD-B4EA-4022-A570-FAB77E798456}" presName="composite4" presStyleCnt="0"/>
      <dgm:spPr/>
    </dgm:pt>
    <dgm:pt modelId="{26653B70-9C06-4B5C-AB7D-A47C05025192}" type="pres">
      <dgm:prSet presAssocID="{3EAE5ABD-B4EA-4022-A570-FAB77E798456}" presName="background4" presStyleLbl="node4" presStyleIdx="5" presStyleCnt="8"/>
      <dgm:spPr>
        <a:solidFill>
          <a:schemeClr val="accent2"/>
        </a:solidFill>
      </dgm:spPr>
    </dgm:pt>
    <dgm:pt modelId="{B9316247-730F-4BEA-AF53-7E7193F92894}" type="pres">
      <dgm:prSet presAssocID="{3EAE5ABD-B4EA-4022-A570-FAB77E798456}" presName="text4" presStyleLbl="fgAcc4" presStyleIdx="5" presStyleCnt="8">
        <dgm:presLayoutVars>
          <dgm:chPref val="3"/>
        </dgm:presLayoutVars>
      </dgm:prSet>
      <dgm:spPr/>
    </dgm:pt>
    <dgm:pt modelId="{721327EA-63C1-46E5-BD27-2B7B4966F854}" type="pres">
      <dgm:prSet presAssocID="{3EAE5ABD-B4EA-4022-A570-FAB77E798456}" presName="hierChild5" presStyleCnt="0"/>
      <dgm:spPr/>
    </dgm:pt>
    <dgm:pt modelId="{2438C6FF-5039-4AC5-A63E-0B940936B04C}" type="pres">
      <dgm:prSet presAssocID="{89C4654B-4571-4E89-95B9-31280B8E0EE9}" presName="Name17" presStyleLbl="parChTrans1D3" presStyleIdx="3" presStyleCnt="4"/>
      <dgm:spPr/>
    </dgm:pt>
    <dgm:pt modelId="{9CEE6581-7D89-412B-8FC6-2EAEB453AF11}" type="pres">
      <dgm:prSet presAssocID="{FC41B2B4-C191-4706-AA9E-2DAC90B0ECD9}" presName="hierRoot3" presStyleCnt="0"/>
      <dgm:spPr/>
    </dgm:pt>
    <dgm:pt modelId="{AB537AEA-25DC-4220-A885-FD6AC34A986F}" type="pres">
      <dgm:prSet presAssocID="{FC41B2B4-C191-4706-AA9E-2DAC90B0ECD9}" presName="composite3" presStyleCnt="0"/>
      <dgm:spPr/>
    </dgm:pt>
    <dgm:pt modelId="{F393AC6C-2EF5-4375-A06E-F488FDEBF3CA}" type="pres">
      <dgm:prSet presAssocID="{FC41B2B4-C191-4706-AA9E-2DAC90B0ECD9}" presName="background3" presStyleLbl="node3" presStyleIdx="3" presStyleCnt="4"/>
      <dgm:spPr>
        <a:solidFill>
          <a:schemeClr val="accent2"/>
        </a:solidFill>
      </dgm:spPr>
    </dgm:pt>
    <dgm:pt modelId="{755391A6-D5C3-4F50-BA0A-B03D221AA790}" type="pres">
      <dgm:prSet presAssocID="{FC41B2B4-C191-4706-AA9E-2DAC90B0ECD9}" presName="text3" presStyleLbl="fgAcc3" presStyleIdx="3" presStyleCnt="4">
        <dgm:presLayoutVars>
          <dgm:chPref val="3"/>
        </dgm:presLayoutVars>
      </dgm:prSet>
      <dgm:spPr/>
    </dgm:pt>
    <dgm:pt modelId="{A6966A27-D67B-4453-B738-4C369AC9354A}" type="pres">
      <dgm:prSet presAssocID="{FC41B2B4-C191-4706-AA9E-2DAC90B0ECD9}" presName="hierChild4" presStyleCnt="0"/>
      <dgm:spPr/>
    </dgm:pt>
    <dgm:pt modelId="{ED459DD2-7954-4C97-9B14-84407BC034E1}" type="pres">
      <dgm:prSet presAssocID="{390535D4-CA27-4ABE-B121-BFE58A5B9968}" presName="Name23" presStyleLbl="parChTrans1D4" presStyleIdx="6" presStyleCnt="8"/>
      <dgm:spPr/>
    </dgm:pt>
    <dgm:pt modelId="{78F1E94F-B1C1-4447-9004-E1F00D431272}" type="pres">
      <dgm:prSet presAssocID="{AE400B23-1C36-4415-937A-EF67CBB7757E}" presName="hierRoot4" presStyleCnt="0"/>
      <dgm:spPr/>
    </dgm:pt>
    <dgm:pt modelId="{AA172053-2064-400E-8A0F-504F5229C211}" type="pres">
      <dgm:prSet presAssocID="{AE400B23-1C36-4415-937A-EF67CBB7757E}" presName="composite4" presStyleCnt="0"/>
      <dgm:spPr/>
    </dgm:pt>
    <dgm:pt modelId="{ACC548B6-328E-418E-B3C2-CC0E50019624}" type="pres">
      <dgm:prSet presAssocID="{AE400B23-1C36-4415-937A-EF67CBB7757E}" presName="background4" presStyleLbl="node4" presStyleIdx="6" presStyleCnt="8"/>
      <dgm:spPr>
        <a:solidFill>
          <a:schemeClr val="accent2"/>
        </a:solidFill>
      </dgm:spPr>
    </dgm:pt>
    <dgm:pt modelId="{F483B046-50BB-4799-B4FD-C9ACE6330661}" type="pres">
      <dgm:prSet presAssocID="{AE400B23-1C36-4415-937A-EF67CBB7757E}" presName="text4" presStyleLbl="fgAcc4" presStyleIdx="6" presStyleCnt="8">
        <dgm:presLayoutVars>
          <dgm:chPref val="3"/>
        </dgm:presLayoutVars>
      </dgm:prSet>
      <dgm:spPr/>
    </dgm:pt>
    <dgm:pt modelId="{CCDCE782-9830-4FD9-88DE-15BFE9649F54}" type="pres">
      <dgm:prSet presAssocID="{AE400B23-1C36-4415-937A-EF67CBB7757E}" presName="hierChild5" presStyleCnt="0"/>
      <dgm:spPr/>
    </dgm:pt>
    <dgm:pt modelId="{B8709B52-7FDC-4687-AA7E-2152A953C73C}" type="pres">
      <dgm:prSet presAssocID="{9967B2A8-000C-4927-AA9A-FAD238952223}" presName="Name23" presStyleLbl="parChTrans1D4" presStyleIdx="7" presStyleCnt="8"/>
      <dgm:spPr/>
    </dgm:pt>
    <dgm:pt modelId="{87FBC4DE-FA25-4DF5-9C51-53BAA7C221B0}" type="pres">
      <dgm:prSet presAssocID="{C7D2ACEF-FEE6-4325-9A9A-038EAE24ABF9}" presName="hierRoot4" presStyleCnt="0"/>
      <dgm:spPr/>
    </dgm:pt>
    <dgm:pt modelId="{91B3D20C-C85E-4482-87B9-70E4A5E47221}" type="pres">
      <dgm:prSet presAssocID="{C7D2ACEF-FEE6-4325-9A9A-038EAE24ABF9}" presName="composite4" presStyleCnt="0"/>
      <dgm:spPr/>
    </dgm:pt>
    <dgm:pt modelId="{CCCB52E6-B56D-4A66-AF17-85FB7193DA97}" type="pres">
      <dgm:prSet presAssocID="{C7D2ACEF-FEE6-4325-9A9A-038EAE24ABF9}" presName="background4" presStyleLbl="node4" presStyleIdx="7" presStyleCnt="8"/>
      <dgm:spPr>
        <a:solidFill>
          <a:schemeClr val="accent2"/>
        </a:solidFill>
      </dgm:spPr>
    </dgm:pt>
    <dgm:pt modelId="{770B5A73-E3FE-4196-AEE2-ED2DB2442317}" type="pres">
      <dgm:prSet presAssocID="{C7D2ACEF-FEE6-4325-9A9A-038EAE24ABF9}" presName="text4" presStyleLbl="fgAcc4" presStyleIdx="7" presStyleCnt="8">
        <dgm:presLayoutVars>
          <dgm:chPref val="3"/>
        </dgm:presLayoutVars>
      </dgm:prSet>
      <dgm:spPr/>
    </dgm:pt>
    <dgm:pt modelId="{211EF611-486A-4FAB-8C37-16F4941EB87F}" type="pres">
      <dgm:prSet presAssocID="{C7D2ACEF-FEE6-4325-9A9A-038EAE24ABF9}" presName="hierChild5" presStyleCnt="0"/>
      <dgm:spPr/>
    </dgm:pt>
  </dgm:ptLst>
  <dgm:cxnLst>
    <dgm:cxn modelId="{40245000-04BD-4DF3-B943-52F19FC7A61D}" type="presOf" srcId="{3974898F-E487-4D7A-A2CA-FF643FAD3C60}" destId="{6B9F967E-F2AA-487A-8898-2E7E3121D94B}" srcOrd="0" destOrd="0" presId="urn:microsoft.com/office/officeart/2005/8/layout/hierarchy1"/>
    <dgm:cxn modelId="{99770502-36B3-4314-8FE6-ED2E77C2543A}" srcId="{72578CFC-0E5F-47F4-AA0B-3820D45772FE}" destId="{52AACD34-87A5-4E78-A46E-88DC28D28A20}" srcOrd="0" destOrd="0" parTransId="{7721E212-3E7C-43FB-9094-EA67BF1B4B80}" sibTransId="{A2201E77-29F2-4559-9FE5-BA47C44D5022}"/>
    <dgm:cxn modelId="{02BC0206-C8B1-4060-8F97-73E3AE76ADC0}" type="presOf" srcId="{0AFF8F60-3007-45F8-88CC-3A674374F7B2}" destId="{B09C4A21-D2AF-4E65-A3D3-3D198858677A}" srcOrd="0" destOrd="0" presId="urn:microsoft.com/office/officeart/2005/8/layout/hierarchy1"/>
    <dgm:cxn modelId="{206E0D0F-BA32-48F0-95A3-2E8AD084307D}" type="presOf" srcId="{E153761F-792A-4903-8C5F-1BE712D7E70D}" destId="{7AB80B5B-A825-4299-B03F-DB2BE28F831F}" srcOrd="0" destOrd="0" presId="urn:microsoft.com/office/officeart/2005/8/layout/hierarchy1"/>
    <dgm:cxn modelId="{EF7E0322-D7C7-4BBA-BCD8-375F4BBCF9FD}" type="presOf" srcId="{66CCE6E9-364B-4FB9-A365-9BC5FF596F19}" destId="{1CA43CC2-CFA9-4400-BCC8-BEF090551704}" srcOrd="0" destOrd="0" presId="urn:microsoft.com/office/officeart/2005/8/layout/hierarchy1"/>
    <dgm:cxn modelId="{24AAA828-072C-4A3E-8FCA-A7D84464FE1F}" type="presOf" srcId="{10981A23-05E9-4002-B5D0-79B53DC1CE04}" destId="{D53096D7-3E24-4A04-A9D2-546BA321C623}" srcOrd="0" destOrd="0" presId="urn:microsoft.com/office/officeart/2005/8/layout/hierarchy1"/>
    <dgm:cxn modelId="{6F238929-99C7-4938-A055-957116242B42}" srcId="{52A30746-EA5B-49A8-A637-DCAFC3BFA52B}" destId="{B6860671-2329-4D37-AD54-B507270D7DDE}" srcOrd="0" destOrd="0" parTransId="{60330A10-FFD6-4FB8-B5A8-AA4642D4B6F2}" sibTransId="{BCC9F024-AFAE-48A1-8C6E-F4D51430E7F5}"/>
    <dgm:cxn modelId="{BFDCF32D-B1F1-4A3E-965D-D7B7C93A8AD3}" type="presOf" srcId="{50BD92B7-D36A-43E6-80D3-130B6E53A10E}" destId="{379D95DB-4024-48CA-A4BA-24EDF6D9489B}" srcOrd="0" destOrd="0" presId="urn:microsoft.com/office/officeart/2005/8/layout/hierarchy1"/>
    <dgm:cxn modelId="{CDCD092F-8765-4873-A52F-0B9B9A25A87A}" type="presOf" srcId="{D839D22D-D0F2-4762-AC12-55B6C9A044BD}" destId="{33F5044C-AA60-4F48-94E5-7F4605E5E139}" srcOrd="0" destOrd="0" presId="urn:microsoft.com/office/officeart/2005/8/layout/hierarchy1"/>
    <dgm:cxn modelId="{9728F738-E347-4374-959B-F6C28FABAA45}" type="presOf" srcId="{5BCAA5D3-9C64-4B16-B885-604C533F0863}" destId="{6F88CE22-7042-4E88-8622-34BCC9A1C5FA}" srcOrd="0" destOrd="0" presId="urn:microsoft.com/office/officeart/2005/8/layout/hierarchy1"/>
    <dgm:cxn modelId="{55A8D040-1A74-436A-920E-D19C4A4D2A64}" srcId="{D839D22D-D0F2-4762-AC12-55B6C9A044BD}" destId="{72578CFC-0E5F-47F4-AA0B-3820D45772FE}" srcOrd="1" destOrd="0" parTransId="{7CD0F09D-734A-4AAF-B0F9-E124CFA8C342}" sibTransId="{AD54C582-4951-44BB-A42A-5CB7E5B99782}"/>
    <dgm:cxn modelId="{7F2D6260-2BF0-49C1-8B47-9D157D83793C}" srcId="{50BD92B7-D36A-43E6-80D3-130B6E53A10E}" destId="{A57EA4F9-473E-4003-B09F-7EF23261EBFC}" srcOrd="0" destOrd="0" parTransId="{E153761F-792A-4903-8C5F-1BE712D7E70D}" sibTransId="{305FEEF1-2D32-439A-AB5C-A87D117612CC}"/>
    <dgm:cxn modelId="{CAA38961-86D0-47A0-B175-4B09953C31C6}" type="presOf" srcId="{52A30746-EA5B-49A8-A637-DCAFC3BFA52B}" destId="{C32CC696-C418-46F0-B5A9-644B042B3454}" srcOrd="0" destOrd="0" presId="urn:microsoft.com/office/officeart/2005/8/layout/hierarchy1"/>
    <dgm:cxn modelId="{9C5C6263-D123-4F87-9397-B1A1643C74BC}" type="presOf" srcId="{AE400B23-1C36-4415-937A-EF67CBB7757E}" destId="{F483B046-50BB-4799-B4FD-C9ACE6330661}" srcOrd="0" destOrd="0" presId="urn:microsoft.com/office/officeart/2005/8/layout/hierarchy1"/>
    <dgm:cxn modelId="{9CAC6D65-6C50-46E5-86ED-E5FF4752E526}" type="presOf" srcId="{390535D4-CA27-4ABE-B121-BFE58A5B9968}" destId="{ED459DD2-7954-4C97-9B14-84407BC034E1}" srcOrd="0" destOrd="0" presId="urn:microsoft.com/office/officeart/2005/8/layout/hierarchy1"/>
    <dgm:cxn modelId="{647FAF67-EC26-4964-9A95-880AD07B5947}" type="presOf" srcId="{034627E0-655C-4385-B7B1-F6684074029F}" destId="{EB7532BE-F235-4E09-A59F-AA8D2FBB1F13}" srcOrd="0" destOrd="0" presId="urn:microsoft.com/office/officeart/2005/8/layout/hierarchy1"/>
    <dgm:cxn modelId="{36FC426A-C66B-4906-8331-19AE1E2AD914}" type="presOf" srcId="{8DABE6EB-01CC-4348-99A3-A04A2F1B3C23}" destId="{4962FACF-44D2-4132-8733-134872A24B72}" srcOrd="0" destOrd="0" presId="urn:microsoft.com/office/officeart/2005/8/layout/hierarchy1"/>
    <dgm:cxn modelId="{33DF7B4F-0B73-44FF-8A67-28C9838F6894}" type="presOf" srcId="{7CD0F09D-734A-4AAF-B0F9-E124CFA8C342}" destId="{473B3FC5-9C13-458C-BE83-D53387EF2D41}" srcOrd="0" destOrd="0" presId="urn:microsoft.com/office/officeart/2005/8/layout/hierarchy1"/>
    <dgm:cxn modelId="{05B93B70-617A-4080-A2D8-5E4F42B3CDFA}" type="presOf" srcId="{FC41B2B4-C191-4706-AA9E-2DAC90B0ECD9}" destId="{755391A6-D5C3-4F50-BA0A-B03D221AA790}" srcOrd="0" destOrd="0" presId="urn:microsoft.com/office/officeart/2005/8/layout/hierarchy1"/>
    <dgm:cxn modelId="{0DD2FB70-9C51-429F-990A-0D9451FC0952}" type="presOf" srcId="{B6860671-2329-4D37-AD54-B507270D7DDE}" destId="{262C6D7A-7AB4-4207-B23B-EDE635A90CC9}" srcOrd="0" destOrd="0" presId="urn:microsoft.com/office/officeart/2005/8/layout/hierarchy1"/>
    <dgm:cxn modelId="{6E6D4271-814D-43D0-BD68-00D1B3E88167}" srcId="{B6860671-2329-4D37-AD54-B507270D7DDE}" destId="{40051700-1ADF-4E6B-9413-C47F9CFB795C}" srcOrd="1" destOrd="0" parTransId="{8FD3AD9E-A4B2-459D-B5A5-5F9FBF2CD463}" sibTransId="{DC31ACF0-CA84-466B-8B32-921CC7073649}"/>
    <dgm:cxn modelId="{A9DA8E74-9DB0-4D8E-AF8E-1E3A76B8B7F4}" type="presOf" srcId="{4D905C15-9863-4AD3-AD0F-15ABDDA0F58E}" destId="{57C27826-2182-4349-9F80-F4C1ED4B68C4}" srcOrd="0" destOrd="0" presId="urn:microsoft.com/office/officeart/2005/8/layout/hierarchy1"/>
    <dgm:cxn modelId="{01549A77-F739-4E3E-9497-F6380B2E5F60}" srcId="{40051700-1ADF-4E6B-9413-C47F9CFB795C}" destId="{FC41B2B4-C191-4706-AA9E-2DAC90B0ECD9}" srcOrd="1" destOrd="0" parTransId="{89C4654B-4571-4E89-95B9-31280B8E0EE9}" sibTransId="{AB60CF86-37FB-4EEB-B6B7-CA2E3A73BB9E}"/>
    <dgm:cxn modelId="{13061779-F5F2-46BF-85B2-25975BB869CA}" srcId="{FC41B2B4-C191-4706-AA9E-2DAC90B0ECD9}" destId="{C7D2ACEF-FEE6-4325-9A9A-038EAE24ABF9}" srcOrd="1" destOrd="0" parTransId="{9967B2A8-000C-4927-AA9A-FAD238952223}" sibTransId="{27EA3E13-34B8-4160-BD2C-AC99C062B61F}"/>
    <dgm:cxn modelId="{E7BA9F7A-1E4B-42B9-9B9A-81C5C9AE6056}" type="presOf" srcId="{72578CFC-0E5F-47F4-AA0B-3820D45772FE}" destId="{B97D7ACF-9C7C-42CB-88F7-16F5FE55DB39}" srcOrd="0" destOrd="0" presId="urn:microsoft.com/office/officeart/2005/8/layout/hierarchy1"/>
    <dgm:cxn modelId="{A2D2A081-1556-409E-9049-A963AFF9EAF0}" type="presOf" srcId="{9967B2A8-000C-4927-AA9A-FAD238952223}" destId="{B8709B52-7FDC-4687-AA7E-2152A953C73C}" srcOrd="0" destOrd="0" presId="urn:microsoft.com/office/officeart/2005/8/layout/hierarchy1"/>
    <dgm:cxn modelId="{285C1D8A-CC30-40AC-8127-E1F9AA40E40E}" srcId="{50BD92B7-D36A-43E6-80D3-130B6E53A10E}" destId="{0AFF8F60-3007-45F8-88CC-3A674374F7B2}" srcOrd="1" destOrd="0" parTransId="{66CCE6E9-364B-4FB9-A365-9BC5FF596F19}" sibTransId="{7C12BA11-CD34-4C18-8392-1B935CEC4A4F}"/>
    <dgm:cxn modelId="{573EFE9E-0167-4487-968F-4176CB05E900}" srcId="{8DABE6EB-01CC-4348-99A3-A04A2F1B3C23}" destId="{3EAE5ABD-B4EA-4022-A570-FAB77E798456}" srcOrd="1" destOrd="0" parTransId="{034627E0-655C-4385-B7B1-F6684074029F}" sibTransId="{95167555-D187-4DA3-AF10-B496D4962319}"/>
    <dgm:cxn modelId="{C6A8D4A8-5942-4977-AB5E-F951A1C88FD8}" type="presOf" srcId="{40051700-1ADF-4E6B-9413-C47F9CFB795C}" destId="{F3346B3C-B729-48A8-9BAB-A255D42E4E95}" srcOrd="0" destOrd="0" presId="urn:microsoft.com/office/officeart/2005/8/layout/hierarchy1"/>
    <dgm:cxn modelId="{4F3099B0-C281-4F3E-B074-4A613A196724}" type="presOf" srcId="{52AACD34-87A5-4E78-A46E-88DC28D28A20}" destId="{6D478BF1-18BE-4297-B24F-F1A1EB70B8E3}" srcOrd="0" destOrd="0" presId="urn:microsoft.com/office/officeart/2005/8/layout/hierarchy1"/>
    <dgm:cxn modelId="{B7A177B4-875C-44D1-9268-2556B7906884}" srcId="{FC41B2B4-C191-4706-AA9E-2DAC90B0ECD9}" destId="{AE400B23-1C36-4415-937A-EF67CBB7757E}" srcOrd="0" destOrd="0" parTransId="{390535D4-CA27-4ABE-B121-BFE58A5B9968}" sibTransId="{8C655DD9-688D-4622-8F34-68B32B07A7E3}"/>
    <dgm:cxn modelId="{D2E5E9B7-4D60-4E40-8D74-A005861126B1}" srcId="{B6860671-2329-4D37-AD54-B507270D7DDE}" destId="{D839D22D-D0F2-4762-AC12-55B6C9A044BD}" srcOrd="0" destOrd="0" parTransId="{5BCAA5D3-9C64-4B16-B885-604C533F0863}" sibTransId="{4DD43F83-A720-4971-8F9C-CC8C327B45B6}"/>
    <dgm:cxn modelId="{249816C0-FB68-4202-BF17-7FAD2CB0E5A0}" type="presOf" srcId="{98DDFE94-B577-4C6F-B2B1-6FBB21ACFF4B}" destId="{43DFA6C1-4CF9-496E-9CE0-EBE862DCD62A}" srcOrd="0" destOrd="0" presId="urn:microsoft.com/office/officeart/2005/8/layout/hierarchy1"/>
    <dgm:cxn modelId="{52F00FC4-55A4-4B80-8ABA-E3D509A6B08C}" type="presOf" srcId="{89C4654B-4571-4E89-95B9-31280B8E0EE9}" destId="{2438C6FF-5039-4AC5-A63E-0B940936B04C}" srcOrd="0" destOrd="0" presId="urn:microsoft.com/office/officeart/2005/8/layout/hierarchy1"/>
    <dgm:cxn modelId="{F46691C5-D13D-43BA-AED9-43678183DB3C}" srcId="{40051700-1ADF-4E6B-9413-C47F9CFB795C}" destId="{8DABE6EB-01CC-4348-99A3-A04A2F1B3C23}" srcOrd="0" destOrd="0" parTransId="{8035461F-91FE-47A8-B5A8-99A1456EBA4F}" sibTransId="{1DB791C2-4795-4668-8996-6B99C0620EA4}"/>
    <dgm:cxn modelId="{B83004CE-16E7-4AEB-8479-4F3860F937F9}" type="presOf" srcId="{8FD3AD9E-A4B2-459D-B5A5-5F9FBF2CD463}" destId="{760DC906-6764-4AE4-80C9-A91E3B2F1E0E}" srcOrd="0" destOrd="0" presId="urn:microsoft.com/office/officeart/2005/8/layout/hierarchy1"/>
    <dgm:cxn modelId="{48E35FD0-2332-44E8-9EC0-9A607AA6194C}" srcId="{8DABE6EB-01CC-4348-99A3-A04A2F1B3C23}" destId="{3974898F-E487-4D7A-A2CA-FF643FAD3C60}" srcOrd="0" destOrd="0" parTransId="{4D905C15-9863-4AD3-AD0F-15ABDDA0F58E}" sibTransId="{8E16A3F2-0AE3-4250-B4C4-59A0EACBB9A2}"/>
    <dgm:cxn modelId="{F7F0B7DE-7D1D-48B6-886D-E97A237E9B87}" srcId="{D839D22D-D0F2-4762-AC12-55B6C9A044BD}" destId="{50BD92B7-D36A-43E6-80D3-130B6E53A10E}" srcOrd="0" destOrd="0" parTransId="{10981A23-05E9-4002-B5D0-79B53DC1CE04}" sibTransId="{B46774E1-C919-4FF9-B65F-DBEAEC9E80E1}"/>
    <dgm:cxn modelId="{57E2A5E2-9722-4EFB-90D7-A0B07FE0BC3F}" type="presOf" srcId="{A57EA4F9-473E-4003-B09F-7EF23261EBFC}" destId="{864FAFAB-20C7-497E-A767-15B4B81D8426}" srcOrd="0" destOrd="0" presId="urn:microsoft.com/office/officeart/2005/8/layout/hierarchy1"/>
    <dgm:cxn modelId="{37F5DBE3-5A1B-45DF-8672-1DEE2FA79ED0}" type="presOf" srcId="{7721E212-3E7C-43FB-9094-EA67BF1B4B80}" destId="{FF3A57E6-B4D8-4B00-A36A-793326D916AA}" srcOrd="0" destOrd="0" presId="urn:microsoft.com/office/officeart/2005/8/layout/hierarchy1"/>
    <dgm:cxn modelId="{A2E207E4-F26F-425A-A5C5-939A30BA1114}" type="presOf" srcId="{C7D2ACEF-FEE6-4325-9A9A-038EAE24ABF9}" destId="{770B5A73-E3FE-4196-AEE2-ED2DB2442317}" srcOrd="0" destOrd="0" presId="urn:microsoft.com/office/officeart/2005/8/layout/hierarchy1"/>
    <dgm:cxn modelId="{2C5B98F2-27E2-4B9A-89BE-1DBFD4F530A6}" type="presOf" srcId="{8E664EBB-4329-4F89-A1B2-4637657A4565}" destId="{9A22B385-632E-4AA6-8A39-5AFDB3B4E46D}" srcOrd="0" destOrd="0" presId="urn:microsoft.com/office/officeart/2005/8/layout/hierarchy1"/>
    <dgm:cxn modelId="{77F85BF5-326F-4494-8922-05FA362479B9}" srcId="{72578CFC-0E5F-47F4-AA0B-3820D45772FE}" destId="{8E664EBB-4329-4F89-A1B2-4637657A4565}" srcOrd="1" destOrd="0" parTransId="{98DDFE94-B577-4C6F-B2B1-6FBB21ACFF4B}" sibTransId="{64220954-3367-43B0-B07B-F6EF56DBDEFA}"/>
    <dgm:cxn modelId="{285C85F8-1218-4881-B5EC-98E11E255FD7}" type="presOf" srcId="{3EAE5ABD-B4EA-4022-A570-FAB77E798456}" destId="{B9316247-730F-4BEA-AF53-7E7193F92894}" srcOrd="0" destOrd="0" presId="urn:microsoft.com/office/officeart/2005/8/layout/hierarchy1"/>
    <dgm:cxn modelId="{AE8838FC-1C81-46C5-8C67-C117CCE36F8F}" type="presOf" srcId="{8035461F-91FE-47A8-B5A8-99A1456EBA4F}" destId="{2D5BC629-711B-44FE-A721-584E16504197}" srcOrd="0" destOrd="0" presId="urn:microsoft.com/office/officeart/2005/8/layout/hierarchy1"/>
    <dgm:cxn modelId="{79D69F7B-AE7C-4F70-83EF-8F23BA5C3E01}" type="presParOf" srcId="{C32CC696-C418-46F0-B5A9-644B042B3454}" destId="{E6B4824A-8CA4-42C4-86AB-AA1A0A778993}" srcOrd="0" destOrd="0" presId="urn:microsoft.com/office/officeart/2005/8/layout/hierarchy1"/>
    <dgm:cxn modelId="{53D12F3A-C576-45FF-A5B9-AFEF5C152D62}" type="presParOf" srcId="{E6B4824A-8CA4-42C4-86AB-AA1A0A778993}" destId="{06A6EA15-A9E8-4B5D-A74F-791BCEBACCEC}" srcOrd="0" destOrd="0" presId="urn:microsoft.com/office/officeart/2005/8/layout/hierarchy1"/>
    <dgm:cxn modelId="{E630DB38-872A-48B6-A966-200697CF89B6}" type="presParOf" srcId="{06A6EA15-A9E8-4B5D-A74F-791BCEBACCEC}" destId="{C518FF57-9D71-4EE4-800A-3A5EE74915C2}" srcOrd="0" destOrd="0" presId="urn:microsoft.com/office/officeart/2005/8/layout/hierarchy1"/>
    <dgm:cxn modelId="{7547DE3A-849F-461B-AEBF-D5F779A1B6C9}" type="presParOf" srcId="{06A6EA15-A9E8-4B5D-A74F-791BCEBACCEC}" destId="{262C6D7A-7AB4-4207-B23B-EDE635A90CC9}" srcOrd="1" destOrd="0" presId="urn:microsoft.com/office/officeart/2005/8/layout/hierarchy1"/>
    <dgm:cxn modelId="{90ACDDE2-825B-4935-AC76-1A0A2D93F7B9}" type="presParOf" srcId="{E6B4824A-8CA4-42C4-86AB-AA1A0A778993}" destId="{DBA1B55D-DCBE-4B98-92C5-1236E71BE2B6}" srcOrd="1" destOrd="0" presId="urn:microsoft.com/office/officeart/2005/8/layout/hierarchy1"/>
    <dgm:cxn modelId="{3784D088-E2BC-44CD-BE41-C9E44DBF925F}" type="presParOf" srcId="{DBA1B55D-DCBE-4B98-92C5-1236E71BE2B6}" destId="{6F88CE22-7042-4E88-8622-34BCC9A1C5FA}" srcOrd="0" destOrd="0" presId="urn:microsoft.com/office/officeart/2005/8/layout/hierarchy1"/>
    <dgm:cxn modelId="{35DB1AB6-C98C-45CD-9A33-AD3C716B3273}" type="presParOf" srcId="{DBA1B55D-DCBE-4B98-92C5-1236E71BE2B6}" destId="{DD9550D0-E4EA-4F66-A88F-62B5CED21BE3}" srcOrd="1" destOrd="0" presId="urn:microsoft.com/office/officeart/2005/8/layout/hierarchy1"/>
    <dgm:cxn modelId="{718B4FCF-CA2E-4D92-8B55-C84CF00EB05A}" type="presParOf" srcId="{DD9550D0-E4EA-4F66-A88F-62B5CED21BE3}" destId="{5253397A-E94B-4127-8B10-421A367F132B}" srcOrd="0" destOrd="0" presId="urn:microsoft.com/office/officeart/2005/8/layout/hierarchy1"/>
    <dgm:cxn modelId="{E80B1E82-441C-4731-8454-49B08605BF47}" type="presParOf" srcId="{5253397A-E94B-4127-8B10-421A367F132B}" destId="{A808D05C-D8B1-49D9-A011-FA76475C425B}" srcOrd="0" destOrd="0" presId="urn:microsoft.com/office/officeart/2005/8/layout/hierarchy1"/>
    <dgm:cxn modelId="{BAB0D594-BB9D-4156-8298-FC05EC8347F9}" type="presParOf" srcId="{5253397A-E94B-4127-8B10-421A367F132B}" destId="{33F5044C-AA60-4F48-94E5-7F4605E5E139}" srcOrd="1" destOrd="0" presId="urn:microsoft.com/office/officeart/2005/8/layout/hierarchy1"/>
    <dgm:cxn modelId="{80B1F915-5D04-44F7-A4DF-4B566AE2C785}" type="presParOf" srcId="{DD9550D0-E4EA-4F66-A88F-62B5CED21BE3}" destId="{595400F2-6F0B-4A69-80B0-CA2AD4FA8C91}" srcOrd="1" destOrd="0" presId="urn:microsoft.com/office/officeart/2005/8/layout/hierarchy1"/>
    <dgm:cxn modelId="{97A209DF-91B4-4734-A023-10669B5F2DE3}" type="presParOf" srcId="{595400F2-6F0B-4A69-80B0-CA2AD4FA8C91}" destId="{D53096D7-3E24-4A04-A9D2-546BA321C623}" srcOrd="0" destOrd="0" presId="urn:microsoft.com/office/officeart/2005/8/layout/hierarchy1"/>
    <dgm:cxn modelId="{163CF886-B017-46B1-8657-F425762EC244}" type="presParOf" srcId="{595400F2-6F0B-4A69-80B0-CA2AD4FA8C91}" destId="{09360289-A504-47F0-88F6-9DD6F5948BFD}" srcOrd="1" destOrd="0" presId="urn:microsoft.com/office/officeart/2005/8/layout/hierarchy1"/>
    <dgm:cxn modelId="{4026DF62-07BE-43DB-A4A5-1850C4D8B71C}" type="presParOf" srcId="{09360289-A504-47F0-88F6-9DD6F5948BFD}" destId="{045F0CBE-6D33-49F5-84D7-00896CF71D7F}" srcOrd="0" destOrd="0" presId="urn:microsoft.com/office/officeart/2005/8/layout/hierarchy1"/>
    <dgm:cxn modelId="{F61130CE-E54D-4FB9-A897-1B3F0B3153F0}" type="presParOf" srcId="{045F0CBE-6D33-49F5-84D7-00896CF71D7F}" destId="{DC9F88FD-9420-4BBA-B982-6C18E397E036}" srcOrd="0" destOrd="0" presId="urn:microsoft.com/office/officeart/2005/8/layout/hierarchy1"/>
    <dgm:cxn modelId="{590382D8-963A-47D0-9ACC-CBE5BD796A19}" type="presParOf" srcId="{045F0CBE-6D33-49F5-84D7-00896CF71D7F}" destId="{379D95DB-4024-48CA-A4BA-24EDF6D9489B}" srcOrd="1" destOrd="0" presId="urn:microsoft.com/office/officeart/2005/8/layout/hierarchy1"/>
    <dgm:cxn modelId="{C0C7F3A2-4052-425D-8D20-D045C6AC3706}" type="presParOf" srcId="{09360289-A504-47F0-88F6-9DD6F5948BFD}" destId="{EC0E8034-094E-48D1-84BE-02125502CCC6}" srcOrd="1" destOrd="0" presId="urn:microsoft.com/office/officeart/2005/8/layout/hierarchy1"/>
    <dgm:cxn modelId="{F5D403A1-952C-41DB-90DC-DBB814372F6E}" type="presParOf" srcId="{EC0E8034-094E-48D1-84BE-02125502CCC6}" destId="{7AB80B5B-A825-4299-B03F-DB2BE28F831F}" srcOrd="0" destOrd="0" presId="urn:microsoft.com/office/officeart/2005/8/layout/hierarchy1"/>
    <dgm:cxn modelId="{6D15964B-6DD4-4F89-AFEA-BAFC0C841B78}" type="presParOf" srcId="{EC0E8034-094E-48D1-84BE-02125502CCC6}" destId="{38246D18-069C-4579-946D-2DBE978BE2DC}" srcOrd="1" destOrd="0" presId="urn:microsoft.com/office/officeart/2005/8/layout/hierarchy1"/>
    <dgm:cxn modelId="{745DFB83-B6FB-4A3B-9B67-E7BEB2DDA1F2}" type="presParOf" srcId="{38246D18-069C-4579-946D-2DBE978BE2DC}" destId="{52D96C50-BFAA-477C-BDEE-94A40AF6AC80}" srcOrd="0" destOrd="0" presId="urn:microsoft.com/office/officeart/2005/8/layout/hierarchy1"/>
    <dgm:cxn modelId="{4EFB18A5-362F-4DDA-BCDE-7768DFB5DFC8}" type="presParOf" srcId="{52D96C50-BFAA-477C-BDEE-94A40AF6AC80}" destId="{29EF8C43-858F-4490-9AE7-05FB8D069846}" srcOrd="0" destOrd="0" presId="urn:microsoft.com/office/officeart/2005/8/layout/hierarchy1"/>
    <dgm:cxn modelId="{26AF3705-A00F-45FB-B255-A95340F78EF2}" type="presParOf" srcId="{52D96C50-BFAA-477C-BDEE-94A40AF6AC80}" destId="{864FAFAB-20C7-497E-A767-15B4B81D8426}" srcOrd="1" destOrd="0" presId="urn:microsoft.com/office/officeart/2005/8/layout/hierarchy1"/>
    <dgm:cxn modelId="{7F300E67-C416-43E2-982C-57407FE79627}" type="presParOf" srcId="{38246D18-069C-4579-946D-2DBE978BE2DC}" destId="{098F70D3-A458-4F03-AE57-9BE89B6E8085}" srcOrd="1" destOrd="0" presId="urn:microsoft.com/office/officeart/2005/8/layout/hierarchy1"/>
    <dgm:cxn modelId="{9F8B8EE0-7790-4163-B50B-D5CBC4F345DD}" type="presParOf" srcId="{EC0E8034-094E-48D1-84BE-02125502CCC6}" destId="{1CA43CC2-CFA9-4400-BCC8-BEF090551704}" srcOrd="2" destOrd="0" presId="urn:microsoft.com/office/officeart/2005/8/layout/hierarchy1"/>
    <dgm:cxn modelId="{69B1C344-00F1-4DB4-9C48-D0DE76CA230A}" type="presParOf" srcId="{EC0E8034-094E-48D1-84BE-02125502CCC6}" destId="{27B4EE57-489A-4CB5-9337-3083C9D4D84C}" srcOrd="3" destOrd="0" presId="urn:microsoft.com/office/officeart/2005/8/layout/hierarchy1"/>
    <dgm:cxn modelId="{A079F75B-27C9-4D44-A2F2-389396E52DE4}" type="presParOf" srcId="{27B4EE57-489A-4CB5-9337-3083C9D4D84C}" destId="{BAD6E7E6-AA8D-4432-ADC9-2523BF50FD05}" srcOrd="0" destOrd="0" presId="urn:microsoft.com/office/officeart/2005/8/layout/hierarchy1"/>
    <dgm:cxn modelId="{E5F43EBF-27BF-4F9A-BC8C-1AC176DF3D8E}" type="presParOf" srcId="{BAD6E7E6-AA8D-4432-ADC9-2523BF50FD05}" destId="{02A35CAD-D04B-47C7-934B-CEE9F1262498}" srcOrd="0" destOrd="0" presId="urn:microsoft.com/office/officeart/2005/8/layout/hierarchy1"/>
    <dgm:cxn modelId="{EA397208-E3F7-48CD-BF5E-E48FC5B5D45D}" type="presParOf" srcId="{BAD6E7E6-AA8D-4432-ADC9-2523BF50FD05}" destId="{B09C4A21-D2AF-4E65-A3D3-3D198858677A}" srcOrd="1" destOrd="0" presId="urn:microsoft.com/office/officeart/2005/8/layout/hierarchy1"/>
    <dgm:cxn modelId="{C0BB202B-5AEC-4C0E-BFE0-2D1E8FA2A414}" type="presParOf" srcId="{27B4EE57-489A-4CB5-9337-3083C9D4D84C}" destId="{A5B1645B-A357-4B8E-AA1B-A7AEF22122FF}" srcOrd="1" destOrd="0" presId="urn:microsoft.com/office/officeart/2005/8/layout/hierarchy1"/>
    <dgm:cxn modelId="{A8A081CC-C61C-44E3-8E31-67D1C0DA5C17}" type="presParOf" srcId="{595400F2-6F0B-4A69-80B0-CA2AD4FA8C91}" destId="{473B3FC5-9C13-458C-BE83-D53387EF2D41}" srcOrd="2" destOrd="0" presId="urn:microsoft.com/office/officeart/2005/8/layout/hierarchy1"/>
    <dgm:cxn modelId="{7F303B2A-03D6-4392-8384-87C6F74D2147}" type="presParOf" srcId="{595400F2-6F0B-4A69-80B0-CA2AD4FA8C91}" destId="{33F182F0-976C-4A20-88B9-31390DD1EEF6}" srcOrd="3" destOrd="0" presId="urn:microsoft.com/office/officeart/2005/8/layout/hierarchy1"/>
    <dgm:cxn modelId="{0269236A-51B6-4B1A-A9EF-0452A6B2CEF9}" type="presParOf" srcId="{33F182F0-976C-4A20-88B9-31390DD1EEF6}" destId="{F6258AE9-8079-4501-AA1D-6199D767A855}" srcOrd="0" destOrd="0" presId="urn:microsoft.com/office/officeart/2005/8/layout/hierarchy1"/>
    <dgm:cxn modelId="{229CA9E7-E49A-443F-80EB-DF11648D7912}" type="presParOf" srcId="{F6258AE9-8079-4501-AA1D-6199D767A855}" destId="{D6B2A8F4-10A8-4CED-B1A2-E3A6FC8F9778}" srcOrd="0" destOrd="0" presId="urn:microsoft.com/office/officeart/2005/8/layout/hierarchy1"/>
    <dgm:cxn modelId="{E1DCFACC-F138-4DF4-A38C-892F4CEBF717}" type="presParOf" srcId="{F6258AE9-8079-4501-AA1D-6199D767A855}" destId="{B97D7ACF-9C7C-42CB-88F7-16F5FE55DB39}" srcOrd="1" destOrd="0" presId="urn:microsoft.com/office/officeart/2005/8/layout/hierarchy1"/>
    <dgm:cxn modelId="{E8F75DB1-33B5-443B-A8B3-06126F6350F1}" type="presParOf" srcId="{33F182F0-976C-4A20-88B9-31390DD1EEF6}" destId="{1EBC89C4-7E8C-416F-9B32-29B2BF8BE689}" srcOrd="1" destOrd="0" presId="urn:microsoft.com/office/officeart/2005/8/layout/hierarchy1"/>
    <dgm:cxn modelId="{E182FE6A-BE0F-4930-90D4-1470B468AA67}" type="presParOf" srcId="{1EBC89C4-7E8C-416F-9B32-29B2BF8BE689}" destId="{FF3A57E6-B4D8-4B00-A36A-793326D916AA}" srcOrd="0" destOrd="0" presId="urn:microsoft.com/office/officeart/2005/8/layout/hierarchy1"/>
    <dgm:cxn modelId="{300A8D41-6EEA-4C72-893B-D7D05DF40D47}" type="presParOf" srcId="{1EBC89C4-7E8C-416F-9B32-29B2BF8BE689}" destId="{42390626-3259-467E-8C92-B4BC8DE0D75E}" srcOrd="1" destOrd="0" presId="urn:microsoft.com/office/officeart/2005/8/layout/hierarchy1"/>
    <dgm:cxn modelId="{0B8FA92F-D9D8-435F-AA23-E161C69EDFF0}" type="presParOf" srcId="{42390626-3259-467E-8C92-B4BC8DE0D75E}" destId="{08238E23-A279-42B2-B72C-59B138A6569C}" srcOrd="0" destOrd="0" presId="urn:microsoft.com/office/officeart/2005/8/layout/hierarchy1"/>
    <dgm:cxn modelId="{7A0EB1FA-257C-4B26-B2C9-0E5244CC6762}" type="presParOf" srcId="{08238E23-A279-42B2-B72C-59B138A6569C}" destId="{107382B3-9F06-4C02-A656-B61BE9E41BC1}" srcOrd="0" destOrd="0" presId="urn:microsoft.com/office/officeart/2005/8/layout/hierarchy1"/>
    <dgm:cxn modelId="{F9EAAEEA-B35B-4BDE-95A8-DD9CC2D0AA85}" type="presParOf" srcId="{08238E23-A279-42B2-B72C-59B138A6569C}" destId="{6D478BF1-18BE-4297-B24F-F1A1EB70B8E3}" srcOrd="1" destOrd="0" presId="urn:microsoft.com/office/officeart/2005/8/layout/hierarchy1"/>
    <dgm:cxn modelId="{EF04DA58-9686-44F1-BD18-A494AE8B0CA1}" type="presParOf" srcId="{42390626-3259-467E-8C92-B4BC8DE0D75E}" destId="{235497A4-CA75-47A0-AB00-E43E344EBD36}" srcOrd="1" destOrd="0" presId="urn:microsoft.com/office/officeart/2005/8/layout/hierarchy1"/>
    <dgm:cxn modelId="{81D52D4D-C692-469B-975C-FB8E38634B66}" type="presParOf" srcId="{1EBC89C4-7E8C-416F-9B32-29B2BF8BE689}" destId="{43DFA6C1-4CF9-496E-9CE0-EBE862DCD62A}" srcOrd="2" destOrd="0" presId="urn:microsoft.com/office/officeart/2005/8/layout/hierarchy1"/>
    <dgm:cxn modelId="{235CE0E3-3ACD-405E-9811-EFC97007225B}" type="presParOf" srcId="{1EBC89C4-7E8C-416F-9B32-29B2BF8BE689}" destId="{D6A8E265-BA36-4A2A-BCD9-06D98351A5E1}" srcOrd="3" destOrd="0" presId="urn:microsoft.com/office/officeart/2005/8/layout/hierarchy1"/>
    <dgm:cxn modelId="{DBD7F522-DE7B-4640-A99A-C0A7BC2DB2A3}" type="presParOf" srcId="{D6A8E265-BA36-4A2A-BCD9-06D98351A5E1}" destId="{D1EA9D56-FA33-4889-827E-9565574E7D44}" srcOrd="0" destOrd="0" presId="urn:microsoft.com/office/officeart/2005/8/layout/hierarchy1"/>
    <dgm:cxn modelId="{095838F2-3B59-433D-AC3F-9FE65E3D5483}" type="presParOf" srcId="{D1EA9D56-FA33-4889-827E-9565574E7D44}" destId="{C866B408-C148-4C5D-AA5A-E68B01C1B2DF}" srcOrd="0" destOrd="0" presId="urn:microsoft.com/office/officeart/2005/8/layout/hierarchy1"/>
    <dgm:cxn modelId="{F1F03A92-0D49-4DB9-BA56-DCF5471C8EA3}" type="presParOf" srcId="{D1EA9D56-FA33-4889-827E-9565574E7D44}" destId="{9A22B385-632E-4AA6-8A39-5AFDB3B4E46D}" srcOrd="1" destOrd="0" presId="urn:microsoft.com/office/officeart/2005/8/layout/hierarchy1"/>
    <dgm:cxn modelId="{31745BE0-7330-40F8-8965-53E8E98E2322}" type="presParOf" srcId="{D6A8E265-BA36-4A2A-BCD9-06D98351A5E1}" destId="{4C59DEB0-74C0-486B-BB8A-FB4BC9E8E8F6}" srcOrd="1" destOrd="0" presId="urn:microsoft.com/office/officeart/2005/8/layout/hierarchy1"/>
    <dgm:cxn modelId="{E8F49239-354A-40A8-A669-059645945DCE}" type="presParOf" srcId="{DBA1B55D-DCBE-4B98-92C5-1236E71BE2B6}" destId="{760DC906-6764-4AE4-80C9-A91E3B2F1E0E}" srcOrd="2" destOrd="0" presId="urn:microsoft.com/office/officeart/2005/8/layout/hierarchy1"/>
    <dgm:cxn modelId="{6878D05A-B2D4-4B2D-93E4-A53E75335F49}" type="presParOf" srcId="{DBA1B55D-DCBE-4B98-92C5-1236E71BE2B6}" destId="{EFC1AB4B-EA91-46FC-99C8-0676D05416AA}" srcOrd="3" destOrd="0" presId="urn:microsoft.com/office/officeart/2005/8/layout/hierarchy1"/>
    <dgm:cxn modelId="{6D840C23-2016-405B-909D-974AC639D255}" type="presParOf" srcId="{EFC1AB4B-EA91-46FC-99C8-0676D05416AA}" destId="{AAE8F0B8-FAB9-4A7D-B489-9F6A96C31B60}" srcOrd="0" destOrd="0" presId="urn:microsoft.com/office/officeart/2005/8/layout/hierarchy1"/>
    <dgm:cxn modelId="{6CD30C42-6AB9-44AA-9C4B-9F5383919DCB}" type="presParOf" srcId="{AAE8F0B8-FAB9-4A7D-B489-9F6A96C31B60}" destId="{ED06DE7F-FB4F-42D8-AA52-22343F01D4EC}" srcOrd="0" destOrd="0" presId="urn:microsoft.com/office/officeart/2005/8/layout/hierarchy1"/>
    <dgm:cxn modelId="{9B47BB02-9C4C-49F7-B097-158C74755269}" type="presParOf" srcId="{AAE8F0B8-FAB9-4A7D-B489-9F6A96C31B60}" destId="{F3346B3C-B729-48A8-9BAB-A255D42E4E95}" srcOrd="1" destOrd="0" presId="urn:microsoft.com/office/officeart/2005/8/layout/hierarchy1"/>
    <dgm:cxn modelId="{9D0D3F2C-E925-400F-B6DC-5E53042EDC94}" type="presParOf" srcId="{EFC1AB4B-EA91-46FC-99C8-0676D05416AA}" destId="{A51727FB-ED7C-476D-B314-09BEA3C93477}" srcOrd="1" destOrd="0" presId="urn:microsoft.com/office/officeart/2005/8/layout/hierarchy1"/>
    <dgm:cxn modelId="{BF91E45B-04B1-4150-A78F-5DB8805C7559}" type="presParOf" srcId="{A51727FB-ED7C-476D-B314-09BEA3C93477}" destId="{2D5BC629-711B-44FE-A721-584E16504197}" srcOrd="0" destOrd="0" presId="urn:microsoft.com/office/officeart/2005/8/layout/hierarchy1"/>
    <dgm:cxn modelId="{D6A55818-F05E-4C0E-981D-2D25EF9F7198}" type="presParOf" srcId="{A51727FB-ED7C-476D-B314-09BEA3C93477}" destId="{D731EDAA-2330-44CD-BA91-A2FBD85A17CB}" srcOrd="1" destOrd="0" presId="urn:microsoft.com/office/officeart/2005/8/layout/hierarchy1"/>
    <dgm:cxn modelId="{F3726DC3-3001-49AC-9259-6AB5D9DC89D2}" type="presParOf" srcId="{D731EDAA-2330-44CD-BA91-A2FBD85A17CB}" destId="{E7D0E49E-DD2D-4139-AEE2-AE91122CC167}" srcOrd="0" destOrd="0" presId="urn:microsoft.com/office/officeart/2005/8/layout/hierarchy1"/>
    <dgm:cxn modelId="{EDD8C032-10A7-4B1F-90F5-478564FCF5C2}" type="presParOf" srcId="{E7D0E49E-DD2D-4139-AEE2-AE91122CC167}" destId="{A3D24D15-B5C0-4BA2-B390-55F04B277CBB}" srcOrd="0" destOrd="0" presId="urn:microsoft.com/office/officeart/2005/8/layout/hierarchy1"/>
    <dgm:cxn modelId="{13361B6E-DBD2-42D5-899A-75B4F9D0AB76}" type="presParOf" srcId="{E7D0E49E-DD2D-4139-AEE2-AE91122CC167}" destId="{4962FACF-44D2-4132-8733-134872A24B72}" srcOrd="1" destOrd="0" presId="urn:microsoft.com/office/officeart/2005/8/layout/hierarchy1"/>
    <dgm:cxn modelId="{AE6D6997-9E4E-45C6-A4DD-3A45940DAC64}" type="presParOf" srcId="{D731EDAA-2330-44CD-BA91-A2FBD85A17CB}" destId="{EF07BEEE-164A-4DD1-BE24-FA6E6CBCF502}" srcOrd="1" destOrd="0" presId="urn:microsoft.com/office/officeart/2005/8/layout/hierarchy1"/>
    <dgm:cxn modelId="{637469A7-02A0-49D9-B238-D2F0A5B5EA5F}" type="presParOf" srcId="{EF07BEEE-164A-4DD1-BE24-FA6E6CBCF502}" destId="{57C27826-2182-4349-9F80-F4C1ED4B68C4}" srcOrd="0" destOrd="0" presId="urn:microsoft.com/office/officeart/2005/8/layout/hierarchy1"/>
    <dgm:cxn modelId="{567E9947-349C-4E81-AA09-7EC04F6A2523}" type="presParOf" srcId="{EF07BEEE-164A-4DD1-BE24-FA6E6CBCF502}" destId="{A085BE13-07A2-4901-84DF-C90FD7ADB60C}" srcOrd="1" destOrd="0" presId="urn:microsoft.com/office/officeart/2005/8/layout/hierarchy1"/>
    <dgm:cxn modelId="{BEB380BC-C90C-4153-BC5D-A4F83DC68640}" type="presParOf" srcId="{A085BE13-07A2-4901-84DF-C90FD7ADB60C}" destId="{5FEDBB43-EEBE-4DF1-ADF4-5407307B1372}" srcOrd="0" destOrd="0" presId="urn:microsoft.com/office/officeart/2005/8/layout/hierarchy1"/>
    <dgm:cxn modelId="{0454582C-E23B-4E70-BB44-0FE811D26F96}" type="presParOf" srcId="{5FEDBB43-EEBE-4DF1-ADF4-5407307B1372}" destId="{EB8C35DA-7043-437E-9840-20DC9DA7F5B3}" srcOrd="0" destOrd="0" presId="urn:microsoft.com/office/officeart/2005/8/layout/hierarchy1"/>
    <dgm:cxn modelId="{B05D599E-887B-441D-BCD7-47D93632939B}" type="presParOf" srcId="{5FEDBB43-EEBE-4DF1-ADF4-5407307B1372}" destId="{6B9F967E-F2AA-487A-8898-2E7E3121D94B}" srcOrd="1" destOrd="0" presId="urn:microsoft.com/office/officeart/2005/8/layout/hierarchy1"/>
    <dgm:cxn modelId="{6781C004-1964-4F20-AAA1-5973FD918824}" type="presParOf" srcId="{A085BE13-07A2-4901-84DF-C90FD7ADB60C}" destId="{48720782-91A1-4436-8A9B-3DE129A6F648}" srcOrd="1" destOrd="0" presId="urn:microsoft.com/office/officeart/2005/8/layout/hierarchy1"/>
    <dgm:cxn modelId="{94970F73-906D-4BCA-A774-306A8E8CC2C6}" type="presParOf" srcId="{EF07BEEE-164A-4DD1-BE24-FA6E6CBCF502}" destId="{EB7532BE-F235-4E09-A59F-AA8D2FBB1F13}" srcOrd="2" destOrd="0" presId="urn:microsoft.com/office/officeart/2005/8/layout/hierarchy1"/>
    <dgm:cxn modelId="{74E06312-DED0-4F4E-8994-EA1FC6726A1A}" type="presParOf" srcId="{EF07BEEE-164A-4DD1-BE24-FA6E6CBCF502}" destId="{DAAFC4C0-4111-48CA-97F5-CC247364A1D8}" srcOrd="3" destOrd="0" presId="urn:microsoft.com/office/officeart/2005/8/layout/hierarchy1"/>
    <dgm:cxn modelId="{447467EB-2ABD-421C-8E3D-0D26B957BBC8}" type="presParOf" srcId="{DAAFC4C0-4111-48CA-97F5-CC247364A1D8}" destId="{72DCB0A8-AF17-43B4-B94C-0125822E882A}" srcOrd="0" destOrd="0" presId="urn:microsoft.com/office/officeart/2005/8/layout/hierarchy1"/>
    <dgm:cxn modelId="{2D3040FA-9859-453F-87C1-BDD7BAD9394C}" type="presParOf" srcId="{72DCB0A8-AF17-43B4-B94C-0125822E882A}" destId="{26653B70-9C06-4B5C-AB7D-A47C05025192}" srcOrd="0" destOrd="0" presId="urn:microsoft.com/office/officeart/2005/8/layout/hierarchy1"/>
    <dgm:cxn modelId="{35DB07F6-4DE9-4DC6-8E73-027AC22744A5}" type="presParOf" srcId="{72DCB0A8-AF17-43B4-B94C-0125822E882A}" destId="{B9316247-730F-4BEA-AF53-7E7193F92894}" srcOrd="1" destOrd="0" presId="urn:microsoft.com/office/officeart/2005/8/layout/hierarchy1"/>
    <dgm:cxn modelId="{6679DFA2-F4FE-4D7D-A645-9C2CCCB70139}" type="presParOf" srcId="{DAAFC4C0-4111-48CA-97F5-CC247364A1D8}" destId="{721327EA-63C1-46E5-BD27-2B7B4966F854}" srcOrd="1" destOrd="0" presId="urn:microsoft.com/office/officeart/2005/8/layout/hierarchy1"/>
    <dgm:cxn modelId="{88CF7414-2087-41B0-89AC-538591520A6D}" type="presParOf" srcId="{A51727FB-ED7C-476D-B314-09BEA3C93477}" destId="{2438C6FF-5039-4AC5-A63E-0B940936B04C}" srcOrd="2" destOrd="0" presId="urn:microsoft.com/office/officeart/2005/8/layout/hierarchy1"/>
    <dgm:cxn modelId="{75F87CBF-A21C-4A19-BF65-BF9F0BEB320A}" type="presParOf" srcId="{A51727FB-ED7C-476D-B314-09BEA3C93477}" destId="{9CEE6581-7D89-412B-8FC6-2EAEB453AF11}" srcOrd="3" destOrd="0" presId="urn:microsoft.com/office/officeart/2005/8/layout/hierarchy1"/>
    <dgm:cxn modelId="{2467FA4F-8E43-4521-AABC-1A93B911D733}" type="presParOf" srcId="{9CEE6581-7D89-412B-8FC6-2EAEB453AF11}" destId="{AB537AEA-25DC-4220-A885-FD6AC34A986F}" srcOrd="0" destOrd="0" presId="urn:microsoft.com/office/officeart/2005/8/layout/hierarchy1"/>
    <dgm:cxn modelId="{C7B02A41-3296-47B0-A7CD-345DEADDCA1F}" type="presParOf" srcId="{AB537AEA-25DC-4220-A885-FD6AC34A986F}" destId="{F393AC6C-2EF5-4375-A06E-F488FDEBF3CA}" srcOrd="0" destOrd="0" presId="urn:microsoft.com/office/officeart/2005/8/layout/hierarchy1"/>
    <dgm:cxn modelId="{7A9A9BC2-58A4-49C4-A72F-9557A4DF2A45}" type="presParOf" srcId="{AB537AEA-25DC-4220-A885-FD6AC34A986F}" destId="{755391A6-D5C3-4F50-BA0A-B03D221AA790}" srcOrd="1" destOrd="0" presId="urn:microsoft.com/office/officeart/2005/8/layout/hierarchy1"/>
    <dgm:cxn modelId="{34292895-34AF-489D-AA74-8B76EDA81F27}" type="presParOf" srcId="{9CEE6581-7D89-412B-8FC6-2EAEB453AF11}" destId="{A6966A27-D67B-4453-B738-4C369AC9354A}" srcOrd="1" destOrd="0" presId="urn:microsoft.com/office/officeart/2005/8/layout/hierarchy1"/>
    <dgm:cxn modelId="{5E1B4CC8-E9D0-46D6-A51F-0235D5006FBB}" type="presParOf" srcId="{A6966A27-D67B-4453-B738-4C369AC9354A}" destId="{ED459DD2-7954-4C97-9B14-84407BC034E1}" srcOrd="0" destOrd="0" presId="urn:microsoft.com/office/officeart/2005/8/layout/hierarchy1"/>
    <dgm:cxn modelId="{D2ED28D4-2450-424A-B75A-33C7A4EB4A8B}" type="presParOf" srcId="{A6966A27-D67B-4453-B738-4C369AC9354A}" destId="{78F1E94F-B1C1-4447-9004-E1F00D431272}" srcOrd="1" destOrd="0" presId="urn:microsoft.com/office/officeart/2005/8/layout/hierarchy1"/>
    <dgm:cxn modelId="{FC90FED8-5C85-4645-90E1-DEED111F0084}" type="presParOf" srcId="{78F1E94F-B1C1-4447-9004-E1F00D431272}" destId="{AA172053-2064-400E-8A0F-504F5229C211}" srcOrd="0" destOrd="0" presId="urn:microsoft.com/office/officeart/2005/8/layout/hierarchy1"/>
    <dgm:cxn modelId="{1026AF9A-9E3B-4C97-A70E-1A33C1A595D7}" type="presParOf" srcId="{AA172053-2064-400E-8A0F-504F5229C211}" destId="{ACC548B6-328E-418E-B3C2-CC0E50019624}" srcOrd="0" destOrd="0" presId="urn:microsoft.com/office/officeart/2005/8/layout/hierarchy1"/>
    <dgm:cxn modelId="{1064C707-64F5-493D-B23F-A644B9227053}" type="presParOf" srcId="{AA172053-2064-400E-8A0F-504F5229C211}" destId="{F483B046-50BB-4799-B4FD-C9ACE6330661}" srcOrd="1" destOrd="0" presId="urn:microsoft.com/office/officeart/2005/8/layout/hierarchy1"/>
    <dgm:cxn modelId="{83C9A0C1-9944-4592-9E7C-3B1CD468A745}" type="presParOf" srcId="{78F1E94F-B1C1-4447-9004-E1F00D431272}" destId="{CCDCE782-9830-4FD9-88DE-15BFE9649F54}" srcOrd="1" destOrd="0" presId="urn:microsoft.com/office/officeart/2005/8/layout/hierarchy1"/>
    <dgm:cxn modelId="{571D9017-7EB4-4C57-B522-064A2C09825E}" type="presParOf" srcId="{A6966A27-D67B-4453-B738-4C369AC9354A}" destId="{B8709B52-7FDC-4687-AA7E-2152A953C73C}" srcOrd="2" destOrd="0" presId="urn:microsoft.com/office/officeart/2005/8/layout/hierarchy1"/>
    <dgm:cxn modelId="{953D83E2-725A-4619-8E74-0E1646EC051A}" type="presParOf" srcId="{A6966A27-D67B-4453-B738-4C369AC9354A}" destId="{87FBC4DE-FA25-4DF5-9C51-53BAA7C221B0}" srcOrd="3" destOrd="0" presId="urn:microsoft.com/office/officeart/2005/8/layout/hierarchy1"/>
    <dgm:cxn modelId="{788A5F3F-68E0-4ABE-A2F8-D735972F6751}" type="presParOf" srcId="{87FBC4DE-FA25-4DF5-9C51-53BAA7C221B0}" destId="{91B3D20C-C85E-4482-87B9-70E4A5E47221}" srcOrd="0" destOrd="0" presId="urn:microsoft.com/office/officeart/2005/8/layout/hierarchy1"/>
    <dgm:cxn modelId="{01F56427-3967-4AB9-87F6-DDE34CDAC90C}" type="presParOf" srcId="{91B3D20C-C85E-4482-87B9-70E4A5E47221}" destId="{CCCB52E6-B56D-4A66-AF17-85FB7193DA97}" srcOrd="0" destOrd="0" presId="urn:microsoft.com/office/officeart/2005/8/layout/hierarchy1"/>
    <dgm:cxn modelId="{8312F2AD-FA36-4404-B791-41B299A0083F}" type="presParOf" srcId="{91B3D20C-C85E-4482-87B9-70E4A5E47221}" destId="{770B5A73-E3FE-4196-AEE2-ED2DB2442317}" srcOrd="1" destOrd="0" presId="urn:microsoft.com/office/officeart/2005/8/layout/hierarchy1"/>
    <dgm:cxn modelId="{1395D0DF-3734-44D2-90F4-D7CF1D2994E8}" type="presParOf" srcId="{87FBC4DE-FA25-4DF5-9C51-53BAA7C221B0}" destId="{211EF611-486A-4FAB-8C37-16F4941EB87F}" srcOrd="1" destOrd="0" presId="urn:microsoft.com/office/officeart/2005/8/layout/hierarchy1"/>
  </dgm:cxnLst>
  <dgm:bg>
    <a:no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709B52-7FDC-4687-AA7E-2152A953C73C}">
      <dsp:nvSpPr>
        <dsp:cNvPr id="0" name=""/>
        <dsp:cNvSpPr/>
      </dsp:nvSpPr>
      <dsp:spPr>
        <a:xfrm>
          <a:off x="5156663" y="2388389"/>
          <a:ext cx="373041" cy="177533"/>
        </a:xfrm>
        <a:custGeom>
          <a:avLst/>
          <a:gdLst/>
          <a:ahLst/>
          <a:cxnLst/>
          <a:rect l="0" t="0" r="0" b="0"/>
          <a:pathLst>
            <a:path>
              <a:moveTo>
                <a:pt x="0" y="0"/>
              </a:moveTo>
              <a:lnTo>
                <a:pt x="0" y="120984"/>
              </a:lnTo>
              <a:lnTo>
                <a:pt x="373041" y="120984"/>
              </a:lnTo>
              <a:lnTo>
                <a:pt x="373041" y="177533"/>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D459DD2-7954-4C97-9B14-84407BC034E1}">
      <dsp:nvSpPr>
        <dsp:cNvPr id="0" name=""/>
        <dsp:cNvSpPr/>
      </dsp:nvSpPr>
      <dsp:spPr>
        <a:xfrm>
          <a:off x="4783621" y="2388389"/>
          <a:ext cx="373041" cy="177533"/>
        </a:xfrm>
        <a:custGeom>
          <a:avLst/>
          <a:gdLst/>
          <a:ahLst/>
          <a:cxnLst/>
          <a:rect l="0" t="0" r="0" b="0"/>
          <a:pathLst>
            <a:path>
              <a:moveTo>
                <a:pt x="373041" y="0"/>
              </a:moveTo>
              <a:lnTo>
                <a:pt x="373041" y="120984"/>
              </a:lnTo>
              <a:lnTo>
                <a:pt x="0" y="120984"/>
              </a:lnTo>
              <a:lnTo>
                <a:pt x="0" y="177533"/>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438C6FF-5039-4AC5-A63E-0B940936B04C}">
      <dsp:nvSpPr>
        <dsp:cNvPr id="0" name=""/>
        <dsp:cNvSpPr/>
      </dsp:nvSpPr>
      <dsp:spPr>
        <a:xfrm>
          <a:off x="4410580" y="1823231"/>
          <a:ext cx="746082" cy="177533"/>
        </a:xfrm>
        <a:custGeom>
          <a:avLst/>
          <a:gdLst/>
          <a:ahLst/>
          <a:cxnLst/>
          <a:rect l="0" t="0" r="0" b="0"/>
          <a:pathLst>
            <a:path>
              <a:moveTo>
                <a:pt x="0" y="0"/>
              </a:moveTo>
              <a:lnTo>
                <a:pt x="0" y="120984"/>
              </a:lnTo>
              <a:lnTo>
                <a:pt x="746082" y="120984"/>
              </a:lnTo>
              <a:lnTo>
                <a:pt x="746082" y="177533"/>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B7532BE-F235-4E09-A59F-AA8D2FBB1F13}">
      <dsp:nvSpPr>
        <dsp:cNvPr id="0" name=""/>
        <dsp:cNvSpPr/>
      </dsp:nvSpPr>
      <dsp:spPr>
        <a:xfrm>
          <a:off x="3664497" y="2388389"/>
          <a:ext cx="373041" cy="177533"/>
        </a:xfrm>
        <a:custGeom>
          <a:avLst/>
          <a:gdLst/>
          <a:ahLst/>
          <a:cxnLst/>
          <a:rect l="0" t="0" r="0" b="0"/>
          <a:pathLst>
            <a:path>
              <a:moveTo>
                <a:pt x="0" y="0"/>
              </a:moveTo>
              <a:lnTo>
                <a:pt x="0" y="120984"/>
              </a:lnTo>
              <a:lnTo>
                <a:pt x="373041" y="120984"/>
              </a:lnTo>
              <a:lnTo>
                <a:pt x="373041" y="177533"/>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7C27826-2182-4349-9F80-F4C1ED4B68C4}">
      <dsp:nvSpPr>
        <dsp:cNvPr id="0" name=""/>
        <dsp:cNvSpPr/>
      </dsp:nvSpPr>
      <dsp:spPr>
        <a:xfrm>
          <a:off x="3291456" y="2388389"/>
          <a:ext cx="373041" cy="177533"/>
        </a:xfrm>
        <a:custGeom>
          <a:avLst/>
          <a:gdLst/>
          <a:ahLst/>
          <a:cxnLst/>
          <a:rect l="0" t="0" r="0" b="0"/>
          <a:pathLst>
            <a:path>
              <a:moveTo>
                <a:pt x="373041" y="0"/>
              </a:moveTo>
              <a:lnTo>
                <a:pt x="373041" y="120984"/>
              </a:lnTo>
              <a:lnTo>
                <a:pt x="0" y="120984"/>
              </a:lnTo>
              <a:lnTo>
                <a:pt x="0" y="177533"/>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D5BC629-711B-44FE-A721-584E16504197}">
      <dsp:nvSpPr>
        <dsp:cNvPr id="0" name=""/>
        <dsp:cNvSpPr/>
      </dsp:nvSpPr>
      <dsp:spPr>
        <a:xfrm>
          <a:off x="3664497" y="1823231"/>
          <a:ext cx="746082" cy="177533"/>
        </a:xfrm>
        <a:custGeom>
          <a:avLst/>
          <a:gdLst/>
          <a:ahLst/>
          <a:cxnLst/>
          <a:rect l="0" t="0" r="0" b="0"/>
          <a:pathLst>
            <a:path>
              <a:moveTo>
                <a:pt x="746082" y="0"/>
              </a:moveTo>
              <a:lnTo>
                <a:pt x="746082" y="120984"/>
              </a:lnTo>
              <a:lnTo>
                <a:pt x="0" y="120984"/>
              </a:lnTo>
              <a:lnTo>
                <a:pt x="0" y="177533"/>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760DC906-6764-4AE4-80C9-A91E3B2F1E0E}">
      <dsp:nvSpPr>
        <dsp:cNvPr id="0" name=""/>
        <dsp:cNvSpPr/>
      </dsp:nvSpPr>
      <dsp:spPr>
        <a:xfrm>
          <a:off x="2938417" y="1258074"/>
          <a:ext cx="1472163" cy="177533"/>
        </a:xfrm>
        <a:custGeom>
          <a:avLst/>
          <a:gdLst/>
          <a:ahLst/>
          <a:cxnLst/>
          <a:rect l="0" t="0" r="0" b="0"/>
          <a:pathLst>
            <a:path>
              <a:moveTo>
                <a:pt x="0" y="0"/>
              </a:moveTo>
              <a:lnTo>
                <a:pt x="0" y="120984"/>
              </a:lnTo>
              <a:lnTo>
                <a:pt x="1472163" y="120984"/>
              </a:lnTo>
              <a:lnTo>
                <a:pt x="1472163" y="177533"/>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3DFA6C1-4CF9-496E-9CE0-EBE862DCD62A}">
      <dsp:nvSpPr>
        <dsp:cNvPr id="0" name=""/>
        <dsp:cNvSpPr/>
      </dsp:nvSpPr>
      <dsp:spPr>
        <a:xfrm>
          <a:off x="2172332" y="2388389"/>
          <a:ext cx="373041" cy="177533"/>
        </a:xfrm>
        <a:custGeom>
          <a:avLst/>
          <a:gdLst/>
          <a:ahLst/>
          <a:cxnLst/>
          <a:rect l="0" t="0" r="0" b="0"/>
          <a:pathLst>
            <a:path>
              <a:moveTo>
                <a:pt x="0" y="0"/>
              </a:moveTo>
              <a:lnTo>
                <a:pt x="0" y="120984"/>
              </a:lnTo>
              <a:lnTo>
                <a:pt x="373041" y="120984"/>
              </a:lnTo>
              <a:lnTo>
                <a:pt x="373041" y="177533"/>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F3A57E6-B4D8-4B00-A36A-793326D916AA}">
      <dsp:nvSpPr>
        <dsp:cNvPr id="0" name=""/>
        <dsp:cNvSpPr/>
      </dsp:nvSpPr>
      <dsp:spPr>
        <a:xfrm>
          <a:off x="1799291" y="2388389"/>
          <a:ext cx="373041" cy="177533"/>
        </a:xfrm>
        <a:custGeom>
          <a:avLst/>
          <a:gdLst/>
          <a:ahLst/>
          <a:cxnLst/>
          <a:rect l="0" t="0" r="0" b="0"/>
          <a:pathLst>
            <a:path>
              <a:moveTo>
                <a:pt x="373041" y="0"/>
              </a:moveTo>
              <a:lnTo>
                <a:pt x="373041" y="120984"/>
              </a:lnTo>
              <a:lnTo>
                <a:pt x="0" y="120984"/>
              </a:lnTo>
              <a:lnTo>
                <a:pt x="0" y="177533"/>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73B3FC5-9C13-458C-BE83-D53387EF2D41}">
      <dsp:nvSpPr>
        <dsp:cNvPr id="0" name=""/>
        <dsp:cNvSpPr/>
      </dsp:nvSpPr>
      <dsp:spPr>
        <a:xfrm>
          <a:off x="1426249" y="1823231"/>
          <a:ext cx="746082" cy="177533"/>
        </a:xfrm>
        <a:custGeom>
          <a:avLst/>
          <a:gdLst/>
          <a:ahLst/>
          <a:cxnLst/>
          <a:rect l="0" t="0" r="0" b="0"/>
          <a:pathLst>
            <a:path>
              <a:moveTo>
                <a:pt x="0" y="0"/>
              </a:moveTo>
              <a:lnTo>
                <a:pt x="0" y="120984"/>
              </a:lnTo>
              <a:lnTo>
                <a:pt x="746082" y="120984"/>
              </a:lnTo>
              <a:lnTo>
                <a:pt x="746082" y="177533"/>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1CA43CC2-CFA9-4400-BCC8-BEF090551704}">
      <dsp:nvSpPr>
        <dsp:cNvPr id="0" name=""/>
        <dsp:cNvSpPr/>
      </dsp:nvSpPr>
      <dsp:spPr>
        <a:xfrm>
          <a:off x="680167" y="2388389"/>
          <a:ext cx="373041" cy="177533"/>
        </a:xfrm>
        <a:custGeom>
          <a:avLst/>
          <a:gdLst/>
          <a:ahLst/>
          <a:cxnLst/>
          <a:rect l="0" t="0" r="0" b="0"/>
          <a:pathLst>
            <a:path>
              <a:moveTo>
                <a:pt x="0" y="0"/>
              </a:moveTo>
              <a:lnTo>
                <a:pt x="0" y="120984"/>
              </a:lnTo>
              <a:lnTo>
                <a:pt x="373041" y="120984"/>
              </a:lnTo>
              <a:lnTo>
                <a:pt x="373041" y="177533"/>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7AB80B5B-A825-4299-B03F-DB2BE28F831F}">
      <dsp:nvSpPr>
        <dsp:cNvPr id="0" name=""/>
        <dsp:cNvSpPr/>
      </dsp:nvSpPr>
      <dsp:spPr>
        <a:xfrm>
          <a:off x="307125" y="2388389"/>
          <a:ext cx="373041" cy="177533"/>
        </a:xfrm>
        <a:custGeom>
          <a:avLst/>
          <a:gdLst/>
          <a:ahLst/>
          <a:cxnLst/>
          <a:rect l="0" t="0" r="0" b="0"/>
          <a:pathLst>
            <a:path>
              <a:moveTo>
                <a:pt x="373041" y="0"/>
              </a:moveTo>
              <a:lnTo>
                <a:pt x="373041" y="120984"/>
              </a:lnTo>
              <a:lnTo>
                <a:pt x="0" y="120984"/>
              </a:lnTo>
              <a:lnTo>
                <a:pt x="0" y="177533"/>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D53096D7-3E24-4A04-A9D2-546BA321C623}">
      <dsp:nvSpPr>
        <dsp:cNvPr id="0" name=""/>
        <dsp:cNvSpPr/>
      </dsp:nvSpPr>
      <dsp:spPr>
        <a:xfrm>
          <a:off x="680167" y="1823231"/>
          <a:ext cx="746082" cy="177533"/>
        </a:xfrm>
        <a:custGeom>
          <a:avLst/>
          <a:gdLst/>
          <a:ahLst/>
          <a:cxnLst/>
          <a:rect l="0" t="0" r="0" b="0"/>
          <a:pathLst>
            <a:path>
              <a:moveTo>
                <a:pt x="746082" y="0"/>
              </a:moveTo>
              <a:lnTo>
                <a:pt x="746082" y="120984"/>
              </a:lnTo>
              <a:lnTo>
                <a:pt x="0" y="120984"/>
              </a:lnTo>
              <a:lnTo>
                <a:pt x="0" y="177533"/>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6F88CE22-7042-4E88-8622-34BCC9A1C5FA}">
      <dsp:nvSpPr>
        <dsp:cNvPr id="0" name=""/>
        <dsp:cNvSpPr/>
      </dsp:nvSpPr>
      <dsp:spPr>
        <a:xfrm>
          <a:off x="1426249" y="1258074"/>
          <a:ext cx="1512167" cy="177533"/>
        </a:xfrm>
        <a:custGeom>
          <a:avLst/>
          <a:gdLst/>
          <a:ahLst/>
          <a:cxnLst/>
          <a:rect l="0" t="0" r="0" b="0"/>
          <a:pathLst>
            <a:path>
              <a:moveTo>
                <a:pt x="1512167" y="0"/>
              </a:moveTo>
              <a:lnTo>
                <a:pt x="1512167" y="120984"/>
              </a:lnTo>
              <a:lnTo>
                <a:pt x="0" y="120984"/>
              </a:lnTo>
              <a:lnTo>
                <a:pt x="0" y="177533"/>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518FF57-9D71-4EE4-800A-3A5EE74915C2}">
      <dsp:nvSpPr>
        <dsp:cNvPr id="0" name=""/>
        <dsp:cNvSpPr/>
      </dsp:nvSpPr>
      <dsp:spPr>
        <a:xfrm>
          <a:off x="2115739" y="870450"/>
          <a:ext cx="1645356" cy="387623"/>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2C6D7A-7AB4-4207-B23B-EDE635A90CC9}">
      <dsp:nvSpPr>
        <dsp:cNvPr id="0" name=""/>
        <dsp:cNvSpPr/>
      </dsp:nvSpPr>
      <dsp:spPr>
        <a:xfrm>
          <a:off x="2183564" y="934884"/>
          <a:ext cx="1645356" cy="387623"/>
        </a:xfrm>
        <a:prstGeom prst="roundRect">
          <a:avLst>
            <a:gd name="adj" fmla="val 10000"/>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ru-RU" sz="1200" kern="1200" dirty="0"/>
            <a:t>15</a:t>
          </a:r>
          <a:r>
            <a:rPr lang="en-US" sz="1200" kern="1200" dirty="0"/>
            <a:t>,25,14,1,10,</a:t>
          </a:r>
          <a:r>
            <a:rPr lang="ru-RU" sz="1200" kern="1200" dirty="0"/>
            <a:t>2</a:t>
          </a:r>
          <a:r>
            <a:rPr lang="en-US" sz="1200" kern="1200" dirty="0"/>
            <a:t>,0,17</a:t>
          </a:r>
          <a:endParaRPr lang="ru-RU" sz="1200" kern="1200" dirty="0"/>
        </a:p>
      </dsp:txBody>
      <dsp:txXfrm>
        <a:off x="2194917" y="946237"/>
        <a:ext cx="1622650" cy="364917"/>
      </dsp:txXfrm>
    </dsp:sp>
    <dsp:sp modelId="{A808D05C-D8B1-49D9-A011-FA76475C425B}">
      <dsp:nvSpPr>
        <dsp:cNvPr id="0" name=""/>
        <dsp:cNvSpPr/>
      </dsp:nvSpPr>
      <dsp:spPr>
        <a:xfrm>
          <a:off x="885404" y="1435608"/>
          <a:ext cx="1081690" cy="387623"/>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F5044C-AA60-4F48-94E5-7F4605E5E139}">
      <dsp:nvSpPr>
        <dsp:cNvPr id="0" name=""/>
        <dsp:cNvSpPr/>
      </dsp:nvSpPr>
      <dsp:spPr>
        <a:xfrm>
          <a:off x="953230" y="1500042"/>
          <a:ext cx="1081690" cy="387623"/>
        </a:xfrm>
        <a:prstGeom prst="roundRect">
          <a:avLst>
            <a:gd name="adj" fmla="val 10000"/>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15,25,14,1</a:t>
          </a:r>
          <a:endParaRPr lang="ru-RU" sz="1200" kern="1200" dirty="0"/>
        </a:p>
      </dsp:txBody>
      <dsp:txXfrm>
        <a:off x="964583" y="1511395"/>
        <a:ext cx="1058984" cy="364917"/>
      </dsp:txXfrm>
    </dsp:sp>
    <dsp:sp modelId="{DC9F88FD-9420-4BBA-B982-6C18E397E036}">
      <dsp:nvSpPr>
        <dsp:cNvPr id="0" name=""/>
        <dsp:cNvSpPr/>
      </dsp:nvSpPr>
      <dsp:spPr>
        <a:xfrm>
          <a:off x="374951" y="2000765"/>
          <a:ext cx="610431" cy="387623"/>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9D95DB-4024-48CA-A4BA-24EDF6D9489B}">
      <dsp:nvSpPr>
        <dsp:cNvPr id="0" name=""/>
        <dsp:cNvSpPr/>
      </dsp:nvSpPr>
      <dsp:spPr>
        <a:xfrm>
          <a:off x="442777" y="2065200"/>
          <a:ext cx="610431" cy="387623"/>
        </a:xfrm>
        <a:prstGeom prst="roundRect">
          <a:avLst>
            <a:gd name="adj" fmla="val 10000"/>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15,25</a:t>
          </a:r>
          <a:endParaRPr lang="ru-RU" sz="1200" kern="1200" dirty="0"/>
        </a:p>
      </dsp:txBody>
      <dsp:txXfrm>
        <a:off x="454130" y="2076553"/>
        <a:ext cx="587725" cy="364917"/>
      </dsp:txXfrm>
    </dsp:sp>
    <dsp:sp modelId="{29EF8C43-858F-4490-9AE7-05FB8D069846}">
      <dsp:nvSpPr>
        <dsp:cNvPr id="0" name=""/>
        <dsp:cNvSpPr/>
      </dsp:nvSpPr>
      <dsp:spPr>
        <a:xfrm>
          <a:off x="1910" y="2565923"/>
          <a:ext cx="610431" cy="387623"/>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4FAFAB-20C7-497E-A767-15B4B81D8426}">
      <dsp:nvSpPr>
        <dsp:cNvPr id="0" name=""/>
        <dsp:cNvSpPr/>
      </dsp:nvSpPr>
      <dsp:spPr>
        <a:xfrm>
          <a:off x="69735" y="2630357"/>
          <a:ext cx="610431" cy="387623"/>
        </a:xfrm>
        <a:prstGeom prst="roundRect">
          <a:avLst>
            <a:gd name="adj" fmla="val 10000"/>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15</a:t>
          </a:r>
          <a:endParaRPr lang="ru-RU" sz="1200" kern="1200" dirty="0"/>
        </a:p>
      </dsp:txBody>
      <dsp:txXfrm>
        <a:off x="81088" y="2641710"/>
        <a:ext cx="587725" cy="364917"/>
      </dsp:txXfrm>
    </dsp:sp>
    <dsp:sp modelId="{02A35CAD-D04B-47C7-934B-CEE9F1262498}">
      <dsp:nvSpPr>
        <dsp:cNvPr id="0" name=""/>
        <dsp:cNvSpPr/>
      </dsp:nvSpPr>
      <dsp:spPr>
        <a:xfrm>
          <a:off x="747992" y="2565923"/>
          <a:ext cx="610431" cy="387623"/>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9C4A21-D2AF-4E65-A3D3-3D198858677A}">
      <dsp:nvSpPr>
        <dsp:cNvPr id="0" name=""/>
        <dsp:cNvSpPr/>
      </dsp:nvSpPr>
      <dsp:spPr>
        <a:xfrm>
          <a:off x="815818" y="2630357"/>
          <a:ext cx="610431" cy="387623"/>
        </a:xfrm>
        <a:prstGeom prst="roundRect">
          <a:avLst>
            <a:gd name="adj" fmla="val 10000"/>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25</a:t>
          </a:r>
          <a:endParaRPr lang="ru-RU" sz="1200" kern="1200" dirty="0"/>
        </a:p>
      </dsp:txBody>
      <dsp:txXfrm>
        <a:off x="827171" y="2641710"/>
        <a:ext cx="587725" cy="364917"/>
      </dsp:txXfrm>
    </dsp:sp>
    <dsp:sp modelId="{D6B2A8F4-10A8-4CED-B1A2-E3A6FC8F9778}">
      <dsp:nvSpPr>
        <dsp:cNvPr id="0" name=""/>
        <dsp:cNvSpPr/>
      </dsp:nvSpPr>
      <dsp:spPr>
        <a:xfrm>
          <a:off x="1867116" y="2000765"/>
          <a:ext cx="610431" cy="387623"/>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7D7ACF-9C7C-42CB-88F7-16F5FE55DB39}">
      <dsp:nvSpPr>
        <dsp:cNvPr id="0" name=""/>
        <dsp:cNvSpPr/>
      </dsp:nvSpPr>
      <dsp:spPr>
        <a:xfrm>
          <a:off x="1934942" y="2065200"/>
          <a:ext cx="610431" cy="387623"/>
        </a:xfrm>
        <a:prstGeom prst="roundRect">
          <a:avLst>
            <a:gd name="adj" fmla="val 10000"/>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14,1</a:t>
          </a:r>
          <a:endParaRPr lang="ru-RU" sz="1200" kern="1200" dirty="0"/>
        </a:p>
      </dsp:txBody>
      <dsp:txXfrm>
        <a:off x="1946295" y="2076553"/>
        <a:ext cx="587725" cy="364917"/>
      </dsp:txXfrm>
    </dsp:sp>
    <dsp:sp modelId="{107382B3-9F06-4C02-A656-B61BE9E41BC1}">
      <dsp:nvSpPr>
        <dsp:cNvPr id="0" name=""/>
        <dsp:cNvSpPr/>
      </dsp:nvSpPr>
      <dsp:spPr>
        <a:xfrm>
          <a:off x="1494075" y="2565923"/>
          <a:ext cx="610431" cy="387623"/>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478BF1-18BE-4297-B24F-F1A1EB70B8E3}">
      <dsp:nvSpPr>
        <dsp:cNvPr id="0" name=""/>
        <dsp:cNvSpPr/>
      </dsp:nvSpPr>
      <dsp:spPr>
        <a:xfrm>
          <a:off x="1561901" y="2630357"/>
          <a:ext cx="610431" cy="387623"/>
        </a:xfrm>
        <a:prstGeom prst="roundRect">
          <a:avLst>
            <a:gd name="adj" fmla="val 10000"/>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14</a:t>
          </a:r>
          <a:endParaRPr lang="ru-RU" sz="1200" kern="1200" dirty="0"/>
        </a:p>
      </dsp:txBody>
      <dsp:txXfrm>
        <a:off x="1573254" y="2641710"/>
        <a:ext cx="587725" cy="364917"/>
      </dsp:txXfrm>
    </dsp:sp>
    <dsp:sp modelId="{C866B408-C148-4C5D-AA5A-E68B01C1B2DF}">
      <dsp:nvSpPr>
        <dsp:cNvPr id="0" name=""/>
        <dsp:cNvSpPr/>
      </dsp:nvSpPr>
      <dsp:spPr>
        <a:xfrm>
          <a:off x="2240158" y="2565923"/>
          <a:ext cx="610431" cy="387623"/>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22B385-632E-4AA6-8A39-5AFDB3B4E46D}">
      <dsp:nvSpPr>
        <dsp:cNvPr id="0" name=""/>
        <dsp:cNvSpPr/>
      </dsp:nvSpPr>
      <dsp:spPr>
        <a:xfrm>
          <a:off x="2307983" y="2630357"/>
          <a:ext cx="610431" cy="387623"/>
        </a:xfrm>
        <a:prstGeom prst="roundRect">
          <a:avLst>
            <a:gd name="adj" fmla="val 10000"/>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1</a:t>
          </a:r>
          <a:endParaRPr lang="ru-RU" sz="1200" kern="1200" dirty="0"/>
        </a:p>
      </dsp:txBody>
      <dsp:txXfrm>
        <a:off x="2319336" y="2641710"/>
        <a:ext cx="587725" cy="364917"/>
      </dsp:txXfrm>
    </dsp:sp>
    <dsp:sp modelId="{ED06DE7F-FB4F-42D8-AA52-22343F01D4EC}">
      <dsp:nvSpPr>
        <dsp:cNvPr id="0" name=""/>
        <dsp:cNvSpPr/>
      </dsp:nvSpPr>
      <dsp:spPr>
        <a:xfrm>
          <a:off x="3829730" y="1435608"/>
          <a:ext cx="1161699" cy="387623"/>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346B3C-B729-48A8-9BAB-A255D42E4E95}">
      <dsp:nvSpPr>
        <dsp:cNvPr id="0" name=""/>
        <dsp:cNvSpPr/>
      </dsp:nvSpPr>
      <dsp:spPr>
        <a:xfrm>
          <a:off x="3897556" y="1500042"/>
          <a:ext cx="1161699" cy="387623"/>
        </a:xfrm>
        <a:prstGeom prst="roundRect">
          <a:avLst>
            <a:gd name="adj" fmla="val 10000"/>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10,2,0,17</a:t>
          </a:r>
          <a:endParaRPr lang="ru-RU" sz="1200" kern="1200" dirty="0"/>
        </a:p>
      </dsp:txBody>
      <dsp:txXfrm>
        <a:off x="3908909" y="1511395"/>
        <a:ext cx="1138993" cy="364917"/>
      </dsp:txXfrm>
    </dsp:sp>
    <dsp:sp modelId="{A3D24D15-B5C0-4BA2-B390-55F04B277CBB}">
      <dsp:nvSpPr>
        <dsp:cNvPr id="0" name=""/>
        <dsp:cNvSpPr/>
      </dsp:nvSpPr>
      <dsp:spPr>
        <a:xfrm>
          <a:off x="3359282" y="2000765"/>
          <a:ext cx="610431" cy="387623"/>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62FACF-44D2-4132-8733-134872A24B72}">
      <dsp:nvSpPr>
        <dsp:cNvPr id="0" name=""/>
        <dsp:cNvSpPr/>
      </dsp:nvSpPr>
      <dsp:spPr>
        <a:xfrm>
          <a:off x="3427107" y="2065200"/>
          <a:ext cx="610431" cy="387623"/>
        </a:xfrm>
        <a:prstGeom prst="roundRect">
          <a:avLst>
            <a:gd name="adj" fmla="val 10000"/>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10,2</a:t>
          </a:r>
          <a:endParaRPr lang="ru-RU" sz="1200" kern="1200" dirty="0"/>
        </a:p>
      </dsp:txBody>
      <dsp:txXfrm>
        <a:off x="3438460" y="2076553"/>
        <a:ext cx="587725" cy="364917"/>
      </dsp:txXfrm>
    </dsp:sp>
    <dsp:sp modelId="{EB8C35DA-7043-437E-9840-20DC9DA7F5B3}">
      <dsp:nvSpPr>
        <dsp:cNvPr id="0" name=""/>
        <dsp:cNvSpPr/>
      </dsp:nvSpPr>
      <dsp:spPr>
        <a:xfrm>
          <a:off x="2986240" y="2565923"/>
          <a:ext cx="610431" cy="387623"/>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9F967E-F2AA-487A-8898-2E7E3121D94B}">
      <dsp:nvSpPr>
        <dsp:cNvPr id="0" name=""/>
        <dsp:cNvSpPr/>
      </dsp:nvSpPr>
      <dsp:spPr>
        <a:xfrm>
          <a:off x="3054066" y="2630357"/>
          <a:ext cx="610431" cy="387623"/>
        </a:xfrm>
        <a:prstGeom prst="roundRect">
          <a:avLst>
            <a:gd name="adj" fmla="val 10000"/>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10</a:t>
          </a:r>
          <a:endParaRPr lang="ru-RU" sz="1200" kern="1200" dirty="0"/>
        </a:p>
      </dsp:txBody>
      <dsp:txXfrm>
        <a:off x="3065419" y="2641710"/>
        <a:ext cx="587725" cy="364917"/>
      </dsp:txXfrm>
    </dsp:sp>
    <dsp:sp modelId="{26653B70-9C06-4B5C-AB7D-A47C05025192}">
      <dsp:nvSpPr>
        <dsp:cNvPr id="0" name=""/>
        <dsp:cNvSpPr/>
      </dsp:nvSpPr>
      <dsp:spPr>
        <a:xfrm>
          <a:off x="3732323" y="2565923"/>
          <a:ext cx="610431" cy="387623"/>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316247-730F-4BEA-AF53-7E7193F92894}">
      <dsp:nvSpPr>
        <dsp:cNvPr id="0" name=""/>
        <dsp:cNvSpPr/>
      </dsp:nvSpPr>
      <dsp:spPr>
        <a:xfrm>
          <a:off x="3800149" y="2630357"/>
          <a:ext cx="610431" cy="387623"/>
        </a:xfrm>
        <a:prstGeom prst="roundRect">
          <a:avLst>
            <a:gd name="adj" fmla="val 10000"/>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2</a:t>
          </a:r>
          <a:endParaRPr lang="ru-RU" sz="1200" kern="1200" dirty="0"/>
        </a:p>
      </dsp:txBody>
      <dsp:txXfrm>
        <a:off x="3811502" y="2641710"/>
        <a:ext cx="587725" cy="364917"/>
      </dsp:txXfrm>
    </dsp:sp>
    <dsp:sp modelId="{F393AC6C-2EF5-4375-A06E-F488FDEBF3CA}">
      <dsp:nvSpPr>
        <dsp:cNvPr id="0" name=""/>
        <dsp:cNvSpPr/>
      </dsp:nvSpPr>
      <dsp:spPr>
        <a:xfrm>
          <a:off x="4851447" y="2000765"/>
          <a:ext cx="610431" cy="387623"/>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5391A6-D5C3-4F50-BA0A-B03D221AA790}">
      <dsp:nvSpPr>
        <dsp:cNvPr id="0" name=""/>
        <dsp:cNvSpPr/>
      </dsp:nvSpPr>
      <dsp:spPr>
        <a:xfrm>
          <a:off x="4919273" y="2065200"/>
          <a:ext cx="610431" cy="387623"/>
        </a:xfrm>
        <a:prstGeom prst="roundRect">
          <a:avLst>
            <a:gd name="adj" fmla="val 10000"/>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0,17</a:t>
          </a:r>
          <a:endParaRPr lang="ru-RU" sz="1200" kern="1200" dirty="0"/>
        </a:p>
      </dsp:txBody>
      <dsp:txXfrm>
        <a:off x="4930626" y="2076553"/>
        <a:ext cx="587725" cy="364917"/>
      </dsp:txXfrm>
    </dsp:sp>
    <dsp:sp modelId="{ACC548B6-328E-418E-B3C2-CC0E50019624}">
      <dsp:nvSpPr>
        <dsp:cNvPr id="0" name=""/>
        <dsp:cNvSpPr/>
      </dsp:nvSpPr>
      <dsp:spPr>
        <a:xfrm>
          <a:off x="4478406" y="2565923"/>
          <a:ext cx="610431" cy="387623"/>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83B046-50BB-4799-B4FD-C9ACE6330661}">
      <dsp:nvSpPr>
        <dsp:cNvPr id="0" name=""/>
        <dsp:cNvSpPr/>
      </dsp:nvSpPr>
      <dsp:spPr>
        <a:xfrm>
          <a:off x="4546231" y="2630357"/>
          <a:ext cx="610431" cy="387623"/>
        </a:xfrm>
        <a:prstGeom prst="roundRect">
          <a:avLst>
            <a:gd name="adj" fmla="val 10000"/>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0</a:t>
          </a:r>
          <a:endParaRPr lang="ru-RU" sz="1200" kern="1200" dirty="0"/>
        </a:p>
      </dsp:txBody>
      <dsp:txXfrm>
        <a:off x="4557584" y="2641710"/>
        <a:ext cx="587725" cy="364917"/>
      </dsp:txXfrm>
    </dsp:sp>
    <dsp:sp modelId="{CCCB52E6-B56D-4A66-AF17-85FB7193DA97}">
      <dsp:nvSpPr>
        <dsp:cNvPr id="0" name=""/>
        <dsp:cNvSpPr/>
      </dsp:nvSpPr>
      <dsp:spPr>
        <a:xfrm>
          <a:off x="5224488" y="2565923"/>
          <a:ext cx="610431" cy="387623"/>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0B5A73-E3FE-4196-AEE2-ED2DB2442317}">
      <dsp:nvSpPr>
        <dsp:cNvPr id="0" name=""/>
        <dsp:cNvSpPr/>
      </dsp:nvSpPr>
      <dsp:spPr>
        <a:xfrm>
          <a:off x="5292314" y="2630357"/>
          <a:ext cx="610431" cy="387623"/>
        </a:xfrm>
        <a:prstGeom prst="roundRect">
          <a:avLst>
            <a:gd name="adj" fmla="val 10000"/>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17</a:t>
          </a:r>
          <a:endParaRPr lang="ru-RU" sz="1200" kern="1200" dirty="0"/>
        </a:p>
      </dsp:txBody>
      <dsp:txXfrm>
        <a:off x="5303667" y="2641710"/>
        <a:ext cx="587725" cy="36491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5AA0D71-2416-47EA-84D2-611C97A82D46}" type="datetimeFigureOut">
              <a:rPr lang="ru-RU"/>
              <a:pPr>
                <a:defRPr/>
              </a:pPr>
              <a:t>04.05.2023</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ru-RU" noProof="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8CA345F8-BAA0-418D-AE86-6DB78CBF1EA9}" type="slidenum">
              <a:rPr lang="ru-RU"/>
              <a:pPr>
                <a:defRPr/>
              </a:pPr>
              <a:t>‹#›</a:t>
            </a:fld>
            <a:endParaRPr lang="ru-R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p:spTree>
      <p:nvGrpSpPr>
        <p:cNvPr id="1" name=""/>
        <p:cNvGrpSpPr/>
        <p:nvPr/>
      </p:nvGrpSpPr>
      <p:grpSpPr>
        <a:xfrm>
          <a:off x="0" y="0"/>
          <a:ext cx="0" cy="0"/>
          <a:chOff x="0" y="0"/>
          <a:chExt cx="0" cy="0"/>
        </a:xfrm>
      </p:grpSpPr>
      <p:pic>
        <p:nvPicPr>
          <p:cNvPr id="4" name="Picture 2" descr="слоган.png"/>
          <p:cNvPicPr>
            <a:picLocks noChangeAspect="1"/>
          </p:cNvPicPr>
          <p:nvPr userDrawn="1"/>
        </p:nvPicPr>
        <p:blipFill>
          <a:blip r:embed="rId2"/>
          <a:srcRect/>
          <a:stretch>
            <a:fillRect/>
          </a:stretch>
        </p:blipFill>
        <p:spPr bwMode="auto">
          <a:xfrm>
            <a:off x="6750050" y="5076825"/>
            <a:ext cx="2413000" cy="1800225"/>
          </a:xfrm>
          <a:prstGeom prst="rect">
            <a:avLst/>
          </a:prstGeom>
          <a:noFill/>
          <a:ln w="9525">
            <a:noFill/>
            <a:miter lim="800000"/>
            <a:headEnd/>
            <a:tailEnd/>
          </a:ln>
        </p:spPr>
      </p:pic>
      <p:sp>
        <p:nvSpPr>
          <p:cNvPr id="12" name="Content Placeholder 2"/>
          <p:cNvSpPr>
            <a:spLocks noGrp="1"/>
          </p:cNvSpPr>
          <p:nvPr>
            <p:ph sz="half" idx="1"/>
          </p:nvPr>
        </p:nvSpPr>
        <p:spPr>
          <a:xfrm>
            <a:off x="457200" y="2328177"/>
            <a:ext cx="6273934" cy="3797986"/>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6" name="Title Placeholder 1"/>
          <p:cNvSpPr>
            <a:spLocks noGrp="1"/>
          </p:cNvSpPr>
          <p:nvPr>
            <p:ph type="title"/>
          </p:nvPr>
        </p:nvSpPr>
        <p:spPr>
          <a:xfrm>
            <a:off x="457200" y="1236509"/>
            <a:ext cx="8229600" cy="827311"/>
          </a:xfrm>
          <a:prstGeom prst="rect">
            <a:avLst/>
          </a:prstGeom>
        </p:spPr>
        <p:txBody>
          <a:bodyPr rtlCol="0">
            <a:normAutofit/>
          </a:bodyPr>
          <a:lstStyle/>
          <a:p>
            <a:r>
              <a:rPr lang="ru-RU"/>
              <a:t>Образец заголовка</a:t>
            </a:r>
            <a:endParaRPr lang="en-US" dirty="0"/>
          </a:p>
        </p:txBody>
      </p:sp>
      <p:sp>
        <p:nvSpPr>
          <p:cNvPr id="5" name="Footer Placeholder 3"/>
          <p:cNvSpPr>
            <a:spLocks noGrp="1"/>
          </p:cNvSpPr>
          <p:nvPr>
            <p:ph type="ftr" sz="quarter" idx="10"/>
          </p:nvPr>
        </p:nvSpPr>
        <p:spPr>
          <a:xfrm>
            <a:off x="4030663" y="247650"/>
            <a:ext cx="4656137" cy="365125"/>
          </a:xfrm>
          <a:prstGeom prst="rect">
            <a:avLst/>
          </a:prstGeom>
        </p:spPr>
        <p:txBody>
          <a:bodyPr vert="horz" lIns="91440" tIns="45720" rIns="91440" bIns="45720" rtlCol="0" anchor="ctr"/>
          <a:lstStyle>
            <a:lvl1pPr algn="r" fontAlgn="auto">
              <a:spcBef>
                <a:spcPts val="0"/>
              </a:spcBef>
              <a:spcAft>
                <a:spcPts val="0"/>
              </a:spcAft>
              <a:defRPr sz="1400" b="0" i="0" cap="none">
                <a:solidFill>
                  <a:schemeClr val="bg1"/>
                </a:solidFill>
                <a:latin typeface="+mn-lt"/>
                <a:cs typeface="+mn-cs"/>
              </a:defRPr>
            </a:lvl1pPr>
          </a:lstStyle>
          <a:p>
            <a:pPr>
              <a:defRPr/>
            </a:pPr>
            <a:r>
              <a:rPr lang="ru-RU"/>
              <a:t>Аспирантура как уровень высшего образования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Титульный слайд">
    <p:bg>
      <p:bgPr>
        <a:solidFill>
          <a:schemeClr val="tx1"/>
        </a:solidFill>
        <a:effectLst/>
      </p:bgPr>
    </p:bg>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5099050" y="654050"/>
            <a:ext cx="184150" cy="368300"/>
          </a:xfrm>
          <a:prstGeom prst="rect">
            <a:avLst/>
          </a:prstGeom>
          <a:noFill/>
          <a:ln>
            <a:noFill/>
          </a:ln>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a:latin typeface="Calibri" pitchFamily="34" charset="0"/>
            </a:endParaRPr>
          </a:p>
        </p:txBody>
      </p:sp>
      <p:sp>
        <p:nvSpPr>
          <p:cNvPr id="5" name="TextBox 4"/>
          <p:cNvSpPr txBox="1">
            <a:spLocks noChangeArrowheads="1"/>
          </p:cNvSpPr>
          <p:nvPr userDrawn="1"/>
        </p:nvSpPr>
        <p:spPr bwMode="auto">
          <a:xfrm>
            <a:off x="5910263" y="569913"/>
            <a:ext cx="185737" cy="368300"/>
          </a:xfrm>
          <a:prstGeom prst="rect">
            <a:avLst/>
          </a:prstGeom>
          <a:noFill/>
          <a:ln>
            <a:noFill/>
          </a:ln>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a:latin typeface="Calibri" pitchFamily="34" charset="0"/>
            </a:endParaRPr>
          </a:p>
        </p:txBody>
      </p:sp>
      <p:pic>
        <p:nvPicPr>
          <p:cNvPr id="6" name="Picture 5" descr="ITMO_logo1_RU.png"/>
          <p:cNvPicPr>
            <a:picLocks noChangeAspect="1"/>
          </p:cNvPicPr>
          <p:nvPr userDrawn="1"/>
        </p:nvPicPr>
        <p:blipFill>
          <a:blip r:embed="rId2"/>
          <a:srcRect/>
          <a:stretch>
            <a:fillRect/>
          </a:stretch>
        </p:blipFill>
        <p:spPr bwMode="auto">
          <a:xfrm>
            <a:off x="2176463" y="1885950"/>
            <a:ext cx="4791075" cy="1987550"/>
          </a:xfrm>
          <a:prstGeom prst="rect">
            <a:avLst/>
          </a:prstGeom>
          <a:noFill/>
          <a:ln w="9525">
            <a:noFill/>
            <a:miter lim="800000"/>
            <a:headEnd/>
            <a:tailEnd/>
          </a:ln>
        </p:spPr>
      </p:pic>
      <p:sp>
        <p:nvSpPr>
          <p:cNvPr id="3" name="Subtitle 2"/>
          <p:cNvSpPr>
            <a:spLocks noGrp="1"/>
          </p:cNvSpPr>
          <p:nvPr>
            <p:ph type="subTitle" idx="1"/>
          </p:nvPr>
        </p:nvSpPr>
        <p:spPr>
          <a:xfrm>
            <a:off x="1371600" y="6132447"/>
            <a:ext cx="6400800" cy="304798"/>
          </a:xfrm>
        </p:spPr>
        <p:txBody>
          <a:bodyPr anchor="b">
            <a:normAutofit/>
          </a:bodyPr>
          <a:lstStyle>
            <a:lvl1pPr marL="0" indent="0" algn="ctr">
              <a:buNone/>
              <a:defRPr sz="12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pic>
        <p:nvPicPr>
          <p:cNvPr id="4" name="Picture 4" descr="ITMO_logo2_RU.png"/>
          <p:cNvPicPr>
            <a:picLocks noChangeAspect="1"/>
          </p:cNvPicPr>
          <p:nvPr userDrawn="1"/>
        </p:nvPicPr>
        <p:blipFill>
          <a:blip r:embed="rId2"/>
          <a:srcRect/>
          <a:stretch>
            <a:fillRect/>
          </a:stretch>
        </p:blipFill>
        <p:spPr bwMode="auto">
          <a:xfrm>
            <a:off x="0" y="6350"/>
            <a:ext cx="3600450" cy="785813"/>
          </a:xfrm>
          <a:prstGeom prst="rect">
            <a:avLst/>
          </a:prstGeom>
          <a:noFill/>
          <a:ln w="9525">
            <a:noFill/>
            <a:miter lim="800000"/>
            <a:headEnd/>
            <a:tailEnd/>
          </a:ln>
        </p:spPr>
      </p:pic>
      <p:sp>
        <p:nvSpPr>
          <p:cNvPr id="2" name="Title 1"/>
          <p:cNvSpPr>
            <a:spLocks noGrp="1"/>
          </p:cNvSpPr>
          <p:nvPr>
            <p:ph type="title"/>
          </p:nvPr>
        </p:nvSpPr>
        <p:spPr>
          <a:xfrm>
            <a:off x="764693" y="1329895"/>
            <a:ext cx="5965438" cy="1985292"/>
          </a:xfrm>
        </p:spPr>
        <p:txBody>
          <a:bodyPr anchor="b">
            <a:normAutofit/>
          </a:bodyPr>
          <a:lstStyle>
            <a:lvl1pPr>
              <a:defRPr sz="3200" b="0"/>
            </a:lvl1pPr>
          </a:lstStyle>
          <a:p>
            <a:r>
              <a:rPr lang="ru-RU"/>
              <a:t>Образец заголовка</a:t>
            </a:r>
            <a:endParaRPr lang="en-US" dirty="0"/>
          </a:p>
        </p:txBody>
      </p:sp>
      <p:sp>
        <p:nvSpPr>
          <p:cNvPr id="6" name="Text Placeholder 5"/>
          <p:cNvSpPr>
            <a:spLocks noGrp="1"/>
          </p:cNvSpPr>
          <p:nvPr>
            <p:ph type="body" sz="quarter" idx="10"/>
          </p:nvPr>
        </p:nvSpPr>
        <p:spPr>
          <a:xfrm>
            <a:off x="765696" y="3429000"/>
            <a:ext cx="5965825" cy="2203450"/>
          </a:xfrm>
        </p:spPr>
        <p:txBody>
          <a:bodyPr>
            <a:normAutofit/>
          </a:bodyPr>
          <a:lstStyle>
            <a:lvl1pPr marL="0" indent="0" algn="l">
              <a:buFontTx/>
              <a:buNone/>
              <a:defRPr sz="1600"/>
            </a:lvl1pPr>
            <a:lvl2pPr marL="457200" indent="0" algn="l">
              <a:buFontTx/>
              <a:buNone/>
              <a:defRPr/>
            </a:lvl2pPr>
            <a:lvl3pPr marL="914400" indent="0" algn="l">
              <a:buFontTx/>
              <a:buNone/>
              <a:defRPr/>
            </a:lvl3pPr>
            <a:lvl4pPr marL="1371600" indent="0" algn="l">
              <a:buFontTx/>
              <a:buNone/>
              <a:defRPr/>
            </a:lvl4pPr>
            <a:lvl5pPr marL="1828800" indent="0" algn="l">
              <a:buFontTx/>
              <a:buNone/>
              <a:defRPr/>
            </a:lvl5pPr>
          </a:lstStyle>
          <a:p>
            <a:pPr lvl="0"/>
            <a:r>
              <a:rPr lang="ru-RU"/>
              <a:t>Образец текста</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9144000" cy="6858000"/>
          </a:xfrm>
        </p:spPr>
        <p:txBody>
          <a:bodyPr rtlCol="0" anchor="ctr">
            <a:normAutofit/>
          </a:bodyPr>
          <a:lstStyle>
            <a:lvl1pPr algn="ctr">
              <a:defRPr/>
            </a:lvl1pPr>
          </a:lstStyle>
          <a:p>
            <a:pPr lvl="0"/>
            <a:r>
              <a:rPr lang="ru-RU" noProof="0"/>
              <a:t>Вставка рисунка</a:t>
            </a:r>
            <a:endParaRPr lang="en-US" noProof="0" dirty="0"/>
          </a:p>
        </p:txBody>
      </p:sp>
      <p:sp>
        <p:nvSpPr>
          <p:cNvPr id="2" name="Title 1"/>
          <p:cNvSpPr>
            <a:spLocks noGrp="1"/>
          </p:cNvSpPr>
          <p:nvPr>
            <p:ph type="title"/>
          </p:nvPr>
        </p:nvSpPr>
        <p:spPr>
          <a:xfrm>
            <a:off x="743140" y="1236509"/>
            <a:ext cx="2713244" cy="2192491"/>
          </a:xfrm>
        </p:spPr>
        <p:txBody>
          <a:bodyPr anchor="t">
            <a:normAutofit/>
          </a:bodyPr>
          <a:lstStyle>
            <a:lvl1pPr>
              <a:defRPr sz="2800" baseline="0">
                <a:solidFill>
                  <a:srgbClr val="FFFFFF"/>
                </a:solidFill>
              </a:defRPr>
            </a:lvl1pPr>
          </a:lstStyle>
          <a:p>
            <a:r>
              <a:rPr lang="ru-RU"/>
              <a:t>Образец заголовка</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kfql">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2346582"/>
            <a:ext cx="4038600" cy="3779581"/>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648200" y="2346582"/>
            <a:ext cx="4038600" cy="3779581"/>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6" name="Title Placeholder 1"/>
          <p:cNvSpPr>
            <a:spLocks noGrp="1"/>
          </p:cNvSpPr>
          <p:nvPr>
            <p:ph type="title"/>
          </p:nvPr>
        </p:nvSpPr>
        <p:spPr>
          <a:xfrm>
            <a:off x="457200" y="1236509"/>
            <a:ext cx="8229600" cy="827311"/>
          </a:xfrm>
          <a:prstGeom prst="rect">
            <a:avLst/>
          </a:prstGeom>
        </p:spPr>
        <p:txBody>
          <a:bodyPr rtlCol="0">
            <a:normAutofit/>
          </a:bodyPr>
          <a:lstStyle/>
          <a:p>
            <a:r>
              <a:rPr lang="ru-RU"/>
              <a:t>Образец заголовка</a:t>
            </a:r>
            <a:endParaRPr lang="en-US" dirty="0"/>
          </a:p>
        </p:txBody>
      </p:sp>
      <p:sp>
        <p:nvSpPr>
          <p:cNvPr id="5" name="Footer Placeholder 3"/>
          <p:cNvSpPr>
            <a:spLocks noGrp="1"/>
          </p:cNvSpPr>
          <p:nvPr>
            <p:ph type="ftr" sz="quarter" idx="10"/>
          </p:nvPr>
        </p:nvSpPr>
        <p:spPr>
          <a:xfrm>
            <a:off x="4030663" y="247650"/>
            <a:ext cx="4656137" cy="365125"/>
          </a:xfrm>
          <a:prstGeom prst="rect">
            <a:avLst/>
          </a:prstGeom>
        </p:spPr>
        <p:txBody>
          <a:bodyPr vert="horz" lIns="91440" tIns="45720" rIns="91440" bIns="45720" rtlCol="0" anchor="ctr"/>
          <a:lstStyle>
            <a:lvl1pPr algn="r" fontAlgn="auto">
              <a:spcBef>
                <a:spcPts val="0"/>
              </a:spcBef>
              <a:spcAft>
                <a:spcPts val="0"/>
              </a:spcAft>
              <a:defRPr sz="1400" b="0" i="0" cap="none">
                <a:solidFill>
                  <a:schemeClr val="bg1"/>
                </a:solidFill>
                <a:latin typeface="+mn-lt"/>
                <a:cs typeface="+mn-cs"/>
              </a:defRPr>
            </a:lvl1pPr>
          </a:lstStyle>
          <a:p>
            <a:pPr>
              <a:defRPr/>
            </a:pPr>
            <a:r>
              <a:rPr lang="ru-RU"/>
              <a:t>Аспирантура как уровень высшего образования</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Content Placeholder 2"/>
          <p:cNvSpPr>
            <a:spLocks noGrp="1"/>
          </p:cNvSpPr>
          <p:nvPr>
            <p:ph sz="half" idx="1"/>
          </p:nvPr>
        </p:nvSpPr>
        <p:spPr>
          <a:xfrm>
            <a:off x="457199" y="2346582"/>
            <a:ext cx="5018388" cy="392404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1" name="Picture Placeholder 10"/>
          <p:cNvSpPr>
            <a:spLocks noGrp="1"/>
          </p:cNvSpPr>
          <p:nvPr>
            <p:ph type="pic" sz="quarter" idx="10"/>
          </p:nvPr>
        </p:nvSpPr>
        <p:spPr>
          <a:xfrm>
            <a:off x="5659438" y="2346325"/>
            <a:ext cx="3027362" cy="1885950"/>
          </a:xfrm>
          <a:custGeom>
            <a:avLst/>
            <a:gdLst/>
            <a:ahLst/>
            <a:cxnLst/>
            <a:rect l="l" t="t" r="r" b="b"/>
            <a:pathLst>
              <a:path w="3027362" h="1885950">
                <a:moveTo>
                  <a:pt x="0" y="0"/>
                </a:moveTo>
                <a:lnTo>
                  <a:pt x="3027362" y="0"/>
                </a:lnTo>
                <a:lnTo>
                  <a:pt x="3027362" y="1063625"/>
                </a:lnTo>
                <a:lnTo>
                  <a:pt x="3026362" y="1063625"/>
                </a:lnTo>
                <a:lnTo>
                  <a:pt x="3023015" y="1129917"/>
                </a:lnTo>
                <a:cubicBezTo>
                  <a:pt x="2982765" y="1526260"/>
                  <a:pt x="2667672" y="1841353"/>
                  <a:pt x="2271329" y="1881603"/>
                </a:cubicBezTo>
                <a:lnTo>
                  <a:pt x="2205037" y="1884951"/>
                </a:lnTo>
                <a:lnTo>
                  <a:pt x="2205037" y="1885950"/>
                </a:lnTo>
                <a:lnTo>
                  <a:pt x="0" y="1885950"/>
                </a:lnTo>
                <a:close/>
              </a:path>
            </a:pathLst>
          </a:custGeom>
          <a:ln>
            <a:noFill/>
          </a:ln>
        </p:spPr>
        <p:txBody>
          <a:bodyPr rtlCol="0">
            <a:normAutofit/>
          </a:bodyPr>
          <a:lstStyle/>
          <a:p>
            <a:pPr lvl="0"/>
            <a:r>
              <a:rPr lang="ru-RU" noProof="0"/>
              <a:t>Вставка рисунка</a:t>
            </a:r>
            <a:endParaRPr lang="en-US" noProof="0"/>
          </a:p>
        </p:txBody>
      </p:sp>
      <p:sp>
        <p:nvSpPr>
          <p:cNvPr id="20" name="Picture Placeholder 10"/>
          <p:cNvSpPr>
            <a:spLocks noGrp="1"/>
          </p:cNvSpPr>
          <p:nvPr>
            <p:ph type="pic" sz="quarter" idx="11"/>
          </p:nvPr>
        </p:nvSpPr>
        <p:spPr>
          <a:xfrm>
            <a:off x="5659438" y="4384675"/>
            <a:ext cx="3027362" cy="1885950"/>
          </a:xfrm>
          <a:custGeom>
            <a:avLst/>
            <a:gdLst/>
            <a:ahLst/>
            <a:cxnLst/>
            <a:rect l="l" t="t" r="r" b="b"/>
            <a:pathLst>
              <a:path w="3027362" h="1885950">
                <a:moveTo>
                  <a:pt x="0" y="0"/>
                </a:moveTo>
                <a:lnTo>
                  <a:pt x="3027362" y="0"/>
                </a:lnTo>
                <a:lnTo>
                  <a:pt x="3027362" y="1063625"/>
                </a:lnTo>
                <a:lnTo>
                  <a:pt x="3026362" y="1063625"/>
                </a:lnTo>
                <a:lnTo>
                  <a:pt x="3023015" y="1129917"/>
                </a:lnTo>
                <a:cubicBezTo>
                  <a:pt x="2982765" y="1526260"/>
                  <a:pt x="2667672" y="1841353"/>
                  <a:pt x="2271329" y="1881603"/>
                </a:cubicBezTo>
                <a:lnTo>
                  <a:pt x="2205037" y="1884951"/>
                </a:lnTo>
                <a:lnTo>
                  <a:pt x="2205037" y="1885950"/>
                </a:lnTo>
                <a:lnTo>
                  <a:pt x="0" y="1885950"/>
                </a:lnTo>
                <a:close/>
              </a:path>
            </a:pathLst>
          </a:custGeom>
          <a:ln>
            <a:noFill/>
          </a:ln>
        </p:spPr>
        <p:txBody>
          <a:bodyPr rtlCol="0">
            <a:normAutofit/>
          </a:bodyPr>
          <a:lstStyle/>
          <a:p>
            <a:pPr lvl="0"/>
            <a:r>
              <a:rPr lang="ru-RU" noProof="0"/>
              <a:t>Вставка рисунка</a:t>
            </a:r>
            <a:endParaRPr lang="en-US" noProof="0"/>
          </a:p>
        </p:txBody>
      </p:sp>
      <p:sp>
        <p:nvSpPr>
          <p:cNvPr id="2" name="Title 1"/>
          <p:cNvSpPr>
            <a:spLocks noGrp="1"/>
          </p:cNvSpPr>
          <p:nvPr>
            <p:ph type="title"/>
          </p:nvPr>
        </p:nvSpPr>
        <p:spPr>
          <a:xfrm>
            <a:off x="457200" y="1236663"/>
            <a:ext cx="8229600" cy="827087"/>
          </a:xfrm>
        </p:spPr>
        <p:txBody>
          <a:bodyPr/>
          <a:lstStyle/>
          <a:p>
            <a:r>
              <a:rPr lang="ru-RU"/>
              <a:t>Образец заголовка</a:t>
            </a:r>
            <a:endParaRPr lang="en-US" dirty="0"/>
          </a:p>
        </p:txBody>
      </p:sp>
      <p:sp>
        <p:nvSpPr>
          <p:cNvPr id="6" name="Footer Placeholder 3"/>
          <p:cNvSpPr>
            <a:spLocks noGrp="1"/>
          </p:cNvSpPr>
          <p:nvPr>
            <p:ph type="ftr" sz="quarter" idx="12"/>
          </p:nvPr>
        </p:nvSpPr>
        <p:spPr>
          <a:xfrm>
            <a:off x="4030663" y="247650"/>
            <a:ext cx="4656137" cy="365125"/>
          </a:xfrm>
          <a:prstGeom prst="rect">
            <a:avLst/>
          </a:prstGeom>
        </p:spPr>
        <p:txBody>
          <a:bodyPr vert="horz" lIns="91440" tIns="45720" rIns="91440" bIns="45720" rtlCol="0" anchor="ctr"/>
          <a:lstStyle>
            <a:lvl1pPr algn="r" fontAlgn="auto">
              <a:spcBef>
                <a:spcPts val="0"/>
              </a:spcBef>
              <a:spcAft>
                <a:spcPts val="0"/>
              </a:spcAft>
              <a:defRPr sz="1400" b="0" i="0" cap="none">
                <a:solidFill>
                  <a:schemeClr val="bg1"/>
                </a:solidFill>
                <a:latin typeface="+mn-lt"/>
                <a:cs typeface="+mn-cs"/>
              </a:defRPr>
            </a:lvl1pPr>
          </a:lstStyle>
          <a:p>
            <a:pPr>
              <a:defRPr/>
            </a:pPr>
            <a:r>
              <a:rPr lang="ru-RU"/>
              <a:t>Аспирантура как уровень высшего образования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7" name="Title 1"/>
          <p:cNvSpPr>
            <a:spLocks noGrp="1"/>
          </p:cNvSpPr>
          <p:nvPr>
            <p:ph type="title"/>
          </p:nvPr>
        </p:nvSpPr>
        <p:spPr>
          <a:xfrm>
            <a:off x="457200" y="1236509"/>
            <a:ext cx="8229600" cy="827311"/>
          </a:xfrm>
        </p:spPr>
        <p:txBody>
          <a:bodyPr>
            <a:normAutofit/>
          </a:bodyPr>
          <a:lstStyle>
            <a:lvl1pPr>
              <a:defRPr sz="3200"/>
            </a:lvl1pPr>
          </a:lstStyle>
          <a:p>
            <a:r>
              <a:rPr lang="ru-RU"/>
              <a:t>Образец заголовка</a:t>
            </a:r>
            <a:endParaRPr lang="en-US" dirty="0"/>
          </a:p>
        </p:txBody>
      </p:sp>
      <p:sp>
        <p:nvSpPr>
          <p:cNvPr id="16" name="Picture Placeholder 10"/>
          <p:cNvSpPr>
            <a:spLocks noGrp="1"/>
          </p:cNvSpPr>
          <p:nvPr>
            <p:ph type="pic" sz="quarter" idx="13"/>
          </p:nvPr>
        </p:nvSpPr>
        <p:spPr>
          <a:xfrm>
            <a:off x="457200" y="2346325"/>
            <a:ext cx="2588883" cy="1417408"/>
          </a:xfrm>
          <a:prstGeom prst="round1Rect">
            <a:avLst>
              <a:gd name="adj" fmla="val 37649"/>
            </a:avLst>
          </a:prstGeom>
          <a:ln>
            <a:noFill/>
          </a:ln>
        </p:spPr>
        <p:txBody>
          <a:bodyPr rtlCol="0">
            <a:normAutofit/>
          </a:bodyPr>
          <a:lstStyle/>
          <a:p>
            <a:pPr lvl="0"/>
            <a:r>
              <a:rPr lang="ru-RU" noProof="0"/>
              <a:t>Вставка рисунка</a:t>
            </a:r>
            <a:endParaRPr lang="en-US" noProof="0"/>
          </a:p>
        </p:txBody>
      </p:sp>
      <p:sp>
        <p:nvSpPr>
          <p:cNvPr id="18" name="Picture Placeholder 10"/>
          <p:cNvSpPr>
            <a:spLocks noGrp="1"/>
          </p:cNvSpPr>
          <p:nvPr>
            <p:ph type="pic" sz="quarter" idx="15"/>
          </p:nvPr>
        </p:nvSpPr>
        <p:spPr>
          <a:xfrm>
            <a:off x="3276148" y="2346325"/>
            <a:ext cx="2588883" cy="1417408"/>
          </a:xfrm>
          <a:prstGeom prst="round1Rect">
            <a:avLst>
              <a:gd name="adj" fmla="val 37649"/>
            </a:avLst>
          </a:prstGeom>
          <a:ln>
            <a:noFill/>
          </a:ln>
        </p:spPr>
        <p:txBody>
          <a:bodyPr rtlCol="0">
            <a:normAutofit/>
          </a:bodyPr>
          <a:lstStyle/>
          <a:p>
            <a:pPr lvl="0"/>
            <a:r>
              <a:rPr lang="ru-RU" noProof="0"/>
              <a:t>Вставка рисунка</a:t>
            </a:r>
            <a:endParaRPr lang="en-US" noProof="0"/>
          </a:p>
        </p:txBody>
      </p:sp>
      <p:sp>
        <p:nvSpPr>
          <p:cNvPr id="19" name="Picture Placeholder 10"/>
          <p:cNvSpPr>
            <a:spLocks noGrp="1"/>
          </p:cNvSpPr>
          <p:nvPr>
            <p:ph type="pic" sz="quarter" idx="16"/>
          </p:nvPr>
        </p:nvSpPr>
        <p:spPr>
          <a:xfrm>
            <a:off x="6097917" y="2346325"/>
            <a:ext cx="2588883" cy="1417408"/>
          </a:xfrm>
          <a:prstGeom prst="round1Rect">
            <a:avLst>
              <a:gd name="adj" fmla="val 37649"/>
            </a:avLst>
          </a:prstGeom>
          <a:ln>
            <a:noFill/>
          </a:ln>
        </p:spPr>
        <p:txBody>
          <a:bodyPr rtlCol="0">
            <a:normAutofit/>
          </a:bodyPr>
          <a:lstStyle/>
          <a:p>
            <a:pPr lvl="0"/>
            <a:r>
              <a:rPr lang="ru-RU" noProof="0"/>
              <a:t>Вставка рисунка</a:t>
            </a:r>
            <a:endParaRPr lang="en-US" noProof="0"/>
          </a:p>
        </p:txBody>
      </p:sp>
      <p:sp>
        <p:nvSpPr>
          <p:cNvPr id="20" name="Picture Placeholder 10"/>
          <p:cNvSpPr>
            <a:spLocks noGrp="1"/>
          </p:cNvSpPr>
          <p:nvPr>
            <p:ph type="pic" sz="quarter" idx="17"/>
          </p:nvPr>
        </p:nvSpPr>
        <p:spPr>
          <a:xfrm>
            <a:off x="457200" y="4432115"/>
            <a:ext cx="2588883" cy="1417408"/>
          </a:xfrm>
          <a:prstGeom prst="round1Rect">
            <a:avLst>
              <a:gd name="adj" fmla="val 37649"/>
            </a:avLst>
          </a:prstGeom>
          <a:ln>
            <a:noFill/>
          </a:ln>
        </p:spPr>
        <p:txBody>
          <a:bodyPr rtlCol="0">
            <a:normAutofit/>
          </a:bodyPr>
          <a:lstStyle/>
          <a:p>
            <a:pPr lvl="0"/>
            <a:r>
              <a:rPr lang="ru-RU" noProof="0"/>
              <a:t>Вставка рисунка</a:t>
            </a:r>
            <a:endParaRPr lang="en-US" noProof="0"/>
          </a:p>
        </p:txBody>
      </p:sp>
      <p:sp>
        <p:nvSpPr>
          <p:cNvPr id="21" name="Picture Placeholder 10"/>
          <p:cNvSpPr>
            <a:spLocks noGrp="1"/>
          </p:cNvSpPr>
          <p:nvPr>
            <p:ph type="pic" sz="quarter" idx="18"/>
          </p:nvPr>
        </p:nvSpPr>
        <p:spPr>
          <a:xfrm>
            <a:off x="3276148" y="4432115"/>
            <a:ext cx="2588883" cy="1417408"/>
          </a:xfrm>
          <a:prstGeom prst="round1Rect">
            <a:avLst>
              <a:gd name="adj" fmla="val 37649"/>
            </a:avLst>
          </a:prstGeom>
          <a:ln>
            <a:noFill/>
          </a:ln>
        </p:spPr>
        <p:txBody>
          <a:bodyPr rtlCol="0">
            <a:normAutofit/>
          </a:bodyPr>
          <a:lstStyle/>
          <a:p>
            <a:pPr lvl="0"/>
            <a:r>
              <a:rPr lang="ru-RU" noProof="0"/>
              <a:t>Вставка рисунка</a:t>
            </a:r>
            <a:endParaRPr lang="en-US" noProof="0"/>
          </a:p>
        </p:txBody>
      </p:sp>
      <p:sp>
        <p:nvSpPr>
          <p:cNvPr id="22" name="Picture Placeholder 10"/>
          <p:cNvSpPr>
            <a:spLocks noGrp="1"/>
          </p:cNvSpPr>
          <p:nvPr>
            <p:ph type="pic" sz="quarter" idx="19"/>
          </p:nvPr>
        </p:nvSpPr>
        <p:spPr>
          <a:xfrm>
            <a:off x="6097917" y="4432115"/>
            <a:ext cx="2588883" cy="1417408"/>
          </a:xfrm>
          <a:prstGeom prst="round1Rect">
            <a:avLst>
              <a:gd name="adj" fmla="val 37649"/>
            </a:avLst>
          </a:prstGeom>
          <a:ln>
            <a:noFill/>
          </a:ln>
        </p:spPr>
        <p:txBody>
          <a:bodyPr rtlCol="0">
            <a:normAutofit/>
          </a:bodyPr>
          <a:lstStyle/>
          <a:p>
            <a:pPr lvl="0"/>
            <a:r>
              <a:rPr lang="ru-RU" noProof="0"/>
              <a:t>Вставка рисунка</a:t>
            </a:r>
            <a:endParaRPr lang="en-US" noProof="0"/>
          </a:p>
        </p:txBody>
      </p:sp>
      <p:sp>
        <p:nvSpPr>
          <p:cNvPr id="25" name="Text Placeholder 24"/>
          <p:cNvSpPr>
            <a:spLocks noGrp="1"/>
          </p:cNvSpPr>
          <p:nvPr>
            <p:ph type="body" sz="quarter" idx="20"/>
          </p:nvPr>
        </p:nvSpPr>
        <p:spPr>
          <a:xfrm>
            <a:off x="457200" y="3865563"/>
            <a:ext cx="2589213" cy="358775"/>
          </a:xfrm>
        </p:spPr>
        <p:txBody>
          <a:bodyPr>
            <a:normAutofit/>
          </a:bodyPr>
          <a:lstStyle>
            <a:lvl1pPr marL="0" indent="0">
              <a:buFont typeface="Arial"/>
              <a:buNone/>
              <a:defRPr sz="1200"/>
            </a:lvl1pPr>
          </a:lstStyle>
          <a:p>
            <a:pPr lvl="0"/>
            <a:r>
              <a:rPr lang="ru-RU"/>
              <a:t>Образец текста</a:t>
            </a:r>
          </a:p>
        </p:txBody>
      </p:sp>
      <p:sp>
        <p:nvSpPr>
          <p:cNvPr id="26" name="Text Placeholder 24"/>
          <p:cNvSpPr>
            <a:spLocks noGrp="1"/>
          </p:cNvSpPr>
          <p:nvPr>
            <p:ph type="body" sz="quarter" idx="21"/>
          </p:nvPr>
        </p:nvSpPr>
        <p:spPr>
          <a:xfrm>
            <a:off x="3275818" y="3865563"/>
            <a:ext cx="2589213" cy="358775"/>
          </a:xfrm>
        </p:spPr>
        <p:txBody>
          <a:bodyPr>
            <a:normAutofit/>
          </a:bodyPr>
          <a:lstStyle>
            <a:lvl1pPr marL="0" indent="0">
              <a:buFont typeface="Arial"/>
              <a:buNone/>
              <a:defRPr sz="1200"/>
            </a:lvl1pPr>
          </a:lstStyle>
          <a:p>
            <a:pPr lvl="0"/>
            <a:r>
              <a:rPr lang="ru-RU"/>
              <a:t>Образец текста</a:t>
            </a:r>
          </a:p>
        </p:txBody>
      </p:sp>
      <p:sp>
        <p:nvSpPr>
          <p:cNvPr id="27" name="Text Placeholder 24"/>
          <p:cNvSpPr>
            <a:spLocks noGrp="1"/>
          </p:cNvSpPr>
          <p:nvPr>
            <p:ph type="body" sz="quarter" idx="22"/>
          </p:nvPr>
        </p:nvSpPr>
        <p:spPr>
          <a:xfrm>
            <a:off x="6085705" y="3865563"/>
            <a:ext cx="2589213" cy="358775"/>
          </a:xfrm>
        </p:spPr>
        <p:txBody>
          <a:bodyPr>
            <a:normAutofit/>
          </a:bodyPr>
          <a:lstStyle>
            <a:lvl1pPr marL="0" indent="0">
              <a:buFont typeface="Arial"/>
              <a:buNone/>
              <a:defRPr sz="1200"/>
            </a:lvl1pPr>
          </a:lstStyle>
          <a:p>
            <a:pPr lvl="0"/>
            <a:r>
              <a:rPr lang="ru-RU"/>
              <a:t>Образец текста</a:t>
            </a:r>
          </a:p>
        </p:txBody>
      </p:sp>
      <p:sp>
        <p:nvSpPr>
          <p:cNvPr id="28" name="Text Placeholder 24"/>
          <p:cNvSpPr>
            <a:spLocks noGrp="1"/>
          </p:cNvSpPr>
          <p:nvPr>
            <p:ph type="body" sz="quarter" idx="23"/>
          </p:nvPr>
        </p:nvSpPr>
        <p:spPr>
          <a:xfrm>
            <a:off x="457200" y="5963683"/>
            <a:ext cx="2589213" cy="358775"/>
          </a:xfrm>
        </p:spPr>
        <p:txBody>
          <a:bodyPr>
            <a:normAutofit/>
          </a:bodyPr>
          <a:lstStyle>
            <a:lvl1pPr marL="0" indent="0">
              <a:buFont typeface="Arial"/>
              <a:buNone/>
              <a:defRPr sz="1200"/>
            </a:lvl1pPr>
          </a:lstStyle>
          <a:p>
            <a:pPr lvl="0"/>
            <a:r>
              <a:rPr lang="ru-RU"/>
              <a:t>Образец текста</a:t>
            </a:r>
          </a:p>
        </p:txBody>
      </p:sp>
      <p:sp>
        <p:nvSpPr>
          <p:cNvPr id="29" name="Text Placeholder 24"/>
          <p:cNvSpPr>
            <a:spLocks noGrp="1"/>
          </p:cNvSpPr>
          <p:nvPr>
            <p:ph type="body" sz="quarter" idx="24"/>
          </p:nvPr>
        </p:nvSpPr>
        <p:spPr>
          <a:xfrm>
            <a:off x="3275818" y="5963683"/>
            <a:ext cx="2589213" cy="358775"/>
          </a:xfrm>
        </p:spPr>
        <p:txBody>
          <a:bodyPr>
            <a:normAutofit/>
          </a:bodyPr>
          <a:lstStyle>
            <a:lvl1pPr marL="0" indent="0">
              <a:buFont typeface="Arial"/>
              <a:buNone/>
              <a:defRPr sz="1200"/>
            </a:lvl1pPr>
          </a:lstStyle>
          <a:p>
            <a:pPr lvl="0"/>
            <a:r>
              <a:rPr lang="ru-RU"/>
              <a:t>Образец текста</a:t>
            </a:r>
          </a:p>
        </p:txBody>
      </p:sp>
      <p:sp>
        <p:nvSpPr>
          <p:cNvPr id="30" name="Text Placeholder 24"/>
          <p:cNvSpPr>
            <a:spLocks noGrp="1"/>
          </p:cNvSpPr>
          <p:nvPr>
            <p:ph type="body" sz="quarter" idx="25"/>
          </p:nvPr>
        </p:nvSpPr>
        <p:spPr>
          <a:xfrm>
            <a:off x="6085705" y="5963683"/>
            <a:ext cx="2589213" cy="358775"/>
          </a:xfrm>
        </p:spPr>
        <p:txBody>
          <a:bodyPr>
            <a:normAutofit/>
          </a:bodyPr>
          <a:lstStyle>
            <a:lvl1pPr marL="0" indent="0">
              <a:buFont typeface="Arial"/>
              <a:buNone/>
              <a:defRPr sz="1200"/>
            </a:lvl1pPr>
          </a:lstStyle>
          <a:p>
            <a:pPr lvl="0"/>
            <a:r>
              <a:rPr lang="ru-RU"/>
              <a:t>Образец текста</a:t>
            </a:r>
          </a:p>
        </p:txBody>
      </p:sp>
      <p:sp>
        <p:nvSpPr>
          <p:cNvPr id="15" name="Footer Placeholder 3"/>
          <p:cNvSpPr>
            <a:spLocks noGrp="1"/>
          </p:cNvSpPr>
          <p:nvPr>
            <p:ph type="ftr" sz="quarter" idx="26"/>
          </p:nvPr>
        </p:nvSpPr>
        <p:spPr>
          <a:xfrm>
            <a:off x="4030663" y="247650"/>
            <a:ext cx="4656137" cy="365125"/>
          </a:xfrm>
          <a:prstGeom prst="rect">
            <a:avLst/>
          </a:prstGeom>
        </p:spPr>
        <p:txBody>
          <a:bodyPr vert="horz" lIns="91440" tIns="45720" rIns="91440" bIns="45720" rtlCol="0" anchor="ctr"/>
          <a:lstStyle>
            <a:lvl1pPr algn="r" fontAlgn="auto">
              <a:spcBef>
                <a:spcPts val="0"/>
              </a:spcBef>
              <a:spcAft>
                <a:spcPts val="0"/>
              </a:spcAft>
              <a:defRPr sz="1400" b="0" i="0" cap="none">
                <a:solidFill>
                  <a:schemeClr val="bg1"/>
                </a:solidFill>
                <a:latin typeface="+mn-lt"/>
                <a:cs typeface="+mn-cs"/>
              </a:defRPr>
            </a:lvl1pPr>
          </a:lstStyle>
          <a:p>
            <a:pPr>
              <a:defRPr/>
            </a:pPr>
            <a:r>
              <a:rPr lang="ru-RU"/>
              <a:t>Аспирантура как уровень высшего образования</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Title 1"/>
          <p:cNvSpPr>
            <a:spLocks noGrp="1"/>
          </p:cNvSpPr>
          <p:nvPr>
            <p:ph type="title"/>
          </p:nvPr>
        </p:nvSpPr>
        <p:spPr>
          <a:xfrm>
            <a:off x="457200" y="1236509"/>
            <a:ext cx="8229600" cy="827311"/>
          </a:xfrm>
        </p:spPr>
        <p:txBody>
          <a:bodyPr>
            <a:normAutofit/>
          </a:bodyPr>
          <a:lstStyle>
            <a:lvl1pPr>
              <a:defRPr sz="3200"/>
            </a:lvl1pPr>
          </a:lstStyle>
          <a:p>
            <a:r>
              <a:rPr lang="ru-RU"/>
              <a:t>Образец заголовка</a:t>
            </a:r>
            <a:endParaRPr lang="en-US" dirty="0"/>
          </a:p>
        </p:txBody>
      </p:sp>
      <p:sp>
        <p:nvSpPr>
          <p:cNvPr id="7" name="Picture Placeholder 10"/>
          <p:cNvSpPr>
            <a:spLocks noGrp="1"/>
          </p:cNvSpPr>
          <p:nvPr>
            <p:ph type="pic" sz="quarter" idx="13"/>
          </p:nvPr>
        </p:nvSpPr>
        <p:spPr>
          <a:xfrm>
            <a:off x="457200" y="2346325"/>
            <a:ext cx="2588883" cy="1417408"/>
          </a:xfrm>
          <a:prstGeom prst="round1Rect">
            <a:avLst>
              <a:gd name="adj" fmla="val 37649"/>
            </a:avLst>
          </a:prstGeom>
          <a:ln>
            <a:noFill/>
          </a:ln>
        </p:spPr>
        <p:txBody>
          <a:bodyPr rtlCol="0">
            <a:normAutofit/>
          </a:bodyPr>
          <a:lstStyle/>
          <a:p>
            <a:pPr lvl="0"/>
            <a:r>
              <a:rPr lang="ru-RU" noProof="0"/>
              <a:t>Вставка рисунка</a:t>
            </a:r>
            <a:endParaRPr lang="en-US" noProof="0"/>
          </a:p>
        </p:txBody>
      </p:sp>
      <p:sp>
        <p:nvSpPr>
          <p:cNvPr id="8" name="Picture Placeholder 10"/>
          <p:cNvSpPr>
            <a:spLocks noGrp="1"/>
          </p:cNvSpPr>
          <p:nvPr>
            <p:ph type="pic" sz="quarter" idx="15"/>
          </p:nvPr>
        </p:nvSpPr>
        <p:spPr>
          <a:xfrm>
            <a:off x="3276148" y="2346325"/>
            <a:ext cx="2588883" cy="1417408"/>
          </a:xfrm>
          <a:prstGeom prst="round1Rect">
            <a:avLst>
              <a:gd name="adj" fmla="val 37649"/>
            </a:avLst>
          </a:prstGeom>
          <a:ln>
            <a:noFill/>
          </a:ln>
        </p:spPr>
        <p:txBody>
          <a:bodyPr rtlCol="0">
            <a:normAutofit/>
          </a:bodyPr>
          <a:lstStyle/>
          <a:p>
            <a:pPr lvl="0"/>
            <a:r>
              <a:rPr lang="ru-RU" noProof="0"/>
              <a:t>Вставка рисунка</a:t>
            </a:r>
            <a:endParaRPr lang="en-US" noProof="0"/>
          </a:p>
        </p:txBody>
      </p:sp>
      <p:sp>
        <p:nvSpPr>
          <p:cNvPr id="9" name="Picture Placeholder 10"/>
          <p:cNvSpPr>
            <a:spLocks noGrp="1"/>
          </p:cNvSpPr>
          <p:nvPr>
            <p:ph type="pic" sz="quarter" idx="16"/>
          </p:nvPr>
        </p:nvSpPr>
        <p:spPr>
          <a:xfrm>
            <a:off x="6097917" y="2346325"/>
            <a:ext cx="2588883" cy="1417408"/>
          </a:xfrm>
          <a:prstGeom prst="round1Rect">
            <a:avLst>
              <a:gd name="adj" fmla="val 37649"/>
            </a:avLst>
          </a:prstGeom>
          <a:ln>
            <a:noFill/>
          </a:ln>
        </p:spPr>
        <p:txBody>
          <a:bodyPr rtlCol="0">
            <a:normAutofit/>
          </a:bodyPr>
          <a:lstStyle/>
          <a:p>
            <a:pPr lvl="0"/>
            <a:r>
              <a:rPr lang="ru-RU" noProof="0"/>
              <a:t>Вставка рисунка</a:t>
            </a:r>
            <a:endParaRPr lang="en-US" noProof="0"/>
          </a:p>
        </p:txBody>
      </p:sp>
      <p:sp>
        <p:nvSpPr>
          <p:cNvPr id="13" name="Text Placeholder 24"/>
          <p:cNvSpPr>
            <a:spLocks noGrp="1"/>
          </p:cNvSpPr>
          <p:nvPr>
            <p:ph type="body" sz="quarter" idx="20"/>
          </p:nvPr>
        </p:nvSpPr>
        <p:spPr>
          <a:xfrm>
            <a:off x="457200" y="3865563"/>
            <a:ext cx="2589213" cy="358775"/>
          </a:xfrm>
        </p:spPr>
        <p:txBody>
          <a:bodyPr>
            <a:normAutofit/>
          </a:bodyPr>
          <a:lstStyle>
            <a:lvl1pPr marL="0" indent="0">
              <a:buFont typeface="Arial"/>
              <a:buNone/>
              <a:defRPr sz="1200"/>
            </a:lvl1pPr>
          </a:lstStyle>
          <a:p>
            <a:pPr lvl="0"/>
            <a:r>
              <a:rPr lang="ru-RU"/>
              <a:t>Образец текста</a:t>
            </a:r>
          </a:p>
        </p:txBody>
      </p:sp>
      <p:sp>
        <p:nvSpPr>
          <p:cNvPr id="14" name="Text Placeholder 24"/>
          <p:cNvSpPr>
            <a:spLocks noGrp="1"/>
          </p:cNvSpPr>
          <p:nvPr>
            <p:ph type="body" sz="quarter" idx="21"/>
          </p:nvPr>
        </p:nvSpPr>
        <p:spPr>
          <a:xfrm>
            <a:off x="3275818" y="3865563"/>
            <a:ext cx="2589213" cy="358775"/>
          </a:xfrm>
        </p:spPr>
        <p:txBody>
          <a:bodyPr>
            <a:normAutofit/>
          </a:bodyPr>
          <a:lstStyle>
            <a:lvl1pPr marL="0" indent="0">
              <a:buFont typeface="Arial"/>
              <a:buNone/>
              <a:defRPr sz="1200"/>
            </a:lvl1pPr>
          </a:lstStyle>
          <a:p>
            <a:pPr lvl="0"/>
            <a:r>
              <a:rPr lang="ru-RU"/>
              <a:t>Образец текста</a:t>
            </a:r>
          </a:p>
        </p:txBody>
      </p:sp>
      <p:sp>
        <p:nvSpPr>
          <p:cNvPr id="15" name="Text Placeholder 24"/>
          <p:cNvSpPr>
            <a:spLocks noGrp="1"/>
          </p:cNvSpPr>
          <p:nvPr>
            <p:ph type="body" sz="quarter" idx="22"/>
          </p:nvPr>
        </p:nvSpPr>
        <p:spPr>
          <a:xfrm>
            <a:off x="6085705" y="3865563"/>
            <a:ext cx="2589213" cy="358775"/>
          </a:xfrm>
        </p:spPr>
        <p:txBody>
          <a:bodyPr>
            <a:normAutofit/>
          </a:bodyPr>
          <a:lstStyle>
            <a:lvl1pPr marL="0" indent="0">
              <a:buFont typeface="Arial"/>
              <a:buNone/>
              <a:defRPr sz="1200"/>
            </a:lvl1pPr>
          </a:lstStyle>
          <a:p>
            <a:pPr lvl="0"/>
            <a:r>
              <a:rPr lang="ru-RU"/>
              <a:t>Образец текста</a:t>
            </a:r>
          </a:p>
        </p:txBody>
      </p:sp>
      <p:sp>
        <p:nvSpPr>
          <p:cNvPr id="19" name="Content Placeholder 2"/>
          <p:cNvSpPr>
            <a:spLocks noGrp="1"/>
          </p:cNvSpPr>
          <p:nvPr>
            <p:ph sz="half" idx="1"/>
          </p:nvPr>
        </p:nvSpPr>
        <p:spPr>
          <a:xfrm>
            <a:off x="457200" y="4426297"/>
            <a:ext cx="4038600" cy="1699866"/>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20" name="Content Placeholder 3"/>
          <p:cNvSpPr>
            <a:spLocks noGrp="1"/>
          </p:cNvSpPr>
          <p:nvPr>
            <p:ph sz="half" idx="2"/>
          </p:nvPr>
        </p:nvSpPr>
        <p:spPr>
          <a:xfrm>
            <a:off x="4648200" y="4426297"/>
            <a:ext cx="4038600" cy="1699866"/>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1" name="Footer Placeholder 3"/>
          <p:cNvSpPr>
            <a:spLocks noGrp="1"/>
          </p:cNvSpPr>
          <p:nvPr>
            <p:ph type="ftr" sz="quarter" idx="23"/>
          </p:nvPr>
        </p:nvSpPr>
        <p:spPr>
          <a:xfrm>
            <a:off x="4030663" y="247650"/>
            <a:ext cx="4656137" cy="365125"/>
          </a:xfrm>
          <a:prstGeom prst="rect">
            <a:avLst/>
          </a:prstGeom>
        </p:spPr>
        <p:txBody>
          <a:bodyPr vert="horz" lIns="91440" tIns="45720" rIns="91440" bIns="45720" rtlCol="0" anchor="ctr"/>
          <a:lstStyle>
            <a:lvl1pPr algn="r" fontAlgn="auto">
              <a:spcBef>
                <a:spcPts val="0"/>
              </a:spcBef>
              <a:spcAft>
                <a:spcPts val="0"/>
              </a:spcAft>
              <a:defRPr sz="1400" b="0" i="0" cap="none">
                <a:solidFill>
                  <a:schemeClr val="bg1"/>
                </a:solidFill>
                <a:latin typeface="+mn-lt"/>
                <a:cs typeface="+mn-cs"/>
              </a:defRPr>
            </a:lvl1pPr>
          </a:lstStyle>
          <a:p>
            <a:pPr>
              <a:defRPr/>
            </a:pPr>
            <a:r>
              <a:rPr lang="ru-RU"/>
              <a:t>Аспирантура как уровень высшего образования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5" name="Title 1"/>
          <p:cNvSpPr>
            <a:spLocks noGrp="1"/>
          </p:cNvSpPr>
          <p:nvPr>
            <p:ph type="title"/>
          </p:nvPr>
        </p:nvSpPr>
        <p:spPr>
          <a:xfrm>
            <a:off x="457200" y="1236509"/>
            <a:ext cx="8229600" cy="827311"/>
          </a:xfrm>
        </p:spPr>
        <p:txBody>
          <a:bodyPr>
            <a:normAutofit/>
          </a:bodyPr>
          <a:lstStyle>
            <a:lvl1pPr>
              <a:defRPr sz="3200"/>
            </a:lvl1pPr>
          </a:lstStyle>
          <a:p>
            <a:r>
              <a:rPr lang="ru-RU"/>
              <a:t>Образец заголовка</a:t>
            </a:r>
            <a:endParaRPr lang="en-US" dirty="0"/>
          </a:p>
        </p:txBody>
      </p:sp>
      <p:sp>
        <p:nvSpPr>
          <p:cNvPr id="16" name="Content Placeholder 2"/>
          <p:cNvSpPr>
            <a:spLocks noGrp="1"/>
          </p:cNvSpPr>
          <p:nvPr>
            <p:ph sz="half" idx="1"/>
          </p:nvPr>
        </p:nvSpPr>
        <p:spPr>
          <a:xfrm>
            <a:off x="457199" y="2346582"/>
            <a:ext cx="5018388" cy="392404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8" name="Picture Placeholder 10"/>
          <p:cNvSpPr>
            <a:spLocks noGrp="1"/>
          </p:cNvSpPr>
          <p:nvPr>
            <p:ph type="pic" sz="quarter" idx="11"/>
          </p:nvPr>
        </p:nvSpPr>
        <p:spPr>
          <a:xfrm>
            <a:off x="5659438" y="2360173"/>
            <a:ext cx="3036565" cy="3892048"/>
          </a:xfrm>
          <a:custGeom>
            <a:avLst/>
            <a:gdLst>
              <a:gd name="connsiteX0" fmla="*/ 0 w 3027362"/>
              <a:gd name="connsiteY0" fmla="*/ 0 h 1885950"/>
              <a:gd name="connsiteX1" fmla="*/ 2528981 w 3027362"/>
              <a:gd name="connsiteY1" fmla="*/ 0 h 1885950"/>
              <a:gd name="connsiteX2" fmla="*/ 3027362 w 3027362"/>
              <a:gd name="connsiteY2" fmla="*/ 498381 h 1885950"/>
              <a:gd name="connsiteX3" fmla="*/ 3027362 w 3027362"/>
              <a:gd name="connsiteY3" fmla="*/ 1885950 h 1885950"/>
              <a:gd name="connsiteX4" fmla="*/ 0 w 3027362"/>
              <a:gd name="connsiteY4" fmla="*/ 1885950 h 1885950"/>
              <a:gd name="connsiteX5" fmla="*/ 0 w 3027362"/>
              <a:gd name="connsiteY5" fmla="*/ 0 h 1885950"/>
              <a:gd name="connsiteX0" fmla="*/ 0 w 3036565"/>
              <a:gd name="connsiteY0" fmla="*/ 0 h 3892048"/>
              <a:gd name="connsiteX1" fmla="*/ 2528981 w 3036565"/>
              <a:gd name="connsiteY1" fmla="*/ 0 h 3892048"/>
              <a:gd name="connsiteX2" fmla="*/ 3027362 w 3036565"/>
              <a:gd name="connsiteY2" fmla="*/ 498381 h 3892048"/>
              <a:gd name="connsiteX3" fmla="*/ 3036565 w 3036565"/>
              <a:gd name="connsiteY3" fmla="*/ 3892048 h 3892048"/>
              <a:gd name="connsiteX4" fmla="*/ 0 w 3036565"/>
              <a:gd name="connsiteY4" fmla="*/ 1885950 h 3892048"/>
              <a:gd name="connsiteX5" fmla="*/ 0 w 3036565"/>
              <a:gd name="connsiteY5" fmla="*/ 0 h 3892048"/>
              <a:gd name="connsiteX0" fmla="*/ 0 w 3036565"/>
              <a:gd name="connsiteY0" fmla="*/ 0 h 3892048"/>
              <a:gd name="connsiteX1" fmla="*/ 2528981 w 3036565"/>
              <a:gd name="connsiteY1" fmla="*/ 0 h 3892048"/>
              <a:gd name="connsiteX2" fmla="*/ 3027362 w 3036565"/>
              <a:gd name="connsiteY2" fmla="*/ 498381 h 3892048"/>
              <a:gd name="connsiteX3" fmla="*/ 3036565 w 3036565"/>
              <a:gd name="connsiteY3" fmla="*/ 3892048 h 3892048"/>
              <a:gd name="connsiteX4" fmla="*/ 9203 w 3036565"/>
              <a:gd name="connsiteY4" fmla="*/ 3892047 h 3892048"/>
              <a:gd name="connsiteX5" fmla="*/ 0 w 3036565"/>
              <a:gd name="connsiteY5" fmla="*/ 0 h 3892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6565" h="3892048">
                <a:moveTo>
                  <a:pt x="0" y="0"/>
                </a:moveTo>
                <a:lnTo>
                  <a:pt x="2528981" y="0"/>
                </a:lnTo>
                <a:cubicBezTo>
                  <a:pt x="2804229" y="0"/>
                  <a:pt x="3027362" y="223133"/>
                  <a:pt x="3027362" y="498381"/>
                </a:cubicBezTo>
                <a:cubicBezTo>
                  <a:pt x="3030430" y="1629603"/>
                  <a:pt x="3033497" y="2760826"/>
                  <a:pt x="3036565" y="3892048"/>
                </a:cubicBezTo>
                <a:lnTo>
                  <a:pt x="9203" y="3892047"/>
                </a:lnTo>
                <a:cubicBezTo>
                  <a:pt x="6135" y="2594698"/>
                  <a:pt x="3068" y="1297349"/>
                  <a:pt x="0" y="0"/>
                </a:cubicBezTo>
                <a:close/>
              </a:path>
            </a:pathLst>
          </a:custGeom>
          <a:ln>
            <a:noFill/>
          </a:ln>
        </p:spPr>
        <p:txBody>
          <a:bodyPr rtlCol="0">
            <a:normAutofit/>
          </a:bodyPr>
          <a:lstStyle/>
          <a:p>
            <a:pPr lvl="0"/>
            <a:r>
              <a:rPr lang="ru-RU" noProof="0"/>
              <a:t>Вставка рисунка</a:t>
            </a:r>
            <a:endParaRPr lang="en-US" noProof="0"/>
          </a:p>
        </p:txBody>
      </p:sp>
      <p:sp>
        <p:nvSpPr>
          <p:cNvPr id="5" name="Footer Placeholder 3"/>
          <p:cNvSpPr>
            <a:spLocks noGrp="1"/>
          </p:cNvSpPr>
          <p:nvPr>
            <p:ph type="ftr" sz="quarter" idx="12"/>
          </p:nvPr>
        </p:nvSpPr>
        <p:spPr>
          <a:xfrm>
            <a:off x="4030663" y="247650"/>
            <a:ext cx="4656137" cy="365125"/>
          </a:xfrm>
          <a:prstGeom prst="rect">
            <a:avLst/>
          </a:prstGeom>
        </p:spPr>
        <p:txBody>
          <a:bodyPr vert="horz" lIns="91440" tIns="45720" rIns="91440" bIns="45720" rtlCol="0" anchor="ctr"/>
          <a:lstStyle>
            <a:lvl1pPr algn="r" fontAlgn="auto">
              <a:spcBef>
                <a:spcPts val="0"/>
              </a:spcBef>
              <a:spcAft>
                <a:spcPts val="0"/>
              </a:spcAft>
              <a:defRPr sz="1400" b="0" i="0" cap="none">
                <a:solidFill>
                  <a:schemeClr val="bg1"/>
                </a:solidFill>
                <a:latin typeface="+mn-lt"/>
                <a:cs typeface="+mn-cs"/>
              </a:defRPr>
            </a:lvl1pPr>
          </a:lstStyle>
          <a:p>
            <a:pPr>
              <a:defRPr/>
            </a:pPr>
            <a:r>
              <a:rPr lang="ru-RU"/>
              <a:t>Аспирантура как уровень высшего образования</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Footer Placeholder 3"/>
          <p:cNvSpPr>
            <a:spLocks noGrp="1"/>
          </p:cNvSpPr>
          <p:nvPr>
            <p:ph type="ftr" sz="quarter" idx="10"/>
          </p:nvPr>
        </p:nvSpPr>
        <p:spPr>
          <a:xfrm>
            <a:off x="4030663" y="247650"/>
            <a:ext cx="4656137" cy="365125"/>
          </a:xfrm>
          <a:prstGeom prst="rect">
            <a:avLst/>
          </a:prstGeom>
        </p:spPr>
        <p:txBody>
          <a:bodyPr vert="horz" lIns="91440" tIns="45720" rIns="91440" bIns="45720" rtlCol="0" anchor="ctr"/>
          <a:lstStyle>
            <a:lvl1pPr algn="r" fontAlgn="auto">
              <a:spcBef>
                <a:spcPts val="0"/>
              </a:spcBef>
              <a:spcAft>
                <a:spcPts val="0"/>
              </a:spcAft>
              <a:defRPr sz="1400" b="0" i="0" cap="none">
                <a:solidFill>
                  <a:schemeClr val="bg1"/>
                </a:solidFill>
                <a:latin typeface="+mn-lt"/>
                <a:cs typeface="+mn-cs"/>
              </a:defRPr>
            </a:lvl1pPr>
          </a:lstStyle>
          <a:p>
            <a:pPr>
              <a:defRPr/>
            </a:pPr>
            <a:r>
              <a:rPr lang="ru-RU"/>
              <a:t>Аспирантура как уровень высшего образования</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tx1"/>
        </a:solidFill>
        <a:effectLst/>
      </p:bgPr>
    </p:bg>
    <p:spTree>
      <p:nvGrpSpPr>
        <p:cNvPr id="1" name=""/>
        <p:cNvGrpSpPr/>
        <p:nvPr/>
      </p:nvGrpSpPr>
      <p:grpSpPr>
        <a:xfrm>
          <a:off x="0" y="0"/>
          <a:ext cx="0" cy="0"/>
          <a:chOff x="0" y="0"/>
          <a:chExt cx="0" cy="0"/>
        </a:xfrm>
      </p:grpSpPr>
      <p:sp>
        <p:nvSpPr>
          <p:cNvPr id="5" name="TextBox 4"/>
          <p:cNvSpPr txBox="1">
            <a:spLocks noChangeArrowheads="1"/>
          </p:cNvSpPr>
          <p:nvPr userDrawn="1"/>
        </p:nvSpPr>
        <p:spPr bwMode="auto">
          <a:xfrm>
            <a:off x="5099050" y="654050"/>
            <a:ext cx="184150" cy="368300"/>
          </a:xfrm>
          <a:prstGeom prst="rect">
            <a:avLst/>
          </a:prstGeom>
          <a:noFill/>
          <a:ln>
            <a:noFill/>
          </a:ln>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a:latin typeface="Calibri" pitchFamily="34" charset="0"/>
            </a:endParaRPr>
          </a:p>
        </p:txBody>
      </p:sp>
      <p:sp>
        <p:nvSpPr>
          <p:cNvPr id="7" name="TextBox 6"/>
          <p:cNvSpPr txBox="1">
            <a:spLocks noChangeArrowheads="1"/>
          </p:cNvSpPr>
          <p:nvPr userDrawn="1"/>
        </p:nvSpPr>
        <p:spPr bwMode="auto">
          <a:xfrm>
            <a:off x="5910263" y="569913"/>
            <a:ext cx="185737" cy="368300"/>
          </a:xfrm>
          <a:prstGeom prst="rect">
            <a:avLst/>
          </a:prstGeom>
          <a:noFill/>
          <a:ln>
            <a:noFill/>
          </a:ln>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a:latin typeface="Calibri" pitchFamily="34" charset="0"/>
            </a:endParaRPr>
          </a:p>
        </p:txBody>
      </p:sp>
      <p:pic>
        <p:nvPicPr>
          <p:cNvPr id="8" name="Picture 1" descr="ITMO_logo1_RU.png"/>
          <p:cNvPicPr>
            <a:picLocks noChangeAspect="1"/>
          </p:cNvPicPr>
          <p:nvPr userDrawn="1"/>
        </p:nvPicPr>
        <p:blipFill>
          <a:blip r:embed="rId2"/>
          <a:srcRect/>
          <a:stretch>
            <a:fillRect/>
          </a:stretch>
        </p:blipFill>
        <p:spPr bwMode="auto">
          <a:xfrm>
            <a:off x="2527300" y="1277938"/>
            <a:ext cx="4089400" cy="1697037"/>
          </a:xfrm>
          <a:prstGeom prst="rect">
            <a:avLst/>
          </a:prstGeom>
          <a:noFill/>
          <a:ln w="9525">
            <a:noFill/>
            <a:miter lim="800000"/>
            <a:headEnd/>
            <a:tailEnd/>
          </a:ln>
        </p:spPr>
      </p:pic>
      <p:sp>
        <p:nvSpPr>
          <p:cNvPr id="3" name="Subtitle 2"/>
          <p:cNvSpPr>
            <a:spLocks noGrp="1"/>
          </p:cNvSpPr>
          <p:nvPr>
            <p:ph type="subTitle" idx="1"/>
          </p:nvPr>
        </p:nvSpPr>
        <p:spPr>
          <a:xfrm>
            <a:off x="1371600" y="6132447"/>
            <a:ext cx="6400800" cy="304798"/>
          </a:xfrm>
        </p:spPr>
        <p:txBody>
          <a:bodyPr anchor="b">
            <a:normAutofit/>
          </a:bodyPr>
          <a:lstStyle>
            <a:lvl1pPr marL="0" indent="0" algn="ctr">
              <a:buNone/>
              <a:defRPr sz="12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6" name="Title 1"/>
          <p:cNvSpPr>
            <a:spLocks noGrp="1"/>
          </p:cNvSpPr>
          <p:nvPr>
            <p:ph type="title"/>
          </p:nvPr>
        </p:nvSpPr>
        <p:spPr>
          <a:xfrm>
            <a:off x="1371600" y="3901767"/>
            <a:ext cx="6400800" cy="940999"/>
          </a:xfrm>
        </p:spPr>
        <p:txBody>
          <a:bodyPr anchor="b">
            <a:normAutofit/>
          </a:bodyPr>
          <a:lstStyle>
            <a:lvl1pPr algn="ctr">
              <a:defRPr sz="3200" b="0">
                <a:solidFill>
                  <a:schemeClr val="bg1"/>
                </a:solidFill>
              </a:defRPr>
            </a:lvl1pPr>
          </a:lstStyle>
          <a:p>
            <a:r>
              <a:rPr lang="ru-RU"/>
              <a:t>Образец заголовка</a:t>
            </a:r>
            <a:endParaRPr lang="en-US" dirty="0"/>
          </a:p>
        </p:txBody>
      </p:sp>
      <p:sp>
        <p:nvSpPr>
          <p:cNvPr id="10" name="Text Placeholder 5"/>
          <p:cNvSpPr>
            <a:spLocks noGrp="1"/>
          </p:cNvSpPr>
          <p:nvPr>
            <p:ph type="body" sz="quarter" idx="10"/>
          </p:nvPr>
        </p:nvSpPr>
        <p:spPr>
          <a:xfrm>
            <a:off x="1371600" y="4849606"/>
            <a:ext cx="6400800" cy="617207"/>
          </a:xfrm>
        </p:spPr>
        <p:txBody>
          <a:bodyPr>
            <a:normAutofit/>
          </a:bodyPr>
          <a:lstStyle>
            <a:lvl1pPr marL="0" indent="0" algn="ctr">
              <a:buFontTx/>
              <a:buNone/>
              <a:defRPr sz="1600" baseline="0">
                <a:solidFill>
                  <a:schemeClr val="bg1"/>
                </a:solidFill>
              </a:defRPr>
            </a:lvl1pPr>
            <a:lvl2pPr marL="457200" indent="0" algn="l">
              <a:buFontTx/>
              <a:buNone/>
              <a:defRPr/>
            </a:lvl2pPr>
            <a:lvl3pPr marL="914400" indent="0" algn="l">
              <a:buFontTx/>
              <a:buNone/>
              <a:defRPr/>
            </a:lvl3pPr>
            <a:lvl4pPr marL="1371600" indent="0" algn="l">
              <a:buFontTx/>
              <a:buNone/>
              <a:defRPr/>
            </a:lvl4pPr>
            <a:lvl5pPr marL="1828800" indent="0" algn="l">
              <a:buFontTx/>
              <a:buNone/>
              <a:defRPr/>
            </a:lvl5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Финал">
    <p:bg>
      <p:bgPr>
        <a:solidFill>
          <a:schemeClr val="tx1"/>
        </a:solidFill>
        <a:effectLst/>
      </p:bgPr>
    </p:bg>
    <p:spTree>
      <p:nvGrpSpPr>
        <p:cNvPr id="1" name=""/>
        <p:cNvGrpSpPr/>
        <p:nvPr/>
      </p:nvGrpSpPr>
      <p:grpSpPr>
        <a:xfrm>
          <a:off x="0" y="0"/>
          <a:ext cx="0" cy="0"/>
          <a:chOff x="0" y="0"/>
          <a:chExt cx="0" cy="0"/>
        </a:xfrm>
      </p:grpSpPr>
      <p:pic>
        <p:nvPicPr>
          <p:cNvPr id="4" name="Picture 5" descr="ITMO_logo1_RU.png"/>
          <p:cNvPicPr>
            <a:picLocks noChangeAspect="1"/>
          </p:cNvPicPr>
          <p:nvPr userDrawn="1"/>
        </p:nvPicPr>
        <p:blipFill>
          <a:blip r:embed="rId2"/>
          <a:srcRect/>
          <a:stretch>
            <a:fillRect/>
          </a:stretch>
        </p:blipFill>
        <p:spPr bwMode="auto">
          <a:xfrm>
            <a:off x="3086100" y="763588"/>
            <a:ext cx="2971800" cy="1233487"/>
          </a:xfrm>
          <a:prstGeom prst="rect">
            <a:avLst/>
          </a:prstGeom>
          <a:noFill/>
          <a:ln w="9525">
            <a:noFill/>
            <a:miter lim="800000"/>
            <a:headEnd/>
            <a:tailEnd/>
          </a:ln>
        </p:spPr>
      </p:pic>
      <p:sp>
        <p:nvSpPr>
          <p:cNvPr id="5" name="Title 4"/>
          <p:cNvSpPr>
            <a:spLocks noGrp="1"/>
          </p:cNvSpPr>
          <p:nvPr>
            <p:ph type="title"/>
          </p:nvPr>
        </p:nvSpPr>
        <p:spPr>
          <a:xfrm>
            <a:off x="457200" y="2680371"/>
            <a:ext cx="8229600" cy="827311"/>
          </a:xfrm>
        </p:spPr>
        <p:txBody>
          <a:bodyPr>
            <a:normAutofit/>
          </a:bodyPr>
          <a:lstStyle>
            <a:lvl1pPr algn="ctr">
              <a:defRPr sz="3200">
                <a:solidFill>
                  <a:schemeClr val="bg1"/>
                </a:solidFill>
              </a:defRPr>
            </a:lvl1pPr>
          </a:lstStyle>
          <a:p>
            <a:r>
              <a:rPr lang="ru-RU"/>
              <a:t>Образец заголовка</a:t>
            </a:r>
            <a:endParaRPr lang="en-US" dirty="0"/>
          </a:p>
        </p:txBody>
      </p:sp>
      <p:sp>
        <p:nvSpPr>
          <p:cNvPr id="8" name="Text Placeholder 7"/>
          <p:cNvSpPr>
            <a:spLocks noGrp="1"/>
          </p:cNvSpPr>
          <p:nvPr>
            <p:ph type="body" sz="quarter" idx="10"/>
          </p:nvPr>
        </p:nvSpPr>
        <p:spPr>
          <a:xfrm>
            <a:off x="457200" y="3716939"/>
            <a:ext cx="8229600" cy="792162"/>
          </a:xfrm>
        </p:spPr>
        <p:txBody>
          <a:bodyPr/>
          <a:lstStyle>
            <a:lvl1pPr marL="0" indent="0" algn="ctr">
              <a:buFontTx/>
              <a:buNone/>
              <a:defRPr>
                <a:solidFill>
                  <a:srgbClr val="FFFFFF"/>
                </a:solidFill>
              </a:defRPr>
            </a:lvl1pPr>
            <a:lvl2pPr marL="457200" indent="0" algn="ctr">
              <a:buFontTx/>
              <a:buNone/>
              <a:defRPr>
                <a:solidFill>
                  <a:srgbClr val="FFFFFF"/>
                </a:solidFill>
              </a:defRPr>
            </a:lvl2pPr>
            <a:lvl3pPr marL="914400" indent="0" algn="ctr">
              <a:buFontTx/>
              <a:buNone/>
              <a:defRPr>
                <a:solidFill>
                  <a:srgbClr val="FFFFFF"/>
                </a:solidFill>
              </a:defRPr>
            </a:lvl3pPr>
            <a:lvl4pPr marL="1371600" indent="0" algn="ctr">
              <a:buFontTx/>
              <a:buNone/>
              <a:defRPr>
                <a:solidFill>
                  <a:srgbClr val="FFFFFF"/>
                </a:solidFill>
              </a:defRPr>
            </a:lvl4pPr>
            <a:lvl5pPr marL="1828800" indent="0" algn="ctr">
              <a:buFontTx/>
              <a:buNone/>
              <a:defRPr>
                <a:solidFill>
                  <a:srgbClr val="FFFFFF"/>
                </a:solidFill>
              </a:defRPr>
            </a:lvl5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4"/>
          <p:cNvSpPr>
            <a:spLocks noChangeArrowheads="1"/>
          </p:cNvSpPr>
          <p:nvPr/>
        </p:nvSpPr>
        <p:spPr bwMode="auto">
          <a:xfrm>
            <a:off x="0" y="0"/>
            <a:ext cx="9144000" cy="792163"/>
          </a:xfrm>
          <a:prstGeom prst="rect">
            <a:avLst/>
          </a:prstGeom>
          <a:solidFill>
            <a:srgbClr val="0230AC"/>
          </a:solidFill>
          <a:ln>
            <a:noFill/>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914400">
              <a:defRPr/>
            </a:pPr>
            <a:endParaRPr lang="ru-RU" altLang="ru-RU" sz="1400">
              <a:solidFill>
                <a:schemeClr val="bg1"/>
              </a:solidFill>
              <a:latin typeface="Verdana" pitchFamily="34" charset="0"/>
            </a:endParaRPr>
          </a:p>
        </p:txBody>
      </p:sp>
      <p:sp>
        <p:nvSpPr>
          <p:cNvPr id="1027" name="Title Placeholder 1"/>
          <p:cNvSpPr>
            <a:spLocks noGrp="1"/>
          </p:cNvSpPr>
          <p:nvPr>
            <p:ph type="title"/>
          </p:nvPr>
        </p:nvSpPr>
        <p:spPr bwMode="auto">
          <a:xfrm>
            <a:off x="457200" y="1236663"/>
            <a:ext cx="8229600" cy="8270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ru-RU" altLang="ru-RU"/>
              <a:t>Заголовок</a:t>
            </a:r>
            <a:endParaRPr lang="en-US" altLang="ru-RU"/>
          </a:p>
        </p:txBody>
      </p:sp>
      <p:sp>
        <p:nvSpPr>
          <p:cNvPr id="1028" name="Text Placeholder 2"/>
          <p:cNvSpPr>
            <a:spLocks noGrp="1"/>
          </p:cNvSpPr>
          <p:nvPr>
            <p:ph type="body" idx="1"/>
          </p:nvPr>
        </p:nvSpPr>
        <p:spPr bwMode="auto">
          <a:xfrm>
            <a:off x="457200" y="2260600"/>
            <a:ext cx="8229600" cy="3865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altLang="ru-RU"/>
              <a:t>Первый уровень</a:t>
            </a:r>
          </a:p>
          <a:p>
            <a:pPr lvl="1"/>
            <a:r>
              <a:rPr lang="ru-RU" altLang="ru-RU"/>
              <a:t>Второй уровень</a:t>
            </a:r>
          </a:p>
          <a:p>
            <a:pPr lvl="2"/>
            <a:r>
              <a:rPr lang="ru-RU" altLang="ru-RU"/>
              <a:t>Третий уровень</a:t>
            </a:r>
          </a:p>
          <a:p>
            <a:pPr lvl="3"/>
            <a:r>
              <a:rPr lang="ru-RU" altLang="ru-RU"/>
              <a:t>Пятый уровень</a:t>
            </a:r>
          </a:p>
          <a:p>
            <a:pPr lvl="4"/>
            <a:r>
              <a:rPr lang="ru-RU" altLang="ru-RU"/>
              <a:t>Шестой уровень</a:t>
            </a:r>
            <a:endParaRPr lang="en-US" altLang="ru-RU"/>
          </a:p>
        </p:txBody>
      </p:sp>
      <p:sp>
        <p:nvSpPr>
          <p:cNvPr id="1029" name="TextBox 3"/>
          <p:cNvSpPr txBox="1">
            <a:spLocks noChangeArrowheads="1"/>
          </p:cNvSpPr>
          <p:nvPr/>
        </p:nvSpPr>
        <p:spPr bwMode="auto">
          <a:xfrm>
            <a:off x="-865188" y="5511800"/>
            <a:ext cx="184150" cy="369888"/>
          </a:xfrm>
          <a:prstGeom prst="rect">
            <a:avLst/>
          </a:prstGeom>
          <a:noFill/>
          <a:ln>
            <a:noFill/>
          </a:ln>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a:latin typeface="Calibri" pitchFamily="34" charset="0"/>
            </a:endParaRPr>
          </a:p>
        </p:txBody>
      </p:sp>
      <p:pic>
        <p:nvPicPr>
          <p:cNvPr id="1030" name="Picture 6" descr="ITMO_logo3_RU.png"/>
          <p:cNvPicPr>
            <a:picLocks noChangeAspect="1"/>
          </p:cNvPicPr>
          <p:nvPr/>
        </p:nvPicPr>
        <p:blipFill>
          <a:blip r:embed="rId14"/>
          <a:srcRect/>
          <a:stretch>
            <a:fillRect/>
          </a:stretch>
        </p:blipFill>
        <p:spPr bwMode="auto">
          <a:xfrm>
            <a:off x="0" y="0"/>
            <a:ext cx="3630613" cy="7921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11" r:id="rId12"/>
  </p:sldLayoutIdLst>
  <p:hf hdr="0" dt="0"/>
  <p:txStyles>
    <p:titleStyle>
      <a:lvl1pPr algn="l" defTabSz="457200" rtl="0" eaLnBrk="0" fontAlgn="base" hangingPunct="0">
        <a:spcBef>
          <a:spcPct val="0"/>
        </a:spcBef>
        <a:spcAft>
          <a:spcPct val="0"/>
        </a:spcAft>
        <a:defRPr sz="3200" b="1" kern="1200">
          <a:solidFill>
            <a:schemeClr val="tx1"/>
          </a:solidFill>
          <a:latin typeface="+mj-lt"/>
          <a:ea typeface="+mj-ea"/>
          <a:cs typeface="+mj-cs"/>
        </a:defRPr>
      </a:lvl1pPr>
      <a:lvl2pPr algn="l" defTabSz="457200" rtl="0" eaLnBrk="0" fontAlgn="base" hangingPunct="0">
        <a:spcBef>
          <a:spcPct val="0"/>
        </a:spcBef>
        <a:spcAft>
          <a:spcPct val="0"/>
        </a:spcAft>
        <a:defRPr sz="3200" b="1">
          <a:solidFill>
            <a:schemeClr val="tx1"/>
          </a:solidFill>
          <a:latin typeface="Calibri" pitchFamily="34" charset="0"/>
        </a:defRPr>
      </a:lvl2pPr>
      <a:lvl3pPr algn="l" defTabSz="457200" rtl="0" eaLnBrk="0" fontAlgn="base" hangingPunct="0">
        <a:spcBef>
          <a:spcPct val="0"/>
        </a:spcBef>
        <a:spcAft>
          <a:spcPct val="0"/>
        </a:spcAft>
        <a:defRPr sz="3200" b="1">
          <a:solidFill>
            <a:schemeClr val="tx1"/>
          </a:solidFill>
          <a:latin typeface="Calibri" pitchFamily="34" charset="0"/>
        </a:defRPr>
      </a:lvl3pPr>
      <a:lvl4pPr algn="l" defTabSz="457200" rtl="0" eaLnBrk="0" fontAlgn="base" hangingPunct="0">
        <a:spcBef>
          <a:spcPct val="0"/>
        </a:spcBef>
        <a:spcAft>
          <a:spcPct val="0"/>
        </a:spcAft>
        <a:defRPr sz="3200" b="1">
          <a:solidFill>
            <a:schemeClr val="tx1"/>
          </a:solidFill>
          <a:latin typeface="Calibri" pitchFamily="34" charset="0"/>
        </a:defRPr>
      </a:lvl4pPr>
      <a:lvl5pPr algn="l" defTabSz="457200" rtl="0" eaLnBrk="0" fontAlgn="base" hangingPunct="0">
        <a:spcBef>
          <a:spcPct val="0"/>
        </a:spcBef>
        <a:spcAft>
          <a:spcPct val="0"/>
        </a:spcAft>
        <a:defRPr sz="3200" b="1">
          <a:solidFill>
            <a:schemeClr val="tx1"/>
          </a:solidFill>
          <a:latin typeface="Calibri" pitchFamily="34" charset="0"/>
        </a:defRPr>
      </a:lvl5pPr>
      <a:lvl6pPr marL="457200" algn="l" defTabSz="457200" rtl="0" fontAlgn="base">
        <a:spcBef>
          <a:spcPct val="0"/>
        </a:spcBef>
        <a:spcAft>
          <a:spcPct val="0"/>
        </a:spcAft>
        <a:defRPr sz="3200" b="1">
          <a:solidFill>
            <a:schemeClr val="tx1"/>
          </a:solidFill>
          <a:latin typeface="Calibri" pitchFamily="34" charset="0"/>
        </a:defRPr>
      </a:lvl6pPr>
      <a:lvl7pPr marL="914400" algn="l" defTabSz="457200" rtl="0" fontAlgn="base">
        <a:spcBef>
          <a:spcPct val="0"/>
        </a:spcBef>
        <a:spcAft>
          <a:spcPct val="0"/>
        </a:spcAft>
        <a:defRPr sz="3200" b="1">
          <a:solidFill>
            <a:schemeClr val="tx1"/>
          </a:solidFill>
          <a:latin typeface="Calibri" pitchFamily="34" charset="0"/>
        </a:defRPr>
      </a:lvl7pPr>
      <a:lvl8pPr marL="1371600" algn="l" defTabSz="457200" rtl="0" fontAlgn="base">
        <a:spcBef>
          <a:spcPct val="0"/>
        </a:spcBef>
        <a:spcAft>
          <a:spcPct val="0"/>
        </a:spcAft>
        <a:defRPr sz="3200" b="1">
          <a:solidFill>
            <a:schemeClr val="tx1"/>
          </a:solidFill>
          <a:latin typeface="Calibri" pitchFamily="34" charset="0"/>
        </a:defRPr>
      </a:lvl8pPr>
      <a:lvl9pPr marL="1828800" algn="l" defTabSz="457200" rtl="0" fontAlgn="base">
        <a:spcBef>
          <a:spcPct val="0"/>
        </a:spcBef>
        <a:spcAft>
          <a:spcPct val="0"/>
        </a:spcAft>
        <a:defRPr sz="3200" b="1">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SzPct val="100000"/>
        <a:buBlip>
          <a:blip r:embed="rId15"/>
        </a:buBlip>
        <a:defRPr sz="20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16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Нижний колонтитул 2"/>
          <p:cNvSpPr>
            <a:spLocks noGrp="1"/>
          </p:cNvSpPr>
          <p:nvPr>
            <p:ph type="ftr" sz="quarter" idx="4294967295"/>
          </p:nvPr>
        </p:nvSpPr>
        <p:spPr bwMode="auto">
          <a:xfrm>
            <a:off x="4140200" y="188913"/>
            <a:ext cx="5003800" cy="404812"/>
          </a:xfrm>
          <a:prstGeom prst="rect">
            <a:avLst/>
          </a:prstGeom>
          <a:noFill/>
          <a:ln>
            <a:miter lim="800000"/>
            <a:headEnd/>
            <a:tailEnd/>
          </a:ln>
        </p:spPr>
        <p:txBody>
          <a:bodyPr/>
          <a:lstStyle/>
          <a:p>
            <a:pPr algn="ctr"/>
            <a:r>
              <a:rPr lang="ru-RU" altLang="ru-RU" dirty="0">
                <a:solidFill>
                  <a:schemeClr val="bg1"/>
                </a:solidFill>
                <a:latin typeface="Calibri" pitchFamily="34" charset="0"/>
              </a:rPr>
              <a:t>Алгоритмы и структуры данных</a:t>
            </a:r>
            <a:endParaRPr lang="en-US" altLang="ru-RU" dirty="0">
              <a:solidFill>
                <a:schemeClr val="bg1"/>
              </a:solidFill>
              <a:latin typeface="Calibri" pitchFamily="34" charset="0"/>
            </a:endParaRPr>
          </a:p>
        </p:txBody>
      </p:sp>
      <p:sp>
        <p:nvSpPr>
          <p:cNvPr id="6" name="Заголовок 3">
            <a:extLst>
              <a:ext uri="{FF2B5EF4-FFF2-40B4-BE49-F238E27FC236}">
                <a16:creationId xmlns:a16="http://schemas.microsoft.com/office/drawing/2014/main" id="{DB6EC4AD-A822-9AA3-FFB9-40423DDDB280}"/>
              </a:ext>
            </a:extLst>
          </p:cNvPr>
          <p:cNvSpPr txBox="1">
            <a:spLocks/>
          </p:cNvSpPr>
          <p:nvPr/>
        </p:nvSpPr>
        <p:spPr>
          <a:xfrm>
            <a:off x="-198276" y="3140968"/>
            <a:ext cx="9540552" cy="223202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ru-RU" altLang="ru-RU" sz="3200" dirty="0">
                <a:solidFill>
                  <a:schemeClr val="bg1"/>
                </a:solidFill>
                <a:latin typeface="Arial Black" pitchFamily="34" charset="0"/>
              </a:rPr>
              <a:t>Лекция </a:t>
            </a:r>
            <a:r>
              <a:rPr lang="en-US" altLang="ru-RU" sz="3200" dirty="0">
                <a:solidFill>
                  <a:schemeClr val="bg1"/>
                </a:solidFill>
                <a:latin typeface="Arial Black" pitchFamily="34" charset="0"/>
              </a:rPr>
              <a:t>5</a:t>
            </a:r>
          </a:p>
          <a:p>
            <a:pPr>
              <a:defRPr/>
            </a:pPr>
            <a:r>
              <a:rPr lang="ru-RU" altLang="ru-RU" sz="3200" dirty="0">
                <a:solidFill>
                  <a:schemeClr val="bg1"/>
                </a:solidFill>
                <a:latin typeface="Arial Black" pitchFamily="34" charset="0"/>
              </a:rPr>
              <a:t>Жадные алгоритмы</a:t>
            </a:r>
            <a:r>
              <a:rPr lang="en-US" altLang="ru-RU" sz="3200" dirty="0">
                <a:solidFill>
                  <a:schemeClr val="bg1"/>
                </a:solidFill>
                <a:latin typeface="Arial Black" pitchFamily="34" charset="0"/>
              </a:rPr>
              <a:t>.</a:t>
            </a:r>
          </a:p>
          <a:p>
            <a:pPr>
              <a:defRPr/>
            </a:pPr>
            <a:r>
              <a:rPr lang="ru-RU" altLang="ru-RU" sz="3200" dirty="0">
                <a:solidFill>
                  <a:schemeClr val="bg1"/>
                </a:solidFill>
                <a:latin typeface="Arial Black" pitchFamily="34" charset="0"/>
              </a:rPr>
              <a:t>Динамическое программирование. </a:t>
            </a:r>
            <a:endParaRPr lang="en-US" altLang="ru-RU" sz="3200" dirty="0">
              <a:solidFill>
                <a:schemeClr val="bg1"/>
              </a:solidFill>
              <a:latin typeface="Arial Black" pitchFamily="34" charset="0"/>
            </a:endParaRPr>
          </a:p>
          <a:p>
            <a:pPr>
              <a:defRPr/>
            </a:pPr>
            <a:r>
              <a:rPr lang="ru-RU" altLang="ru-RU" sz="3200" dirty="0">
                <a:solidFill>
                  <a:schemeClr val="bg1"/>
                </a:solidFill>
                <a:latin typeface="Arial Black" pitchFamily="34" charset="0"/>
              </a:rPr>
              <a:t>Метод «разделяй и властвуй».</a:t>
            </a:r>
            <a:br>
              <a:rPr lang="en-US" altLang="ru-RU" sz="3600" dirty="0">
                <a:solidFill>
                  <a:schemeClr val="bg1"/>
                </a:solidFill>
                <a:latin typeface="Arial Black" pitchFamily="34" charset="0"/>
              </a:rPr>
            </a:br>
            <a:endParaRPr lang="ru-RU" sz="36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Нижний колонтитул 14">
            <a:extLst>
              <a:ext uri="{FF2B5EF4-FFF2-40B4-BE49-F238E27FC236}">
                <a16:creationId xmlns:a16="http://schemas.microsoft.com/office/drawing/2014/main" id="{6E622372-E09D-AE05-1680-67150E30C79D}"/>
              </a:ext>
            </a:extLst>
          </p:cNvPr>
          <p:cNvSpPr>
            <a:spLocks noGrp="1"/>
          </p:cNvSpPr>
          <p:nvPr>
            <p:ph type="ftr" sz="quarter" idx="26"/>
          </p:nvPr>
        </p:nvSpPr>
        <p:spPr/>
        <p:txBody>
          <a:bodyPr/>
          <a:lstStyle/>
          <a:p>
            <a:r>
              <a:rPr lang="ru-RU" altLang="ru-RU" dirty="0">
                <a:solidFill>
                  <a:schemeClr val="bg1"/>
                </a:solidFill>
                <a:latin typeface="Calibri" pitchFamily="34" charset="0"/>
              </a:rPr>
              <a:t>Алгоритмы и структуры данных</a:t>
            </a:r>
            <a:endParaRPr lang="en-US" altLang="ru-RU" dirty="0">
              <a:solidFill>
                <a:schemeClr val="bg1"/>
              </a:solidFill>
              <a:latin typeface="Calibri" pitchFamily="34" charset="0"/>
            </a:endParaRPr>
          </a:p>
        </p:txBody>
      </p:sp>
      <p:sp>
        <p:nvSpPr>
          <p:cNvPr id="5" name="TextBox 5">
            <a:extLst>
              <a:ext uri="{FF2B5EF4-FFF2-40B4-BE49-F238E27FC236}">
                <a16:creationId xmlns:a16="http://schemas.microsoft.com/office/drawing/2014/main" id="{543C2907-C7D9-A6ED-5E3E-8029A9461E25}"/>
              </a:ext>
            </a:extLst>
          </p:cNvPr>
          <p:cNvSpPr txBox="1">
            <a:spLocks noChangeArrowheads="1"/>
          </p:cNvSpPr>
          <p:nvPr/>
        </p:nvSpPr>
        <p:spPr bwMode="auto">
          <a:xfrm>
            <a:off x="8532440" y="6396335"/>
            <a:ext cx="611560" cy="461665"/>
          </a:xfrm>
          <a:prstGeom prst="rect">
            <a:avLst/>
          </a:prstGeom>
          <a:noFill/>
          <a:ln w="9525">
            <a:noFill/>
            <a:miter lim="800000"/>
            <a:headEnd/>
            <a:tailEnd/>
          </a:ln>
        </p:spPr>
        <p:txBody>
          <a:bodyPr wrap="square">
            <a:spAutoFit/>
          </a:bodyPr>
          <a:lstStyle/>
          <a:p>
            <a:pPr algn="ctr"/>
            <a:r>
              <a:rPr lang="en-US" altLang="ru-RU" sz="2400" b="1" dirty="0">
                <a:solidFill>
                  <a:srgbClr val="000000"/>
                </a:solidFill>
                <a:latin typeface="Arial Black" pitchFamily="34" charset="0"/>
              </a:rPr>
              <a:t>9</a:t>
            </a:r>
            <a:endParaRPr lang="ru-RU" altLang="ru-RU" sz="2400" b="1" dirty="0">
              <a:solidFill>
                <a:srgbClr val="000000"/>
              </a:solidFill>
              <a:latin typeface="Arial Black" pitchFamily="34" charset="0"/>
            </a:endParaRPr>
          </a:p>
        </p:txBody>
      </p:sp>
      <p:sp>
        <p:nvSpPr>
          <p:cNvPr id="2" name="TextBox 1">
            <a:extLst>
              <a:ext uri="{FF2B5EF4-FFF2-40B4-BE49-F238E27FC236}">
                <a16:creationId xmlns:a16="http://schemas.microsoft.com/office/drawing/2014/main" id="{936E8911-B990-F141-ED39-275DFB3679C3}"/>
              </a:ext>
            </a:extLst>
          </p:cNvPr>
          <p:cNvSpPr txBox="1"/>
          <p:nvPr/>
        </p:nvSpPr>
        <p:spPr>
          <a:xfrm>
            <a:off x="585399" y="1058992"/>
            <a:ext cx="4968552" cy="523220"/>
          </a:xfrm>
          <a:prstGeom prst="rect">
            <a:avLst/>
          </a:prstGeom>
          <a:noFill/>
        </p:spPr>
        <p:txBody>
          <a:bodyPr wrap="square" rtlCol="0">
            <a:spAutoFit/>
          </a:bodyPr>
          <a:lstStyle/>
          <a:p>
            <a:r>
              <a:rPr lang="ru-RU" sz="2800" b="1" dirty="0"/>
              <a:t>Покоряем и соединяем</a:t>
            </a:r>
          </a:p>
        </p:txBody>
      </p:sp>
      <p:grpSp>
        <p:nvGrpSpPr>
          <p:cNvPr id="3" name="Группа 2">
            <a:extLst>
              <a:ext uri="{FF2B5EF4-FFF2-40B4-BE49-F238E27FC236}">
                <a16:creationId xmlns:a16="http://schemas.microsoft.com/office/drawing/2014/main" id="{CDF31730-858C-A0ED-D217-E2EED2BABC82}"/>
              </a:ext>
            </a:extLst>
          </p:cNvPr>
          <p:cNvGrpSpPr/>
          <p:nvPr/>
        </p:nvGrpSpPr>
        <p:grpSpPr>
          <a:xfrm>
            <a:off x="381625" y="1695857"/>
            <a:ext cx="4766439" cy="2453223"/>
            <a:chOff x="303944" y="1628800"/>
            <a:chExt cx="8536112" cy="4023638"/>
          </a:xfrm>
        </p:grpSpPr>
        <p:grpSp>
          <p:nvGrpSpPr>
            <p:cNvPr id="6" name="Группа 5">
              <a:extLst>
                <a:ext uri="{FF2B5EF4-FFF2-40B4-BE49-F238E27FC236}">
                  <a16:creationId xmlns:a16="http://schemas.microsoft.com/office/drawing/2014/main" id="{F97E706A-06CB-FE09-7A51-8301AA716F16}"/>
                </a:ext>
              </a:extLst>
            </p:cNvPr>
            <p:cNvGrpSpPr/>
            <p:nvPr/>
          </p:nvGrpSpPr>
          <p:grpSpPr>
            <a:xfrm>
              <a:off x="303944" y="1628800"/>
              <a:ext cx="893314" cy="567254"/>
              <a:chOff x="102052" y="3712297"/>
              <a:chExt cx="893314" cy="567254"/>
            </a:xfrm>
          </p:grpSpPr>
          <p:sp>
            <p:nvSpPr>
              <p:cNvPr id="64" name="Скругленный прямоугольник 26">
                <a:extLst>
                  <a:ext uri="{FF2B5EF4-FFF2-40B4-BE49-F238E27FC236}">
                    <a16:creationId xmlns:a16="http://schemas.microsoft.com/office/drawing/2014/main" id="{35683ED8-303C-91CF-7154-7F182A226CA3}"/>
                  </a:ext>
                </a:extLst>
              </p:cNvPr>
              <p:cNvSpPr/>
              <p:nvPr/>
            </p:nvSpPr>
            <p:spPr>
              <a:xfrm>
                <a:off x="102052" y="3712297"/>
                <a:ext cx="893314" cy="567254"/>
              </a:xfrm>
              <a:prstGeom prst="roundRect">
                <a:avLst>
                  <a:gd name="adj" fmla="val 10000"/>
                </a:avLst>
              </a:prstGeom>
              <a:no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65" name="Скругленный прямоугольник 4">
                <a:extLst>
                  <a:ext uri="{FF2B5EF4-FFF2-40B4-BE49-F238E27FC236}">
                    <a16:creationId xmlns:a16="http://schemas.microsoft.com/office/drawing/2014/main" id="{A57A3ADA-6DFE-4EBD-4A12-0B82F82032A1}"/>
                  </a:ext>
                </a:extLst>
              </p:cNvPr>
              <p:cNvSpPr/>
              <p:nvPr/>
            </p:nvSpPr>
            <p:spPr>
              <a:xfrm>
                <a:off x="118666" y="3728911"/>
                <a:ext cx="860086" cy="53402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15</a:t>
                </a:r>
                <a:endParaRPr lang="ru-RU" sz="1200" kern="1200" dirty="0"/>
              </a:p>
            </p:txBody>
          </p:sp>
        </p:grpSp>
        <p:grpSp>
          <p:nvGrpSpPr>
            <p:cNvPr id="7" name="Группа 6">
              <a:extLst>
                <a:ext uri="{FF2B5EF4-FFF2-40B4-BE49-F238E27FC236}">
                  <a16:creationId xmlns:a16="http://schemas.microsoft.com/office/drawing/2014/main" id="{525A9CBA-E75C-CBD9-0D47-24D869C44A09}"/>
                </a:ext>
              </a:extLst>
            </p:cNvPr>
            <p:cNvGrpSpPr/>
            <p:nvPr/>
          </p:nvGrpSpPr>
          <p:grpSpPr>
            <a:xfrm>
              <a:off x="1395772" y="1628800"/>
              <a:ext cx="893314" cy="567254"/>
              <a:chOff x="1193880" y="3712297"/>
              <a:chExt cx="893314" cy="567254"/>
            </a:xfrm>
          </p:grpSpPr>
          <p:sp>
            <p:nvSpPr>
              <p:cNvPr id="62" name="Скругленный прямоугольник 24">
                <a:extLst>
                  <a:ext uri="{FF2B5EF4-FFF2-40B4-BE49-F238E27FC236}">
                    <a16:creationId xmlns:a16="http://schemas.microsoft.com/office/drawing/2014/main" id="{B8B9FA28-4FE0-15DF-3CDD-F1EBCB3064BC}"/>
                  </a:ext>
                </a:extLst>
              </p:cNvPr>
              <p:cNvSpPr/>
              <p:nvPr/>
            </p:nvSpPr>
            <p:spPr>
              <a:xfrm>
                <a:off x="1193880" y="3712297"/>
                <a:ext cx="893314" cy="567254"/>
              </a:xfrm>
              <a:prstGeom prst="roundRect">
                <a:avLst>
                  <a:gd name="adj" fmla="val 10000"/>
                </a:avLst>
              </a:prstGeom>
              <a:no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63" name="Скругленный прямоугольник 6">
                <a:extLst>
                  <a:ext uri="{FF2B5EF4-FFF2-40B4-BE49-F238E27FC236}">
                    <a16:creationId xmlns:a16="http://schemas.microsoft.com/office/drawing/2014/main" id="{3C5BDF8C-C489-7B4C-5272-93E7E0768F3C}"/>
                  </a:ext>
                </a:extLst>
              </p:cNvPr>
              <p:cNvSpPr/>
              <p:nvPr/>
            </p:nvSpPr>
            <p:spPr>
              <a:xfrm>
                <a:off x="1210494" y="3728911"/>
                <a:ext cx="860086" cy="53402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25</a:t>
                </a:r>
                <a:endParaRPr lang="ru-RU" sz="1200" kern="1200" dirty="0"/>
              </a:p>
            </p:txBody>
          </p:sp>
        </p:grpSp>
        <p:grpSp>
          <p:nvGrpSpPr>
            <p:cNvPr id="8" name="Группа 7">
              <a:extLst>
                <a:ext uri="{FF2B5EF4-FFF2-40B4-BE49-F238E27FC236}">
                  <a16:creationId xmlns:a16="http://schemas.microsoft.com/office/drawing/2014/main" id="{6943D2CF-14A1-D776-E2FB-A2C5BE898097}"/>
                </a:ext>
              </a:extLst>
            </p:cNvPr>
            <p:cNvGrpSpPr/>
            <p:nvPr/>
          </p:nvGrpSpPr>
          <p:grpSpPr>
            <a:xfrm>
              <a:off x="2487601" y="1628800"/>
              <a:ext cx="893314" cy="567254"/>
              <a:chOff x="2285709" y="3712297"/>
              <a:chExt cx="893314" cy="567254"/>
            </a:xfrm>
          </p:grpSpPr>
          <p:sp>
            <p:nvSpPr>
              <p:cNvPr id="60" name="Скругленный прямоугольник 22">
                <a:extLst>
                  <a:ext uri="{FF2B5EF4-FFF2-40B4-BE49-F238E27FC236}">
                    <a16:creationId xmlns:a16="http://schemas.microsoft.com/office/drawing/2014/main" id="{B158A842-CF4B-A8D0-EB2E-8D2D1D446237}"/>
                  </a:ext>
                </a:extLst>
              </p:cNvPr>
              <p:cNvSpPr/>
              <p:nvPr/>
            </p:nvSpPr>
            <p:spPr>
              <a:xfrm>
                <a:off x="2285709" y="3712297"/>
                <a:ext cx="893314" cy="567254"/>
              </a:xfrm>
              <a:prstGeom prst="roundRect">
                <a:avLst>
                  <a:gd name="adj" fmla="val 10000"/>
                </a:avLst>
              </a:prstGeom>
              <a:no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61" name="Скругленный прямоугольник 8">
                <a:extLst>
                  <a:ext uri="{FF2B5EF4-FFF2-40B4-BE49-F238E27FC236}">
                    <a16:creationId xmlns:a16="http://schemas.microsoft.com/office/drawing/2014/main" id="{1B5E78F7-D29E-72F9-A384-44BD305065A8}"/>
                  </a:ext>
                </a:extLst>
              </p:cNvPr>
              <p:cNvSpPr/>
              <p:nvPr/>
            </p:nvSpPr>
            <p:spPr>
              <a:xfrm>
                <a:off x="2302323" y="3728911"/>
                <a:ext cx="860086" cy="53402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14</a:t>
                </a:r>
                <a:endParaRPr lang="ru-RU" sz="1200" kern="1200" dirty="0"/>
              </a:p>
            </p:txBody>
          </p:sp>
        </p:grpSp>
        <p:grpSp>
          <p:nvGrpSpPr>
            <p:cNvPr id="9" name="Группа 8">
              <a:extLst>
                <a:ext uri="{FF2B5EF4-FFF2-40B4-BE49-F238E27FC236}">
                  <a16:creationId xmlns:a16="http://schemas.microsoft.com/office/drawing/2014/main" id="{E3740E78-E5F4-6302-1C81-04D3592E1DED}"/>
                </a:ext>
              </a:extLst>
            </p:cNvPr>
            <p:cNvGrpSpPr/>
            <p:nvPr/>
          </p:nvGrpSpPr>
          <p:grpSpPr>
            <a:xfrm>
              <a:off x="3579429" y="1628800"/>
              <a:ext cx="893314" cy="567254"/>
              <a:chOff x="3377537" y="3712297"/>
              <a:chExt cx="893314" cy="567254"/>
            </a:xfrm>
          </p:grpSpPr>
          <p:sp>
            <p:nvSpPr>
              <p:cNvPr id="58" name="Скругленный прямоугольник 20">
                <a:extLst>
                  <a:ext uri="{FF2B5EF4-FFF2-40B4-BE49-F238E27FC236}">
                    <a16:creationId xmlns:a16="http://schemas.microsoft.com/office/drawing/2014/main" id="{E23427A2-5B72-9120-14F0-618732A7637C}"/>
                  </a:ext>
                </a:extLst>
              </p:cNvPr>
              <p:cNvSpPr/>
              <p:nvPr/>
            </p:nvSpPr>
            <p:spPr>
              <a:xfrm>
                <a:off x="3377537" y="3712297"/>
                <a:ext cx="893314" cy="567254"/>
              </a:xfrm>
              <a:prstGeom prst="roundRect">
                <a:avLst>
                  <a:gd name="adj" fmla="val 10000"/>
                </a:avLst>
              </a:prstGeom>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9" name="Скругленный прямоугольник 10">
                <a:extLst>
                  <a:ext uri="{FF2B5EF4-FFF2-40B4-BE49-F238E27FC236}">
                    <a16:creationId xmlns:a16="http://schemas.microsoft.com/office/drawing/2014/main" id="{4E8302C6-CB34-4136-9EB6-F6B2C0C5C72A}"/>
                  </a:ext>
                </a:extLst>
              </p:cNvPr>
              <p:cNvSpPr/>
              <p:nvPr/>
            </p:nvSpPr>
            <p:spPr>
              <a:xfrm>
                <a:off x="3394151" y="3728911"/>
                <a:ext cx="860086" cy="534026"/>
              </a:xfrm>
              <a:prstGeom prst="rect">
                <a:avLst/>
              </a:prstGeom>
              <a:noFill/>
              <a:ln>
                <a:solidFill>
                  <a:schemeClr val="tx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1</a:t>
                </a:r>
                <a:endParaRPr lang="ru-RU" sz="1200" kern="1200" dirty="0"/>
              </a:p>
            </p:txBody>
          </p:sp>
        </p:grpSp>
        <p:grpSp>
          <p:nvGrpSpPr>
            <p:cNvPr id="10" name="Группа 9">
              <a:extLst>
                <a:ext uri="{FF2B5EF4-FFF2-40B4-BE49-F238E27FC236}">
                  <a16:creationId xmlns:a16="http://schemas.microsoft.com/office/drawing/2014/main" id="{4521DDB9-718C-0BC0-8167-2F989EC5D3C4}"/>
                </a:ext>
              </a:extLst>
            </p:cNvPr>
            <p:cNvGrpSpPr/>
            <p:nvPr/>
          </p:nvGrpSpPr>
          <p:grpSpPr>
            <a:xfrm>
              <a:off x="4671257" y="1628800"/>
              <a:ext cx="893314" cy="567254"/>
              <a:chOff x="4469365" y="3712297"/>
              <a:chExt cx="893314" cy="567254"/>
            </a:xfrm>
          </p:grpSpPr>
          <p:sp>
            <p:nvSpPr>
              <p:cNvPr id="56" name="Скругленный прямоугольник 18">
                <a:extLst>
                  <a:ext uri="{FF2B5EF4-FFF2-40B4-BE49-F238E27FC236}">
                    <a16:creationId xmlns:a16="http://schemas.microsoft.com/office/drawing/2014/main" id="{A18C3852-562A-F8F2-50EB-AADC4F37CADA}"/>
                  </a:ext>
                </a:extLst>
              </p:cNvPr>
              <p:cNvSpPr/>
              <p:nvPr/>
            </p:nvSpPr>
            <p:spPr>
              <a:xfrm>
                <a:off x="4469365" y="3712297"/>
                <a:ext cx="893314" cy="567254"/>
              </a:xfrm>
              <a:prstGeom prst="roundRect">
                <a:avLst>
                  <a:gd name="adj" fmla="val 10000"/>
                </a:avLst>
              </a:prstGeom>
              <a:no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7" name="Скругленный прямоугольник 12">
                <a:extLst>
                  <a:ext uri="{FF2B5EF4-FFF2-40B4-BE49-F238E27FC236}">
                    <a16:creationId xmlns:a16="http://schemas.microsoft.com/office/drawing/2014/main" id="{1A89AFB5-0555-7549-F1B5-298658DE0B2D}"/>
                  </a:ext>
                </a:extLst>
              </p:cNvPr>
              <p:cNvSpPr/>
              <p:nvPr/>
            </p:nvSpPr>
            <p:spPr>
              <a:xfrm>
                <a:off x="4485979" y="3728911"/>
                <a:ext cx="860086" cy="53402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10</a:t>
                </a:r>
                <a:endParaRPr lang="ru-RU" sz="1200" kern="1200" dirty="0"/>
              </a:p>
            </p:txBody>
          </p:sp>
        </p:grpSp>
        <p:grpSp>
          <p:nvGrpSpPr>
            <p:cNvPr id="11" name="Группа 10">
              <a:extLst>
                <a:ext uri="{FF2B5EF4-FFF2-40B4-BE49-F238E27FC236}">
                  <a16:creationId xmlns:a16="http://schemas.microsoft.com/office/drawing/2014/main" id="{7E65DE70-0BD3-8735-F76A-1BA6F403BD62}"/>
                </a:ext>
              </a:extLst>
            </p:cNvPr>
            <p:cNvGrpSpPr/>
            <p:nvPr/>
          </p:nvGrpSpPr>
          <p:grpSpPr>
            <a:xfrm>
              <a:off x="5763086" y="1628800"/>
              <a:ext cx="893314" cy="567254"/>
              <a:chOff x="5561194" y="3712297"/>
              <a:chExt cx="893314" cy="567254"/>
            </a:xfrm>
          </p:grpSpPr>
          <p:sp>
            <p:nvSpPr>
              <p:cNvPr id="54" name="Скругленный прямоугольник 16">
                <a:extLst>
                  <a:ext uri="{FF2B5EF4-FFF2-40B4-BE49-F238E27FC236}">
                    <a16:creationId xmlns:a16="http://schemas.microsoft.com/office/drawing/2014/main" id="{38B3C047-D6E6-E6E9-C1A2-F5BF916FBC49}"/>
                  </a:ext>
                </a:extLst>
              </p:cNvPr>
              <p:cNvSpPr/>
              <p:nvPr/>
            </p:nvSpPr>
            <p:spPr>
              <a:xfrm>
                <a:off x="5561194" y="3712297"/>
                <a:ext cx="893314" cy="567254"/>
              </a:xfrm>
              <a:prstGeom prst="roundRect">
                <a:avLst>
                  <a:gd name="adj" fmla="val 10000"/>
                </a:avLst>
              </a:prstGeom>
              <a:no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5" name="Скругленный прямоугольник 14">
                <a:extLst>
                  <a:ext uri="{FF2B5EF4-FFF2-40B4-BE49-F238E27FC236}">
                    <a16:creationId xmlns:a16="http://schemas.microsoft.com/office/drawing/2014/main" id="{7E6BBFC3-736C-1CA2-DF3B-0A1C7C21D731}"/>
                  </a:ext>
                </a:extLst>
              </p:cNvPr>
              <p:cNvSpPr/>
              <p:nvPr/>
            </p:nvSpPr>
            <p:spPr>
              <a:xfrm>
                <a:off x="5577808" y="3728911"/>
                <a:ext cx="860086" cy="53402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2</a:t>
                </a:r>
                <a:endParaRPr lang="ru-RU" sz="1200" kern="1200" dirty="0"/>
              </a:p>
            </p:txBody>
          </p:sp>
        </p:grpSp>
        <p:grpSp>
          <p:nvGrpSpPr>
            <p:cNvPr id="12" name="Группа 11">
              <a:extLst>
                <a:ext uri="{FF2B5EF4-FFF2-40B4-BE49-F238E27FC236}">
                  <a16:creationId xmlns:a16="http://schemas.microsoft.com/office/drawing/2014/main" id="{9D86838E-C389-1A55-88E3-8DE69C149789}"/>
                </a:ext>
              </a:extLst>
            </p:cNvPr>
            <p:cNvGrpSpPr/>
            <p:nvPr/>
          </p:nvGrpSpPr>
          <p:grpSpPr>
            <a:xfrm>
              <a:off x="6854914" y="1628800"/>
              <a:ext cx="893314" cy="567254"/>
              <a:chOff x="6653022" y="3712297"/>
              <a:chExt cx="893314" cy="567254"/>
            </a:xfrm>
          </p:grpSpPr>
          <p:sp>
            <p:nvSpPr>
              <p:cNvPr id="52" name="Скругленный прямоугольник 14">
                <a:extLst>
                  <a:ext uri="{FF2B5EF4-FFF2-40B4-BE49-F238E27FC236}">
                    <a16:creationId xmlns:a16="http://schemas.microsoft.com/office/drawing/2014/main" id="{BE43F523-CBB6-2E76-E0AF-0535A3ED7C2D}"/>
                  </a:ext>
                </a:extLst>
              </p:cNvPr>
              <p:cNvSpPr/>
              <p:nvPr/>
            </p:nvSpPr>
            <p:spPr>
              <a:xfrm>
                <a:off x="6653022" y="3712297"/>
                <a:ext cx="893314" cy="567254"/>
              </a:xfrm>
              <a:prstGeom prst="roundRect">
                <a:avLst>
                  <a:gd name="adj" fmla="val 10000"/>
                </a:avLst>
              </a:prstGeom>
              <a:no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3" name="Скругленный прямоугольник 16">
                <a:extLst>
                  <a:ext uri="{FF2B5EF4-FFF2-40B4-BE49-F238E27FC236}">
                    <a16:creationId xmlns:a16="http://schemas.microsoft.com/office/drawing/2014/main" id="{C9500270-1DE0-8F7E-949E-C0A515DADD03}"/>
                  </a:ext>
                </a:extLst>
              </p:cNvPr>
              <p:cNvSpPr/>
              <p:nvPr/>
            </p:nvSpPr>
            <p:spPr>
              <a:xfrm>
                <a:off x="6669636" y="3728911"/>
                <a:ext cx="860086" cy="53402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0</a:t>
                </a:r>
                <a:endParaRPr lang="ru-RU" sz="1200" kern="1200" dirty="0"/>
              </a:p>
            </p:txBody>
          </p:sp>
        </p:grpSp>
        <p:grpSp>
          <p:nvGrpSpPr>
            <p:cNvPr id="13" name="Группа 12">
              <a:extLst>
                <a:ext uri="{FF2B5EF4-FFF2-40B4-BE49-F238E27FC236}">
                  <a16:creationId xmlns:a16="http://schemas.microsoft.com/office/drawing/2014/main" id="{03F8B468-560E-113D-9B11-5E2E3DDDD134}"/>
                </a:ext>
              </a:extLst>
            </p:cNvPr>
            <p:cNvGrpSpPr/>
            <p:nvPr/>
          </p:nvGrpSpPr>
          <p:grpSpPr>
            <a:xfrm>
              <a:off x="7946742" y="1628800"/>
              <a:ext cx="893314" cy="567254"/>
              <a:chOff x="7744850" y="3712297"/>
              <a:chExt cx="893314" cy="567254"/>
            </a:xfrm>
          </p:grpSpPr>
          <p:sp>
            <p:nvSpPr>
              <p:cNvPr id="50" name="Скругленный прямоугольник 12">
                <a:extLst>
                  <a:ext uri="{FF2B5EF4-FFF2-40B4-BE49-F238E27FC236}">
                    <a16:creationId xmlns:a16="http://schemas.microsoft.com/office/drawing/2014/main" id="{2199E6F9-06D2-C18E-76AC-147ACDC427B7}"/>
                  </a:ext>
                </a:extLst>
              </p:cNvPr>
              <p:cNvSpPr/>
              <p:nvPr/>
            </p:nvSpPr>
            <p:spPr>
              <a:xfrm>
                <a:off x="7744850" y="3712297"/>
                <a:ext cx="893314" cy="567254"/>
              </a:xfrm>
              <a:prstGeom prst="roundRect">
                <a:avLst>
                  <a:gd name="adj" fmla="val 10000"/>
                </a:avLst>
              </a:prstGeom>
              <a:no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1" name="Скругленный прямоугольник 18">
                <a:extLst>
                  <a:ext uri="{FF2B5EF4-FFF2-40B4-BE49-F238E27FC236}">
                    <a16:creationId xmlns:a16="http://schemas.microsoft.com/office/drawing/2014/main" id="{6F6EB552-9E9F-D913-1E67-86B7B6B0243E}"/>
                  </a:ext>
                </a:extLst>
              </p:cNvPr>
              <p:cNvSpPr/>
              <p:nvPr/>
            </p:nvSpPr>
            <p:spPr>
              <a:xfrm>
                <a:off x="7761464" y="3728911"/>
                <a:ext cx="860086" cy="53402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17</a:t>
                </a:r>
                <a:endParaRPr lang="ru-RU" sz="1200" kern="1200" dirty="0"/>
              </a:p>
            </p:txBody>
          </p:sp>
        </p:grpSp>
        <p:grpSp>
          <p:nvGrpSpPr>
            <p:cNvPr id="14" name="Группа 13">
              <a:extLst>
                <a:ext uri="{FF2B5EF4-FFF2-40B4-BE49-F238E27FC236}">
                  <a16:creationId xmlns:a16="http://schemas.microsoft.com/office/drawing/2014/main" id="{6B45C835-3E14-6BC8-4C63-88A96D62F685}"/>
                </a:ext>
              </a:extLst>
            </p:cNvPr>
            <p:cNvGrpSpPr/>
            <p:nvPr/>
          </p:nvGrpSpPr>
          <p:grpSpPr>
            <a:xfrm>
              <a:off x="849858" y="2708920"/>
              <a:ext cx="893314" cy="567254"/>
              <a:chOff x="647966" y="2885237"/>
              <a:chExt cx="893314" cy="567254"/>
            </a:xfrm>
          </p:grpSpPr>
          <p:sp>
            <p:nvSpPr>
              <p:cNvPr id="48" name="Скругленный прямоугольник 38">
                <a:extLst>
                  <a:ext uri="{FF2B5EF4-FFF2-40B4-BE49-F238E27FC236}">
                    <a16:creationId xmlns:a16="http://schemas.microsoft.com/office/drawing/2014/main" id="{B20F8416-0344-7DDD-B59A-C4343DA02626}"/>
                  </a:ext>
                </a:extLst>
              </p:cNvPr>
              <p:cNvSpPr/>
              <p:nvPr/>
            </p:nvSpPr>
            <p:spPr>
              <a:xfrm>
                <a:off x="647966" y="2885237"/>
                <a:ext cx="893314" cy="567254"/>
              </a:xfrm>
              <a:prstGeom prst="roundRect">
                <a:avLst>
                  <a:gd name="adj" fmla="val 10000"/>
                </a:avLst>
              </a:prstGeom>
              <a:no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9" name="Скругленный прямоугольник 4">
                <a:extLst>
                  <a:ext uri="{FF2B5EF4-FFF2-40B4-BE49-F238E27FC236}">
                    <a16:creationId xmlns:a16="http://schemas.microsoft.com/office/drawing/2014/main" id="{91786195-51F4-F029-27C8-2A61627D0E6B}"/>
                  </a:ext>
                </a:extLst>
              </p:cNvPr>
              <p:cNvSpPr/>
              <p:nvPr/>
            </p:nvSpPr>
            <p:spPr>
              <a:xfrm>
                <a:off x="664580" y="2901851"/>
                <a:ext cx="860086" cy="53402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15,25</a:t>
                </a:r>
                <a:endParaRPr lang="ru-RU" sz="1200" kern="1200" dirty="0"/>
              </a:p>
            </p:txBody>
          </p:sp>
        </p:grpSp>
        <p:grpSp>
          <p:nvGrpSpPr>
            <p:cNvPr id="16" name="Группа 15">
              <a:extLst>
                <a:ext uri="{FF2B5EF4-FFF2-40B4-BE49-F238E27FC236}">
                  <a16:creationId xmlns:a16="http://schemas.microsoft.com/office/drawing/2014/main" id="{922F149B-4C63-FB71-B412-D28150983576}"/>
                </a:ext>
              </a:extLst>
            </p:cNvPr>
            <p:cNvGrpSpPr/>
            <p:nvPr/>
          </p:nvGrpSpPr>
          <p:grpSpPr>
            <a:xfrm>
              <a:off x="3033515" y="2708920"/>
              <a:ext cx="893314" cy="567254"/>
              <a:chOff x="2831623" y="2885237"/>
              <a:chExt cx="893314" cy="567254"/>
            </a:xfrm>
          </p:grpSpPr>
          <p:sp>
            <p:nvSpPr>
              <p:cNvPr id="46" name="Скругленный прямоугольник 36">
                <a:extLst>
                  <a:ext uri="{FF2B5EF4-FFF2-40B4-BE49-F238E27FC236}">
                    <a16:creationId xmlns:a16="http://schemas.microsoft.com/office/drawing/2014/main" id="{1BC3DD47-A992-E682-FE58-376330832280}"/>
                  </a:ext>
                </a:extLst>
              </p:cNvPr>
              <p:cNvSpPr/>
              <p:nvPr/>
            </p:nvSpPr>
            <p:spPr>
              <a:xfrm>
                <a:off x="2831623" y="2885237"/>
                <a:ext cx="893314" cy="567254"/>
              </a:xfrm>
              <a:prstGeom prst="roundRect">
                <a:avLst>
                  <a:gd name="adj" fmla="val 10000"/>
                </a:avLst>
              </a:prstGeom>
              <a:no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7" name="Скругленный прямоугольник 6">
                <a:extLst>
                  <a:ext uri="{FF2B5EF4-FFF2-40B4-BE49-F238E27FC236}">
                    <a16:creationId xmlns:a16="http://schemas.microsoft.com/office/drawing/2014/main" id="{B5C55446-5C43-DD4E-206C-2A61B0BE2B94}"/>
                  </a:ext>
                </a:extLst>
              </p:cNvPr>
              <p:cNvSpPr/>
              <p:nvPr/>
            </p:nvSpPr>
            <p:spPr>
              <a:xfrm>
                <a:off x="2848237" y="2901851"/>
                <a:ext cx="860086" cy="53402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1,1</a:t>
                </a:r>
                <a:r>
                  <a:rPr lang="ru-RU" sz="1200" kern="1200" dirty="0"/>
                  <a:t>4</a:t>
                </a:r>
              </a:p>
            </p:txBody>
          </p:sp>
        </p:grpSp>
        <p:grpSp>
          <p:nvGrpSpPr>
            <p:cNvPr id="17" name="Группа 16">
              <a:extLst>
                <a:ext uri="{FF2B5EF4-FFF2-40B4-BE49-F238E27FC236}">
                  <a16:creationId xmlns:a16="http://schemas.microsoft.com/office/drawing/2014/main" id="{3F86943B-3B06-E5E5-98E6-849E6E319A7C}"/>
                </a:ext>
              </a:extLst>
            </p:cNvPr>
            <p:cNvGrpSpPr/>
            <p:nvPr/>
          </p:nvGrpSpPr>
          <p:grpSpPr>
            <a:xfrm>
              <a:off x="5217171" y="2708920"/>
              <a:ext cx="893314" cy="567254"/>
              <a:chOff x="5015279" y="2885237"/>
              <a:chExt cx="893314" cy="567254"/>
            </a:xfrm>
          </p:grpSpPr>
          <p:sp>
            <p:nvSpPr>
              <p:cNvPr id="44" name="Скругленный прямоугольник 34">
                <a:extLst>
                  <a:ext uri="{FF2B5EF4-FFF2-40B4-BE49-F238E27FC236}">
                    <a16:creationId xmlns:a16="http://schemas.microsoft.com/office/drawing/2014/main" id="{43A48291-FF60-34A6-1EDE-80A88FC8400D}"/>
                  </a:ext>
                </a:extLst>
              </p:cNvPr>
              <p:cNvSpPr/>
              <p:nvPr/>
            </p:nvSpPr>
            <p:spPr>
              <a:xfrm>
                <a:off x="5015279" y="2885237"/>
                <a:ext cx="893314" cy="567254"/>
              </a:xfrm>
              <a:prstGeom prst="roundRect">
                <a:avLst>
                  <a:gd name="adj" fmla="val 10000"/>
                </a:avLst>
              </a:prstGeom>
              <a:no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5" name="Скругленный прямоугольник 8">
                <a:extLst>
                  <a:ext uri="{FF2B5EF4-FFF2-40B4-BE49-F238E27FC236}">
                    <a16:creationId xmlns:a16="http://schemas.microsoft.com/office/drawing/2014/main" id="{CAD0E9EE-B7D9-A74C-0EE2-B759FD8CFE42}"/>
                  </a:ext>
                </a:extLst>
              </p:cNvPr>
              <p:cNvSpPr/>
              <p:nvPr/>
            </p:nvSpPr>
            <p:spPr>
              <a:xfrm>
                <a:off x="5031893" y="2901851"/>
                <a:ext cx="860086" cy="53402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ru-RU" sz="1200" kern="1200" dirty="0"/>
                  <a:t>2</a:t>
                </a:r>
                <a:r>
                  <a:rPr lang="en-US" sz="1200" kern="1200" dirty="0"/>
                  <a:t>,10</a:t>
                </a:r>
                <a:endParaRPr lang="ru-RU" sz="1200" kern="1200" dirty="0"/>
              </a:p>
            </p:txBody>
          </p:sp>
        </p:grpSp>
        <p:grpSp>
          <p:nvGrpSpPr>
            <p:cNvPr id="18" name="Группа 17">
              <a:extLst>
                <a:ext uri="{FF2B5EF4-FFF2-40B4-BE49-F238E27FC236}">
                  <a16:creationId xmlns:a16="http://schemas.microsoft.com/office/drawing/2014/main" id="{17139B40-EEA7-C81E-6905-ED0D48BA8497}"/>
                </a:ext>
              </a:extLst>
            </p:cNvPr>
            <p:cNvGrpSpPr/>
            <p:nvPr/>
          </p:nvGrpSpPr>
          <p:grpSpPr>
            <a:xfrm>
              <a:off x="7400828" y="2708920"/>
              <a:ext cx="893314" cy="567254"/>
              <a:chOff x="7198936" y="2885237"/>
              <a:chExt cx="893314" cy="567254"/>
            </a:xfrm>
          </p:grpSpPr>
          <p:sp>
            <p:nvSpPr>
              <p:cNvPr id="42" name="Скругленный прямоугольник 32">
                <a:extLst>
                  <a:ext uri="{FF2B5EF4-FFF2-40B4-BE49-F238E27FC236}">
                    <a16:creationId xmlns:a16="http://schemas.microsoft.com/office/drawing/2014/main" id="{9942876B-C76C-8A1B-7CBE-1FB751718D87}"/>
                  </a:ext>
                </a:extLst>
              </p:cNvPr>
              <p:cNvSpPr/>
              <p:nvPr/>
            </p:nvSpPr>
            <p:spPr>
              <a:xfrm>
                <a:off x="7198936" y="2885237"/>
                <a:ext cx="893314" cy="567254"/>
              </a:xfrm>
              <a:prstGeom prst="roundRect">
                <a:avLst>
                  <a:gd name="adj" fmla="val 10000"/>
                </a:avLst>
              </a:prstGeom>
              <a:no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3" name="Скругленный прямоугольник 10">
                <a:extLst>
                  <a:ext uri="{FF2B5EF4-FFF2-40B4-BE49-F238E27FC236}">
                    <a16:creationId xmlns:a16="http://schemas.microsoft.com/office/drawing/2014/main" id="{55437613-F151-AFB3-BF70-B5B769E5E902}"/>
                  </a:ext>
                </a:extLst>
              </p:cNvPr>
              <p:cNvSpPr/>
              <p:nvPr/>
            </p:nvSpPr>
            <p:spPr>
              <a:xfrm>
                <a:off x="7215550" y="2901851"/>
                <a:ext cx="860086" cy="53402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0,17</a:t>
                </a:r>
                <a:endParaRPr lang="ru-RU" sz="1200" kern="1200" dirty="0"/>
              </a:p>
            </p:txBody>
          </p:sp>
        </p:grpSp>
        <p:grpSp>
          <p:nvGrpSpPr>
            <p:cNvPr id="19" name="Группа 18">
              <a:extLst>
                <a:ext uri="{FF2B5EF4-FFF2-40B4-BE49-F238E27FC236}">
                  <a16:creationId xmlns:a16="http://schemas.microsoft.com/office/drawing/2014/main" id="{24A0D1C0-56D7-FC65-9957-98AFE5815D52}"/>
                </a:ext>
              </a:extLst>
            </p:cNvPr>
            <p:cNvGrpSpPr/>
            <p:nvPr/>
          </p:nvGrpSpPr>
          <p:grpSpPr>
            <a:xfrm>
              <a:off x="1941686" y="3869858"/>
              <a:ext cx="893314" cy="567254"/>
              <a:chOff x="1739794" y="2058177"/>
              <a:chExt cx="893314" cy="567254"/>
            </a:xfrm>
          </p:grpSpPr>
          <p:sp>
            <p:nvSpPr>
              <p:cNvPr id="40" name="Скругленный прямоугольник 44">
                <a:extLst>
                  <a:ext uri="{FF2B5EF4-FFF2-40B4-BE49-F238E27FC236}">
                    <a16:creationId xmlns:a16="http://schemas.microsoft.com/office/drawing/2014/main" id="{254D7714-69FD-C910-A3BD-FF1ECFAEF4E4}"/>
                  </a:ext>
                </a:extLst>
              </p:cNvPr>
              <p:cNvSpPr/>
              <p:nvPr/>
            </p:nvSpPr>
            <p:spPr>
              <a:xfrm>
                <a:off x="1739794" y="2058177"/>
                <a:ext cx="893314" cy="567254"/>
              </a:xfrm>
              <a:prstGeom prst="roundRect">
                <a:avLst>
                  <a:gd name="adj" fmla="val 10000"/>
                </a:avLst>
              </a:prstGeom>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1" name="Скругленный прямоугольник 4">
                <a:extLst>
                  <a:ext uri="{FF2B5EF4-FFF2-40B4-BE49-F238E27FC236}">
                    <a16:creationId xmlns:a16="http://schemas.microsoft.com/office/drawing/2014/main" id="{B75EE354-9EFB-6F2F-D21F-BF52ABC1F39C}"/>
                  </a:ext>
                </a:extLst>
              </p:cNvPr>
              <p:cNvSpPr/>
              <p:nvPr/>
            </p:nvSpPr>
            <p:spPr>
              <a:xfrm>
                <a:off x="1756408" y="2074791"/>
                <a:ext cx="860086" cy="534026"/>
              </a:xfrm>
              <a:prstGeom prst="rect">
                <a:avLst/>
              </a:prstGeom>
              <a:noFill/>
              <a:ln>
                <a:solidFill>
                  <a:schemeClr val="tx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1,14,15,25</a:t>
                </a:r>
                <a:endParaRPr lang="ru-RU" sz="1200" kern="1200" dirty="0"/>
              </a:p>
            </p:txBody>
          </p:sp>
        </p:grpSp>
        <p:grpSp>
          <p:nvGrpSpPr>
            <p:cNvPr id="20" name="Группа 19">
              <a:extLst>
                <a:ext uri="{FF2B5EF4-FFF2-40B4-BE49-F238E27FC236}">
                  <a16:creationId xmlns:a16="http://schemas.microsoft.com/office/drawing/2014/main" id="{26D0CB3D-AA1B-AB02-19C5-165B8DE41EB8}"/>
                </a:ext>
              </a:extLst>
            </p:cNvPr>
            <p:cNvGrpSpPr/>
            <p:nvPr/>
          </p:nvGrpSpPr>
          <p:grpSpPr>
            <a:xfrm>
              <a:off x="6309000" y="3869858"/>
              <a:ext cx="893314" cy="567254"/>
              <a:chOff x="6107108" y="2058177"/>
              <a:chExt cx="893314" cy="567254"/>
            </a:xfrm>
          </p:grpSpPr>
          <p:sp>
            <p:nvSpPr>
              <p:cNvPr id="38" name="Скругленный прямоугольник 42">
                <a:extLst>
                  <a:ext uri="{FF2B5EF4-FFF2-40B4-BE49-F238E27FC236}">
                    <a16:creationId xmlns:a16="http://schemas.microsoft.com/office/drawing/2014/main" id="{47621A05-3C5C-E6B6-FA5B-861D551E968A}"/>
                  </a:ext>
                </a:extLst>
              </p:cNvPr>
              <p:cNvSpPr/>
              <p:nvPr/>
            </p:nvSpPr>
            <p:spPr>
              <a:xfrm>
                <a:off x="6107108" y="2058177"/>
                <a:ext cx="893314" cy="567254"/>
              </a:xfrm>
              <a:prstGeom prst="roundRect">
                <a:avLst>
                  <a:gd name="adj" fmla="val 10000"/>
                </a:avLst>
              </a:prstGeom>
              <a:no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9" name="Скругленный прямоугольник 6">
                <a:extLst>
                  <a:ext uri="{FF2B5EF4-FFF2-40B4-BE49-F238E27FC236}">
                    <a16:creationId xmlns:a16="http://schemas.microsoft.com/office/drawing/2014/main" id="{121B53BC-2EE7-7BE0-A90B-EF003E6FB384}"/>
                  </a:ext>
                </a:extLst>
              </p:cNvPr>
              <p:cNvSpPr/>
              <p:nvPr/>
            </p:nvSpPr>
            <p:spPr>
              <a:xfrm>
                <a:off x="6123722" y="2074791"/>
                <a:ext cx="860086" cy="53402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0,2,10,17</a:t>
                </a:r>
                <a:endParaRPr lang="ru-RU" sz="1200" kern="1200" dirty="0"/>
              </a:p>
            </p:txBody>
          </p:sp>
        </p:grpSp>
        <p:grpSp>
          <p:nvGrpSpPr>
            <p:cNvPr id="21" name="Группа 20">
              <a:extLst>
                <a:ext uri="{FF2B5EF4-FFF2-40B4-BE49-F238E27FC236}">
                  <a16:creationId xmlns:a16="http://schemas.microsoft.com/office/drawing/2014/main" id="{721F3015-9B42-8D78-D591-E8DFFDE90B94}"/>
                </a:ext>
              </a:extLst>
            </p:cNvPr>
            <p:cNvGrpSpPr/>
            <p:nvPr/>
          </p:nvGrpSpPr>
          <p:grpSpPr>
            <a:xfrm>
              <a:off x="3733411" y="5085184"/>
              <a:ext cx="1628940" cy="567254"/>
              <a:chOff x="3555638" y="1231117"/>
              <a:chExt cx="1628940" cy="567254"/>
            </a:xfrm>
          </p:grpSpPr>
          <p:sp>
            <p:nvSpPr>
              <p:cNvPr id="36" name="Скругленный прямоугольник 47">
                <a:extLst>
                  <a:ext uri="{FF2B5EF4-FFF2-40B4-BE49-F238E27FC236}">
                    <a16:creationId xmlns:a16="http://schemas.microsoft.com/office/drawing/2014/main" id="{DDD33FAE-EE3A-6415-A396-1EE2AAA600CE}"/>
                  </a:ext>
                </a:extLst>
              </p:cNvPr>
              <p:cNvSpPr/>
              <p:nvPr/>
            </p:nvSpPr>
            <p:spPr>
              <a:xfrm>
                <a:off x="3555638" y="1231117"/>
                <a:ext cx="1628940" cy="567254"/>
              </a:xfrm>
              <a:prstGeom prst="roundRect">
                <a:avLst>
                  <a:gd name="adj" fmla="val 10000"/>
                </a:avLst>
              </a:prstGeom>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7" name="Скругленный прямоугольник 4">
                <a:extLst>
                  <a:ext uri="{FF2B5EF4-FFF2-40B4-BE49-F238E27FC236}">
                    <a16:creationId xmlns:a16="http://schemas.microsoft.com/office/drawing/2014/main" id="{1D4F8B02-8484-C992-E726-24CD4EB4AA5E}"/>
                  </a:ext>
                </a:extLst>
              </p:cNvPr>
              <p:cNvSpPr/>
              <p:nvPr/>
            </p:nvSpPr>
            <p:spPr>
              <a:xfrm>
                <a:off x="3572252" y="1247731"/>
                <a:ext cx="1595712" cy="534026"/>
              </a:xfrm>
              <a:prstGeom prst="rect">
                <a:avLst/>
              </a:prstGeom>
              <a:noFill/>
              <a:ln>
                <a:solidFill>
                  <a:schemeClr val="tx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dirty="0"/>
                  <a:t>0,1,2,10,14,15,17,25</a:t>
                </a:r>
                <a:endParaRPr lang="ru-RU" sz="1200" kern="1200" dirty="0"/>
              </a:p>
            </p:txBody>
          </p:sp>
        </p:grpSp>
        <p:cxnSp>
          <p:nvCxnSpPr>
            <p:cNvPr id="22" name="Прямая со стрелкой 21">
              <a:extLst>
                <a:ext uri="{FF2B5EF4-FFF2-40B4-BE49-F238E27FC236}">
                  <a16:creationId xmlns:a16="http://schemas.microsoft.com/office/drawing/2014/main" id="{B81F0DDB-4BDC-DE40-ED8A-5F80568DA532}"/>
                </a:ext>
              </a:extLst>
            </p:cNvPr>
            <p:cNvCxnSpPr>
              <a:stCxn id="64" idx="2"/>
            </p:cNvCxnSpPr>
            <p:nvPr/>
          </p:nvCxnSpPr>
          <p:spPr>
            <a:xfrm>
              <a:off x="750601" y="2196054"/>
              <a:ext cx="220999" cy="512866"/>
            </a:xfrm>
            <a:prstGeom prst="straightConnector1">
              <a:avLst/>
            </a:prstGeom>
            <a:no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Прямая со стрелкой 22">
              <a:extLst>
                <a:ext uri="{FF2B5EF4-FFF2-40B4-BE49-F238E27FC236}">
                  <a16:creationId xmlns:a16="http://schemas.microsoft.com/office/drawing/2014/main" id="{380C44BA-7A9A-4078-7669-DA539180AB6A}"/>
                </a:ext>
              </a:extLst>
            </p:cNvPr>
            <p:cNvCxnSpPr>
              <a:stCxn id="62" idx="2"/>
            </p:cNvCxnSpPr>
            <p:nvPr/>
          </p:nvCxnSpPr>
          <p:spPr>
            <a:xfrm flipH="1">
              <a:off x="1547664" y="2196054"/>
              <a:ext cx="294765" cy="512866"/>
            </a:xfrm>
            <a:prstGeom prst="straightConnector1">
              <a:avLst/>
            </a:prstGeom>
            <a:no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Прямая со стрелкой 23">
              <a:extLst>
                <a:ext uri="{FF2B5EF4-FFF2-40B4-BE49-F238E27FC236}">
                  <a16:creationId xmlns:a16="http://schemas.microsoft.com/office/drawing/2014/main" id="{35F118DB-B9C8-BEDC-D3D8-F8EE8E15CC4B}"/>
                </a:ext>
              </a:extLst>
            </p:cNvPr>
            <p:cNvCxnSpPr>
              <a:stCxn id="48" idx="2"/>
            </p:cNvCxnSpPr>
            <p:nvPr/>
          </p:nvCxnSpPr>
          <p:spPr>
            <a:xfrm>
              <a:off x="1296515" y="3276174"/>
              <a:ext cx="827213" cy="593684"/>
            </a:xfrm>
            <a:prstGeom prst="straightConnector1">
              <a:avLst/>
            </a:prstGeom>
            <a:no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Прямая со стрелкой 24">
              <a:extLst>
                <a:ext uri="{FF2B5EF4-FFF2-40B4-BE49-F238E27FC236}">
                  <a16:creationId xmlns:a16="http://schemas.microsoft.com/office/drawing/2014/main" id="{1B08B46B-0A46-1DC1-95BB-76A2F67A87BC}"/>
                </a:ext>
              </a:extLst>
            </p:cNvPr>
            <p:cNvCxnSpPr>
              <a:stCxn id="60" idx="2"/>
            </p:cNvCxnSpPr>
            <p:nvPr/>
          </p:nvCxnSpPr>
          <p:spPr>
            <a:xfrm>
              <a:off x="2934258" y="2196054"/>
              <a:ext cx="341598" cy="529480"/>
            </a:xfrm>
            <a:prstGeom prst="straightConnector1">
              <a:avLst/>
            </a:prstGeom>
            <a:no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Прямая со стрелкой 25">
              <a:extLst>
                <a:ext uri="{FF2B5EF4-FFF2-40B4-BE49-F238E27FC236}">
                  <a16:creationId xmlns:a16="http://schemas.microsoft.com/office/drawing/2014/main" id="{89E80D3C-3F31-CA08-720B-2448234A8D35}"/>
                </a:ext>
              </a:extLst>
            </p:cNvPr>
            <p:cNvCxnSpPr>
              <a:stCxn id="58" idx="2"/>
            </p:cNvCxnSpPr>
            <p:nvPr/>
          </p:nvCxnSpPr>
          <p:spPr>
            <a:xfrm flipH="1">
              <a:off x="3733411" y="2196054"/>
              <a:ext cx="292675" cy="512866"/>
            </a:xfrm>
            <a:prstGeom prst="straightConnector1">
              <a:avLst/>
            </a:prstGeom>
            <a:no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Прямая со стрелкой 26">
              <a:extLst>
                <a:ext uri="{FF2B5EF4-FFF2-40B4-BE49-F238E27FC236}">
                  <a16:creationId xmlns:a16="http://schemas.microsoft.com/office/drawing/2014/main" id="{9F3C9465-FFC7-76E5-D5F2-BBFF413D2082}"/>
                </a:ext>
              </a:extLst>
            </p:cNvPr>
            <p:cNvCxnSpPr>
              <a:stCxn id="46" idx="2"/>
            </p:cNvCxnSpPr>
            <p:nvPr/>
          </p:nvCxnSpPr>
          <p:spPr>
            <a:xfrm flipH="1">
              <a:off x="2699792" y="3276174"/>
              <a:ext cx="780380" cy="593684"/>
            </a:xfrm>
            <a:prstGeom prst="straightConnector1">
              <a:avLst/>
            </a:prstGeom>
            <a:no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Прямая со стрелкой 27">
              <a:extLst>
                <a:ext uri="{FF2B5EF4-FFF2-40B4-BE49-F238E27FC236}">
                  <a16:creationId xmlns:a16="http://schemas.microsoft.com/office/drawing/2014/main" id="{7427D1A7-10AC-2A74-28AC-2BA2CE9551BE}"/>
                </a:ext>
              </a:extLst>
            </p:cNvPr>
            <p:cNvCxnSpPr>
              <a:stCxn id="56" idx="2"/>
            </p:cNvCxnSpPr>
            <p:nvPr/>
          </p:nvCxnSpPr>
          <p:spPr>
            <a:xfrm>
              <a:off x="5117914" y="2196054"/>
              <a:ext cx="244437" cy="512866"/>
            </a:xfrm>
            <a:prstGeom prst="straightConnector1">
              <a:avLst/>
            </a:prstGeom>
            <a:no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Прямая со стрелкой 28">
              <a:extLst>
                <a:ext uri="{FF2B5EF4-FFF2-40B4-BE49-F238E27FC236}">
                  <a16:creationId xmlns:a16="http://schemas.microsoft.com/office/drawing/2014/main" id="{F615DBC4-5C69-32D0-9F69-941B164F271F}"/>
                </a:ext>
              </a:extLst>
            </p:cNvPr>
            <p:cNvCxnSpPr>
              <a:stCxn id="54" idx="2"/>
            </p:cNvCxnSpPr>
            <p:nvPr/>
          </p:nvCxnSpPr>
          <p:spPr>
            <a:xfrm flipH="1">
              <a:off x="5940152" y="2196054"/>
              <a:ext cx="269591" cy="512866"/>
            </a:xfrm>
            <a:prstGeom prst="straightConnector1">
              <a:avLst/>
            </a:prstGeom>
            <a:no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Прямая со стрелкой 29">
              <a:extLst>
                <a:ext uri="{FF2B5EF4-FFF2-40B4-BE49-F238E27FC236}">
                  <a16:creationId xmlns:a16="http://schemas.microsoft.com/office/drawing/2014/main" id="{B07BBAD7-5A4F-531E-369E-08566160C906}"/>
                </a:ext>
              </a:extLst>
            </p:cNvPr>
            <p:cNvCxnSpPr>
              <a:stCxn id="52" idx="2"/>
            </p:cNvCxnSpPr>
            <p:nvPr/>
          </p:nvCxnSpPr>
          <p:spPr>
            <a:xfrm>
              <a:off x="7301571" y="2196054"/>
              <a:ext cx="294765" cy="512866"/>
            </a:xfrm>
            <a:prstGeom prst="straightConnector1">
              <a:avLst/>
            </a:prstGeom>
            <a:no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Прямая со стрелкой 30">
              <a:extLst>
                <a:ext uri="{FF2B5EF4-FFF2-40B4-BE49-F238E27FC236}">
                  <a16:creationId xmlns:a16="http://schemas.microsoft.com/office/drawing/2014/main" id="{138DCB3C-EBD9-E125-53A2-F157A3C2D482}"/>
                </a:ext>
              </a:extLst>
            </p:cNvPr>
            <p:cNvCxnSpPr>
              <a:stCxn id="50" idx="2"/>
            </p:cNvCxnSpPr>
            <p:nvPr/>
          </p:nvCxnSpPr>
          <p:spPr>
            <a:xfrm flipH="1">
              <a:off x="8100392" y="2196054"/>
              <a:ext cx="293007" cy="512866"/>
            </a:xfrm>
            <a:prstGeom prst="straightConnector1">
              <a:avLst/>
            </a:prstGeom>
            <a:no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Прямая со стрелкой 31">
              <a:extLst>
                <a:ext uri="{FF2B5EF4-FFF2-40B4-BE49-F238E27FC236}">
                  <a16:creationId xmlns:a16="http://schemas.microsoft.com/office/drawing/2014/main" id="{6E59CDDA-E4C3-CFF1-9169-BD32F61329A8}"/>
                </a:ext>
              </a:extLst>
            </p:cNvPr>
            <p:cNvCxnSpPr>
              <a:stCxn id="44" idx="2"/>
            </p:cNvCxnSpPr>
            <p:nvPr/>
          </p:nvCxnSpPr>
          <p:spPr>
            <a:xfrm>
              <a:off x="5663828" y="3276174"/>
              <a:ext cx="852388" cy="593684"/>
            </a:xfrm>
            <a:prstGeom prst="straightConnector1">
              <a:avLst/>
            </a:prstGeom>
            <a:no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Прямая со стрелкой 32">
              <a:extLst>
                <a:ext uri="{FF2B5EF4-FFF2-40B4-BE49-F238E27FC236}">
                  <a16:creationId xmlns:a16="http://schemas.microsoft.com/office/drawing/2014/main" id="{52BDE3C6-F3A2-93B9-34B7-3DC370ED5DC2}"/>
                </a:ext>
              </a:extLst>
            </p:cNvPr>
            <p:cNvCxnSpPr>
              <a:stCxn id="42" idx="2"/>
            </p:cNvCxnSpPr>
            <p:nvPr/>
          </p:nvCxnSpPr>
          <p:spPr>
            <a:xfrm flipH="1">
              <a:off x="7020272" y="3276174"/>
              <a:ext cx="827213" cy="593684"/>
            </a:xfrm>
            <a:prstGeom prst="straightConnector1">
              <a:avLst/>
            </a:prstGeom>
            <a:no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Прямая со стрелкой 33">
              <a:extLst>
                <a:ext uri="{FF2B5EF4-FFF2-40B4-BE49-F238E27FC236}">
                  <a16:creationId xmlns:a16="http://schemas.microsoft.com/office/drawing/2014/main" id="{E448792A-6242-8EEB-1D3A-A19995CF07EC}"/>
                </a:ext>
              </a:extLst>
            </p:cNvPr>
            <p:cNvCxnSpPr>
              <a:stCxn id="40" idx="2"/>
            </p:cNvCxnSpPr>
            <p:nvPr/>
          </p:nvCxnSpPr>
          <p:spPr>
            <a:xfrm>
              <a:off x="2388343" y="4437112"/>
              <a:ext cx="1637743" cy="648072"/>
            </a:xfrm>
            <a:prstGeom prst="straightConnector1">
              <a:avLst/>
            </a:prstGeom>
            <a:no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a:extLst>
                <a:ext uri="{FF2B5EF4-FFF2-40B4-BE49-F238E27FC236}">
                  <a16:creationId xmlns:a16="http://schemas.microsoft.com/office/drawing/2014/main" id="{3212019B-5D8D-F852-A886-814E0D66A2E8}"/>
                </a:ext>
              </a:extLst>
            </p:cNvPr>
            <p:cNvCxnSpPr>
              <a:stCxn id="38" idx="2"/>
            </p:cNvCxnSpPr>
            <p:nvPr/>
          </p:nvCxnSpPr>
          <p:spPr>
            <a:xfrm flipH="1">
              <a:off x="4932040" y="4437112"/>
              <a:ext cx="1823617" cy="648072"/>
            </a:xfrm>
            <a:prstGeom prst="straightConnector1">
              <a:avLst/>
            </a:prstGeom>
            <a:no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66" name="Прямоугольник 65">
            <a:extLst>
              <a:ext uri="{FF2B5EF4-FFF2-40B4-BE49-F238E27FC236}">
                <a16:creationId xmlns:a16="http://schemas.microsoft.com/office/drawing/2014/main" id="{3E130DFC-F7B1-AD97-7341-D6009ADDB145}"/>
              </a:ext>
            </a:extLst>
          </p:cNvPr>
          <p:cNvSpPr/>
          <p:nvPr/>
        </p:nvSpPr>
        <p:spPr>
          <a:xfrm>
            <a:off x="5405106" y="5431182"/>
            <a:ext cx="1296144" cy="879047"/>
          </a:xfrm>
          <a:prstGeom prst="rect">
            <a:avLst/>
          </a:prstGeom>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ru-RU" dirty="0"/>
              <a:t>100000</a:t>
            </a:r>
          </a:p>
        </p:txBody>
      </p:sp>
      <p:sp>
        <p:nvSpPr>
          <p:cNvPr id="67" name="Прямоугольник 66">
            <a:extLst>
              <a:ext uri="{FF2B5EF4-FFF2-40B4-BE49-F238E27FC236}">
                <a16:creationId xmlns:a16="http://schemas.microsoft.com/office/drawing/2014/main" id="{CCDEA66B-9F6D-1903-68C2-FA6EA8BD4DE3}"/>
              </a:ext>
            </a:extLst>
          </p:cNvPr>
          <p:cNvSpPr/>
          <p:nvPr/>
        </p:nvSpPr>
        <p:spPr>
          <a:xfrm>
            <a:off x="3892938" y="5431182"/>
            <a:ext cx="1440160" cy="879047"/>
          </a:xfrm>
          <a:prstGeom prst="rect">
            <a:avLst/>
          </a:prstGeom>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ru-RU" dirty="0"/>
              <a:t>100000</a:t>
            </a:r>
          </a:p>
        </p:txBody>
      </p:sp>
      <p:sp>
        <p:nvSpPr>
          <p:cNvPr id="68" name="Скругленный прямоугольник 4">
            <a:extLst>
              <a:ext uri="{FF2B5EF4-FFF2-40B4-BE49-F238E27FC236}">
                <a16:creationId xmlns:a16="http://schemas.microsoft.com/office/drawing/2014/main" id="{9E1440DD-3052-8ED7-55B4-28DAC2DA4160}"/>
              </a:ext>
            </a:extLst>
          </p:cNvPr>
          <p:cNvSpPr/>
          <p:nvPr/>
        </p:nvSpPr>
        <p:spPr>
          <a:xfrm>
            <a:off x="4072958" y="5022020"/>
            <a:ext cx="1116124" cy="403211"/>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dirty="0"/>
              <a:t>30</a:t>
            </a:r>
          </a:p>
        </p:txBody>
      </p:sp>
      <p:sp>
        <p:nvSpPr>
          <p:cNvPr id="69" name="Скругленный прямоугольник 5">
            <a:extLst>
              <a:ext uri="{FF2B5EF4-FFF2-40B4-BE49-F238E27FC236}">
                <a16:creationId xmlns:a16="http://schemas.microsoft.com/office/drawing/2014/main" id="{F002642B-D882-E070-B7DB-F02F9AD1840D}"/>
              </a:ext>
            </a:extLst>
          </p:cNvPr>
          <p:cNvSpPr/>
          <p:nvPr/>
        </p:nvSpPr>
        <p:spPr>
          <a:xfrm>
            <a:off x="4198972" y="4641965"/>
            <a:ext cx="864096" cy="37410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dirty="0"/>
              <a:t>20</a:t>
            </a:r>
          </a:p>
        </p:txBody>
      </p:sp>
      <p:sp>
        <p:nvSpPr>
          <p:cNvPr id="70" name="Скругленный прямоугольник 7">
            <a:extLst>
              <a:ext uri="{FF2B5EF4-FFF2-40B4-BE49-F238E27FC236}">
                <a16:creationId xmlns:a16="http://schemas.microsoft.com/office/drawing/2014/main" id="{63CD38EE-2799-9014-7303-BFDBF5876834}"/>
              </a:ext>
            </a:extLst>
          </p:cNvPr>
          <p:cNvSpPr/>
          <p:nvPr/>
        </p:nvSpPr>
        <p:spPr>
          <a:xfrm>
            <a:off x="4396994" y="4411190"/>
            <a:ext cx="504056" cy="22482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dirty="0"/>
              <a:t>15</a:t>
            </a:r>
          </a:p>
        </p:txBody>
      </p:sp>
      <p:sp>
        <p:nvSpPr>
          <p:cNvPr id="71" name="Скругленный прямоугольник 8">
            <a:extLst>
              <a:ext uri="{FF2B5EF4-FFF2-40B4-BE49-F238E27FC236}">
                <a16:creationId xmlns:a16="http://schemas.microsoft.com/office/drawing/2014/main" id="{D06E2A80-AF9A-1244-8F8C-E3ED2E615080}"/>
              </a:ext>
            </a:extLst>
          </p:cNvPr>
          <p:cNvSpPr/>
          <p:nvPr/>
        </p:nvSpPr>
        <p:spPr>
          <a:xfrm>
            <a:off x="5549122" y="5022020"/>
            <a:ext cx="936104" cy="409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dirty="0"/>
              <a:t>50</a:t>
            </a:r>
          </a:p>
        </p:txBody>
      </p:sp>
      <p:sp>
        <p:nvSpPr>
          <p:cNvPr id="72" name="Скругленный прямоугольник 9">
            <a:extLst>
              <a:ext uri="{FF2B5EF4-FFF2-40B4-BE49-F238E27FC236}">
                <a16:creationId xmlns:a16="http://schemas.microsoft.com/office/drawing/2014/main" id="{450E399C-4E11-25C5-77A9-30494F335393}"/>
              </a:ext>
            </a:extLst>
          </p:cNvPr>
          <p:cNvSpPr/>
          <p:nvPr/>
        </p:nvSpPr>
        <p:spPr>
          <a:xfrm>
            <a:off x="5651663" y="4726054"/>
            <a:ext cx="689547" cy="29001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dirty="0"/>
              <a:t>25</a:t>
            </a:r>
          </a:p>
        </p:txBody>
      </p:sp>
      <p:sp>
        <p:nvSpPr>
          <p:cNvPr id="73" name="Скругленный прямоугольник 10">
            <a:extLst>
              <a:ext uri="{FF2B5EF4-FFF2-40B4-BE49-F238E27FC236}">
                <a16:creationId xmlns:a16="http://schemas.microsoft.com/office/drawing/2014/main" id="{5AC3148A-7B8F-A222-EF7D-3EA532190F3B}"/>
              </a:ext>
            </a:extLst>
          </p:cNvPr>
          <p:cNvSpPr/>
          <p:nvPr/>
        </p:nvSpPr>
        <p:spPr>
          <a:xfrm>
            <a:off x="5873158" y="4354977"/>
            <a:ext cx="288032" cy="36512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dirty="0"/>
              <a:t>7</a:t>
            </a:r>
          </a:p>
        </p:txBody>
      </p:sp>
      <p:sp>
        <p:nvSpPr>
          <p:cNvPr id="74" name="Скругленный прямоугольник 12">
            <a:extLst>
              <a:ext uri="{FF2B5EF4-FFF2-40B4-BE49-F238E27FC236}">
                <a16:creationId xmlns:a16="http://schemas.microsoft.com/office/drawing/2014/main" id="{B4F5F820-872D-347F-7154-A16DF5D32EA7}"/>
              </a:ext>
            </a:extLst>
          </p:cNvPr>
          <p:cNvSpPr/>
          <p:nvPr/>
        </p:nvSpPr>
        <p:spPr>
          <a:xfrm>
            <a:off x="4541220" y="4120183"/>
            <a:ext cx="252028" cy="288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dirty="0"/>
              <a:t>1</a:t>
            </a:r>
          </a:p>
        </p:txBody>
      </p:sp>
      <p:sp>
        <p:nvSpPr>
          <p:cNvPr id="75" name="TextBox 74">
            <a:extLst>
              <a:ext uri="{FF2B5EF4-FFF2-40B4-BE49-F238E27FC236}">
                <a16:creationId xmlns:a16="http://schemas.microsoft.com/office/drawing/2014/main" id="{086A591F-F8A5-103A-5B43-7AEC24944EF2}"/>
              </a:ext>
            </a:extLst>
          </p:cNvPr>
          <p:cNvSpPr txBox="1"/>
          <p:nvPr/>
        </p:nvSpPr>
        <p:spPr>
          <a:xfrm>
            <a:off x="4649022" y="3332589"/>
            <a:ext cx="1656184" cy="923330"/>
          </a:xfrm>
          <a:prstGeom prst="rect">
            <a:avLst/>
          </a:prstGeom>
          <a:noFill/>
        </p:spPr>
        <p:txBody>
          <a:bodyPr wrap="square" rtlCol="0">
            <a:spAutoFit/>
          </a:bodyPr>
          <a:lstStyle/>
          <a:p>
            <a:pPr algn="ctr"/>
            <a:r>
              <a:rPr lang="ru-RU" dirty="0"/>
              <a:t>Выбираем меньший из верхних</a:t>
            </a:r>
          </a:p>
        </p:txBody>
      </p:sp>
      <p:sp>
        <p:nvSpPr>
          <p:cNvPr id="76" name="TextBox 75">
            <a:extLst>
              <a:ext uri="{FF2B5EF4-FFF2-40B4-BE49-F238E27FC236}">
                <a16:creationId xmlns:a16="http://schemas.microsoft.com/office/drawing/2014/main" id="{B304CA92-C5BC-3002-09EE-471110DE1EE8}"/>
              </a:ext>
            </a:extLst>
          </p:cNvPr>
          <p:cNvSpPr txBox="1"/>
          <p:nvPr/>
        </p:nvSpPr>
        <p:spPr>
          <a:xfrm>
            <a:off x="6782834" y="1276813"/>
            <a:ext cx="2016224" cy="2031325"/>
          </a:xfrm>
          <a:prstGeom prst="rect">
            <a:avLst/>
          </a:prstGeom>
          <a:ln>
            <a:solidFill>
              <a:srgbClr val="0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ru-RU" b="1" dirty="0">
                <a:solidFill>
                  <a:srgbClr val="000000"/>
                </a:solidFill>
              </a:rPr>
              <a:t>Количество действий пропорционально сумме  количеств элементов соединяемых массивов</a:t>
            </a:r>
          </a:p>
        </p:txBody>
      </p:sp>
    </p:spTree>
    <p:extLst>
      <p:ext uri="{BB962C8B-B14F-4D97-AF65-F5344CB8AC3E}">
        <p14:creationId xmlns:p14="http://schemas.microsoft.com/office/powerpoint/2010/main" val="2506567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1+#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anim calcmode="lin" valueType="num">
                                      <p:cBhvr additive="base">
                                        <p:cTn id="11" dur="500" fill="hold"/>
                                        <p:tgtEl>
                                          <p:spTgt spid="66"/>
                                        </p:tgtEl>
                                        <p:attrNameLst>
                                          <p:attrName>ppt_x</p:attrName>
                                        </p:attrNameLst>
                                      </p:cBhvr>
                                      <p:tavLst>
                                        <p:tav tm="0">
                                          <p:val>
                                            <p:strVal val="1+#ppt_w/2"/>
                                          </p:val>
                                        </p:tav>
                                        <p:tav tm="100000">
                                          <p:val>
                                            <p:strVal val="#ppt_x"/>
                                          </p:val>
                                        </p:tav>
                                      </p:tavLst>
                                    </p:anim>
                                    <p:anim calcmode="lin" valueType="num">
                                      <p:cBhvr additive="base">
                                        <p:cTn id="12" dur="500" fill="hold"/>
                                        <p:tgtEl>
                                          <p:spTgt spid="6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wipe(down)">
                                      <p:cBhvr>
                                        <p:cTn id="17" dur="500"/>
                                        <p:tgtEl>
                                          <p:spTgt spid="75"/>
                                        </p:tgtEl>
                                      </p:cBhvr>
                                    </p:animEffect>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grpId="0" nodeType="clickEffect">
                                  <p:stCondLst>
                                    <p:cond delay="0"/>
                                  </p:stCondLst>
                                  <p:childTnLst>
                                    <p:animMotion origin="layout" path="M 3.33333E-6 0.02106 C -0.00434 0.02454 -0.00938 0.02731 -0.01337 0.03125 C -0.01424 0.03241 -0.01424 0.03472 -0.01476 0.03611 C -0.01754 0.0419 -0.0191 0.0463 -0.02379 0.05 C -0.02587 0.0537 -0.02917 0.05648 -0.03143 0.06018 C -0.03212 0.0618 -0.03195 0.06389 -0.03264 0.06551 C -0.03455 0.06921 -0.03681 0.07222 -0.03889 0.07569 L -0.03889 0.07593 C -0.04184 0.07917 -0.04532 0.08194 -0.04775 0.08611 C -0.05278 0.09468 -0.05608 0.10301 -0.06129 0.1118 C -0.06511 0.11852 -0.0665 0.13171 -0.06875 0.13935 C -0.07066 0.1456 -0.0717 0.15417 -0.07448 0.15995 C -0.07934 0.16968 -0.07848 0.16319 -0.08212 0.17176 C -0.08473 0.17731 -0.08507 0.18218 -0.0882 0.18727 C -0.09219 0.20949 -0.09098 0.23194 -0.09427 0.25417 C -0.09566 0.28704 -0.10191 0.32893 -0.09271 0.3588 C -0.09184 0.38032 -0.09219 0.39606 -0.0882 0.41551 C -0.08872 0.43912 -0.08681 0.46296 -0.09115 0.48588 C -0.0941 0.50046 -0.10122 0.51273 -0.10469 0.52708 C -0.10973 0.54699 -0.11337 0.56713 -0.11806 0.58704 C -0.1191 0.60046 -0.11893 0.61551 -0.12257 0.62824 C -0.12309 0.6375 -0.12396 0.65579 -0.12396 0.65625 L -0.12101 0.6456 " pathEditMode="relative" rAng="0" ptsTypes="AAAAAAAAAAAAAAAAAAAAAAA">
                                      <p:cBhvr>
                                        <p:cTn id="21" dur="2000" fill="hold"/>
                                        <p:tgtEl>
                                          <p:spTgt spid="74"/>
                                        </p:tgtEl>
                                        <p:attrNameLst>
                                          <p:attrName>ppt_x</p:attrName>
                                          <p:attrName>ppt_y</p:attrName>
                                        </p:attrNameLst>
                                      </p:cBhvr>
                                      <p:rCtr x="-6198" y="31759"/>
                                    </p:animMotion>
                                  </p:childTnLst>
                                </p:cTn>
                              </p:par>
                            </p:childTnLst>
                          </p:cTn>
                        </p:par>
                      </p:childTnLst>
                    </p:cTn>
                  </p:par>
                  <p:par>
                    <p:cTn id="22" fill="hold">
                      <p:stCondLst>
                        <p:cond delay="indefinite"/>
                      </p:stCondLst>
                      <p:childTnLst>
                        <p:par>
                          <p:cTn id="23" fill="hold">
                            <p:stCondLst>
                              <p:cond delay="0"/>
                            </p:stCondLst>
                            <p:childTnLst>
                              <p:par>
                                <p:cTn id="24" presetID="0" presetClass="path" presetSubtype="0" accel="50000" decel="50000" fill="hold" grpId="0" nodeType="clickEffect">
                                  <p:stCondLst>
                                    <p:cond delay="0"/>
                                  </p:stCondLst>
                                  <p:childTnLst>
                                    <p:animMotion origin="layout" path="M -0.00799 0.01019 C -0.02327 0.01459 -0.04827 0.02917 -0.05921 0.04375 C -0.0665 0.05301 -0.06702 0.05949 -0.07657 0.06922 C -0.09063 0.08403 -0.08473 0.07755 -0.0948 0.08843 C -0.09827 0.0919 -0.10226 0.09306 -0.10625 0.09653 C -0.11684 0.10787 -0.12778 0.12084 -0.13855 0.13334 C -0.14653 0.14237 -0.15226 0.15487 -0.15921 0.16528 C -0.17257 0.18473 -0.18455 0.20463 -0.19705 0.22431 C -0.20261 0.23287 -0.20469 0.24167 -0.21164 0.24838 C -0.21875 0.26412 -0.22639 0.27917 -0.23386 0.29491 C -0.23473 0.29723 -0.2349 0.30047 -0.23594 0.30278 C -0.23681 0.30463 -0.23872 0.30579 -0.23976 0.30764 C -0.24254 0.31297 -0.24653 0.32269 -0.24827 0.32848 C -0.25278 0.3426 -0.25539 0.35718 -0.25938 0.37153 C -0.26059 0.3757 -0.26285 0.37894 -0.26407 0.38287 C -0.26875 0.3963 -0.26754 0.40371 -0.27674 0.41482 C -0.27934 0.42315 -0.28455 0.42824 -0.28837 0.43588 C -0.29219 0.4426 -0.29532 0.45047 -0.29827 0.45811 C -0.30035 0.47153 -0.30296 0.48218 -0.30921 0.49329 C -0.31146 0.5007 -0.31372 0.50718 -0.31771 0.5125 C -0.32084 0.52385 -0.32205 0.53588 -0.32639 0.5463 C -0.32778 0.54954 -0.32952 0.55255 -0.33108 0.55579 C -0.33195 0.55741 -0.33368 0.56042 -0.33368 0.56065 C -0.33594 0.56968 -0.33785 0.5794 -0.34358 0.58612 C -0.34653 0.59468 -0.35157 0.60024 -0.35677 0.60695 C -0.35886 0.60973 -0.36407 0.61343 -0.36407 0.61366 C -0.36493 0.61667 -0.36476 0.62061 -0.3665 0.62292 C -0.36771 0.62454 -0.37014 0.62778 -0.37014 0.62801 " pathEditMode="relative" rAng="0" ptsTypes="AAAAAAAAAAAAAAAAAAAAAAAAAAAA">
                                      <p:cBhvr>
                                        <p:cTn id="25" dur="2000" fill="hold"/>
                                        <p:tgtEl>
                                          <p:spTgt spid="73"/>
                                        </p:tgtEl>
                                        <p:attrNameLst>
                                          <p:attrName>ppt_x</p:attrName>
                                          <p:attrName>ppt_y</p:attrName>
                                        </p:attrNameLst>
                                      </p:cBhvr>
                                      <p:rCtr x="-18108" y="30880"/>
                                    </p:animMotion>
                                  </p:childTnLst>
                                </p:cTn>
                              </p:par>
                            </p:childTnLst>
                          </p:cTn>
                        </p:par>
                      </p:childTnLst>
                    </p:cTn>
                  </p:par>
                  <p:par>
                    <p:cTn id="26" fill="hold">
                      <p:stCondLst>
                        <p:cond delay="indefinite"/>
                      </p:stCondLst>
                      <p:childTnLst>
                        <p:par>
                          <p:cTn id="27" fill="hold">
                            <p:stCondLst>
                              <p:cond delay="0"/>
                            </p:stCondLst>
                            <p:childTnLst>
                              <p:par>
                                <p:cTn id="28" presetID="0" presetClass="path" presetSubtype="0" accel="50000" decel="50000" fill="hold" grpId="0" nodeType="clickEffect">
                                  <p:stCondLst>
                                    <p:cond delay="0"/>
                                  </p:stCondLst>
                                  <p:childTnLst>
                                    <p:animMotion origin="layout" path="M 0.00799 0.01898 C 0.01407 0.02176 0.01528 0.0294 0.01858 0.03634 C 0.0198 0.04329 0.0217 0.04815 0.02466 0.05394 C 0.02795 0.06782 0.02622 0.05972 0.02934 0.07616 C 0.02969 0.07824 0.03056 0.08241 0.03056 0.08264 C 0.03091 0.09468 0.03108 0.10671 0.03177 0.11898 C 0.03264 0.13472 0.04098 0.1507 0.04358 0.16667 C 0.04427 0.19445 0.04497 0.21042 0.04723 0.23495 C 0.0467 0.25926 0.04827 0.28403 0.0448 0.30787 C 0.04323 0.31898 0.03889 0.32963 0.03768 0.3412 C 0.03611 0.35532 0.03455 0.36782 0.03056 0.38079 C 0.02952 0.3882 0.02813 0.3956 0.02691 0.40301 C 0.02674 0.4132 0.03125 0.48171 0.02344 0.51273 C 0.02257 0.52801 0.02084 0.54097 0.01858 0.55532 C 0.01823 0.56134 0.01754 0.57292 0.01754 0.57315 " pathEditMode="relative" rAng="0" ptsTypes="AAAAAAAAAAAAAAA">
                                      <p:cBhvr>
                                        <p:cTn id="29" dur="2000" fill="hold"/>
                                        <p:tgtEl>
                                          <p:spTgt spid="70"/>
                                        </p:tgtEl>
                                        <p:attrNameLst>
                                          <p:attrName>ppt_x</p:attrName>
                                          <p:attrName>ppt_y</p:attrName>
                                        </p:attrNameLst>
                                      </p:cBhvr>
                                      <p:rCtr x="1962" y="27708"/>
                                    </p:animMotion>
                                  </p:childTnLst>
                                </p:cTn>
                              </p:par>
                            </p:childTnLst>
                          </p:cTn>
                        </p:par>
                      </p:childTnLst>
                    </p:cTn>
                  </p:par>
                  <p:par>
                    <p:cTn id="30" fill="hold">
                      <p:stCondLst>
                        <p:cond delay="indefinite"/>
                      </p:stCondLst>
                      <p:childTnLst>
                        <p:par>
                          <p:cTn id="31" fill="hold">
                            <p:stCondLst>
                              <p:cond delay="0"/>
                            </p:stCondLst>
                            <p:childTnLst>
                              <p:par>
                                <p:cTn id="32" presetID="0" presetClass="path" presetSubtype="0" accel="50000" decel="50000" fill="hold" grpId="0" nodeType="clickEffect">
                                  <p:stCondLst>
                                    <p:cond delay="0"/>
                                  </p:stCondLst>
                                  <p:childTnLst>
                                    <p:animMotion origin="layout" path="M 0.0158 0.0243 C 0.02518 0.03264 0.0283 0.05532 0.03247 0.06875 C 0.04115 0.09676 0.05243 0.12268 0.06476 0.14814 C 0.06719 0.15324 0.06893 0.1662 0.07066 0.17199 C 0.07309 0.18055 0.07587 0.18912 0.079 0.19722 C 0.08091 0.22546 0.08021 0.26342 0.09202 0.28773 C 0.09358 0.29861 0.09497 0.31088 0.09809 0.32106 C 0.09861 0.32291 0.09966 0.3243 0.10035 0.32592 C 0.10209 0.33009 0.104 0.33426 0.10521 0.33865 C 0.10816 0.34953 0.11007 0.36389 0.11476 0.37361 C 0.11684 0.37801 0.1198 0.38171 0.12188 0.38611 C 0.12414 0.39097 0.12535 0.39583 0.12778 0.40046 C 0.13108 0.41759 0.14132 0.4287 0.14566 0.4449 C 0.14306 0.46898 0.1474 0.44814 0.1408 0.45926 C 0.13768 0.46435 0.13611 0.48611 0.13611 0.49259 " pathEditMode="relative" rAng="0" ptsTypes="AAAAAAAAAAAAAAA">
                                      <p:cBhvr>
                                        <p:cTn id="33" dur="2000" fill="hold"/>
                                        <p:tgtEl>
                                          <p:spTgt spid="69"/>
                                        </p:tgtEl>
                                        <p:attrNameLst>
                                          <p:attrName>ppt_x</p:attrName>
                                          <p:attrName>ppt_y</p:attrName>
                                        </p:attrNameLst>
                                      </p:cBhvr>
                                      <p:rCtr x="6493" y="23403"/>
                                    </p:animMotion>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grpId="0" nodeType="clickEffect">
                                  <p:stCondLst>
                                    <p:cond delay="0"/>
                                  </p:stCondLst>
                                  <p:childTnLst>
                                    <p:animMotion origin="layout" path="M -0.04236 0.03148 C -0.04445 0.1331 -0.04722 0.23472 -0.04358 0.33634 C -0.04254 0.36666 -0.03438 0.39537 -0.0316 0.42523 C -0.03108 0.4493 -0.03212 0.48703 -0.0257 0.5125 C -0.02604 0.52453 -0.02691 0.5368 -0.02691 0.54884 " pathEditMode="relative" rAng="0" ptsTypes="AAAAA">
                                      <p:cBhvr>
                                        <p:cTn id="37" dur="2000" fill="hold"/>
                                        <p:tgtEl>
                                          <p:spTgt spid="72"/>
                                        </p:tgtEl>
                                        <p:attrNameLst>
                                          <p:attrName>ppt_x</p:attrName>
                                          <p:attrName>ppt_y</p:attrName>
                                        </p:attrNameLst>
                                      </p:cBhvr>
                                      <p:rCtr x="677" y="25856"/>
                                    </p:animMotion>
                                  </p:childTnLst>
                                </p:cTn>
                              </p:par>
                            </p:childTnLst>
                          </p:cTn>
                        </p:par>
                      </p:childTnLst>
                    </p:cTn>
                  </p:par>
                  <p:par>
                    <p:cTn id="38" fill="hold">
                      <p:stCondLst>
                        <p:cond delay="indefinite"/>
                      </p:stCondLst>
                      <p:childTnLst>
                        <p:par>
                          <p:cTn id="39" fill="hold">
                            <p:stCondLst>
                              <p:cond delay="0"/>
                            </p:stCondLst>
                            <p:childTnLst>
                              <p:par>
                                <p:cTn id="40" presetID="0" presetClass="path" presetSubtype="0" accel="50000" decel="50000" fill="hold" grpId="0" nodeType="clickEffect">
                                  <p:stCondLst>
                                    <p:cond delay="0"/>
                                  </p:stCondLst>
                                  <p:childTnLst>
                                    <p:animMotion origin="layout" path="M -0.03941 0.03149 C -0.03385 0.03334 -0.03055 0.03843 -0.02517 0.04098 C 0.00348 0.06899 0.03559 0.08889 0.06893 0.10463 C 0.07796 0.1088 0.08594 0.11482 0.09514 0.11875 C 0.10938 0.13264 0.12587 0.1419 0.14028 0.15533 C 0.14792 0.1625 0.15452 0.17176 0.16302 0.17755 C 0.17361 0.18473 0.18438 0.19121 0.19514 0.19815 C 0.19757 0.19977 0.19966 0.20209 0.20226 0.20301 C 0.20747 0.20487 0.21285 0.20649 0.21771 0.20926 C 0.22205 0.21181 0.22518 0.21551 0.22969 0.21713 C 0.23768 0.22477 0.24514 0.22732 0.25469 0.22987 C 0.2566 0.23102 0.25851 0.23241 0.26059 0.23311 C 0.26285 0.23403 0.26546 0.23357 0.26771 0.23473 C 0.275 0.23843 0.28212 0.24329 0.28924 0.24746 C 0.29323 0.24977 0.29688 0.25348 0.30105 0.25533 C 0.30469 0.25695 0.31181 0.26019 0.31181 0.26042 C 0.31841 0.26713 0.32518 0.27153 0.33316 0.27431 C 0.33438 0.27547 0.33542 0.27686 0.33681 0.27755 C 0.33907 0.27894 0.34393 0.28079 0.34393 0.28102 C 0.35296 0.29213 0.36302 0.30116 0.37483 0.30602 C 0.37865 0.31112 0.38264 0.31598 0.38681 0.32037 C 0.38907 0.32269 0.39393 0.32686 0.39393 0.32709 C 0.39549 0.32987 0.39584 0.33357 0.39757 0.33635 C 0.40035 0.34098 0.40955 0.34885 0.41424 0.35371 C 0.4165 0.35602 0.41893 0.35811 0.42136 0.36019 C 0.42257 0.36112 0.42483 0.3632 0.42483 0.36343 C 0.42709 0.37199 0.43577 0.38334 0.4415 0.38866 C 0.44809 0.38704 0.45382 0.38565 0.45938 0.38079 C 0.46789 0.38195 0.47084 0.3801 0.47605 0.38704 " pathEditMode="relative" rAng="0" ptsTypes="AAAAAAAAAAAAAAAAAAAAAAAAAAAAA">
                                      <p:cBhvr>
                                        <p:cTn id="41" dur="2000" fill="hold"/>
                                        <p:tgtEl>
                                          <p:spTgt spid="68"/>
                                        </p:tgtEl>
                                        <p:attrNameLst>
                                          <p:attrName>ppt_x</p:attrName>
                                          <p:attrName>ppt_y</p:attrName>
                                        </p:attrNameLst>
                                      </p:cBhvr>
                                      <p:rCtr x="25764" y="17847"/>
                                    </p:animMotion>
                                  </p:childTnLst>
                                </p:cTn>
                              </p:par>
                            </p:childTnLst>
                          </p:cTn>
                        </p:par>
                      </p:childTnLst>
                    </p:cTn>
                  </p:par>
                  <p:par>
                    <p:cTn id="42" fill="hold">
                      <p:stCondLst>
                        <p:cond delay="indefinite"/>
                      </p:stCondLst>
                      <p:childTnLst>
                        <p:par>
                          <p:cTn id="43" fill="hold">
                            <p:stCondLst>
                              <p:cond delay="0"/>
                            </p:stCondLst>
                            <p:childTnLst>
                              <p:par>
                                <p:cTn id="44" presetID="0" presetClass="path" presetSubtype="0" accel="50000" decel="50000" fill="hold" grpId="0" nodeType="clickEffect">
                                  <p:stCondLst>
                                    <p:cond delay="0"/>
                                  </p:stCondLst>
                                  <p:childTnLst>
                                    <p:animMotion origin="layout" path="M 0.02552 0.01574 C 0.03923 0.01898 0.0493 0.03333 0.0625 0.03796 C 0.08125 0.04467 0.1 0.05023 0.1184 0.05856 C 0.12812 0.06296 0.13698 0.07037 0.14704 0.07268 C 0.15989 0.08148 0.17274 0.0912 0.18507 0.10139 C 0.1901 0.11111 0.20156 0.12014 0.20885 0.12685 C 0.21944 0.1368 0.22795 0.15046 0.23871 0.16018 C 0.24236 0.1706 0.24895 0.18102 0.25642 0.18703 C 0.26875 0.19676 0.25625 0.1824 0.2684 0.19652 C 0.28715 0.21852 0.29982 0.25069 0.3243 0.26319 C 0.32986 0.26898 0.33507 0.27152 0.34097 0.27592 C 0.3434 0.27777 0.34809 0.2824 0.34809 0.28264 C 0.35156 0.28889 0.35277 0.29328 0.35764 0.29815 C 0.36059 0.31018 0.3684 0.32176 0.37309 0.3331 C 0.37395 0.33518 0.37465 0.33727 0.37552 0.33935 C 0.37708 0.34259 0.38038 0.34907 0.38038 0.3493 C 0.38159 0.3581 0.38177 0.36458 0.3875 0.36967 C 0.38941 0.37708 0.39218 0.38264 0.39704 0.38703 C 0.39774 0.39027 0.39843 0.39652 0.40173 0.39652 " pathEditMode="relative" rAng="0" ptsTypes="AAAAAAAAAAAAAAAAAAA">
                                      <p:cBhvr>
                                        <p:cTn id="45" dur="2000" fill="hold"/>
                                        <p:tgtEl>
                                          <p:spTgt spid="71"/>
                                        </p:tgtEl>
                                        <p:attrNameLst>
                                          <p:attrName>ppt_x</p:attrName>
                                          <p:attrName>ppt_y</p:attrName>
                                        </p:attrNameLst>
                                      </p:cBhvr>
                                      <p:rCtr x="18802" y="19028"/>
                                    </p:animMotion>
                                  </p:childTnLst>
                                </p:cTn>
                              </p:par>
                            </p:childTnLst>
                          </p:cTn>
                        </p:par>
                        <p:par>
                          <p:cTn id="46" fill="hold">
                            <p:stCondLst>
                              <p:cond delay="2000"/>
                            </p:stCondLst>
                            <p:childTnLst>
                              <p:par>
                                <p:cTn id="47" presetID="53" presetClass="entr" presetSubtype="16" fill="hold" grpId="0" nodeType="afterEffect">
                                  <p:stCondLst>
                                    <p:cond delay="500"/>
                                  </p:stCondLst>
                                  <p:childTnLst>
                                    <p:set>
                                      <p:cBhvr>
                                        <p:cTn id="48" dur="1" fill="hold">
                                          <p:stCondLst>
                                            <p:cond delay="0"/>
                                          </p:stCondLst>
                                        </p:cTn>
                                        <p:tgtEl>
                                          <p:spTgt spid="76"/>
                                        </p:tgtEl>
                                        <p:attrNameLst>
                                          <p:attrName>style.visibility</p:attrName>
                                        </p:attrNameLst>
                                      </p:cBhvr>
                                      <p:to>
                                        <p:strVal val="visible"/>
                                      </p:to>
                                    </p:set>
                                    <p:anim calcmode="lin" valueType="num">
                                      <p:cBhvr>
                                        <p:cTn id="49" dur="500" fill="hold"/>
                                        <p:tgtEl>
                                          <p:spTgt spid="76"/>
                                        </p:tgtEl>
                                        <p:attrNameLst>
                                          <p:attrName>ppt_w</p:attrName>
                                        </p:attrNameLst>
                                      </p:cBhvr>
                                      <p:tavLst>
                                        <p:tav tm="0">
                                          <p:val>
                                            <p:fltVal val="0"/>
                                          </p:val>
                                        </p:tav>
                                        <p:tav tm="100000">
                                          <p:val>
                                            <p:strVal val="#ppt_w"/>
                                          </p:val>
                                        </p:tav>
                                      </p:tavLst>
                                    </p:anim>
                                    <p:anim calcmode="lin" valueType="num">
                                      <p:cBhvr>
                                        <p:cTn id="50" dur="500" fill="hold"/>
                                        <p:tgtEl>
                                          <p:spTgt spid="76"/>
                                        </p:tgtEl>
                                        <p:attrNameLst>
                                          <p:attrName>ppt_h</p:attrName>
                                        </p:attrNameLst>
                                      </p:cBhvr>
                                      <p:tavLst>
                                        <p:tav tm="0">
                                          <p:val>
                                            <p:fltVal val="0"/>
                                          </p:val>
                                        </p:tav>
                                        <p:tav tm="100000">
                                          <p:val>
                                            <p:strVal val="#ppt_h"/>
                                          </p:val>
                                        </p:tav>
                                      </p:tavLst>
                                    </p:anim>
                                    <p:animEffect transition="in" filter="fade">
                                      <p:cBhvr>
                                        <p:cTn id="51"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68" grpId="0" animBg="1"/>
      <p:bldP spid="69" grpId="0" animBg="1"/>
      <p:bldP spid="70" grpId="0" animBg="1"/>
      <p:bldP spid="71" grpId="0" animBg="1"/>
      <p:bldP spid="72" grpId="0" animBg="1"/>
      <p:bldP spid="73" grpId="0" animBg="1"/>
      <p:bldP spid="74" grpId="0" animBg="1"/>
      <p:bldP spid="75" grpId="0"/>
      <p:bldP spid="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Нижний колонтитул 14">
            <a:extLst>
              <a:ext uri="{FF2B5EF4-FFF2-40B4-BE49-F238E27FC236}">
                <a16:creationId xmlns:a16="http://schemas.microsoft.com/office/drawing/2014/main" id="{6E622372-E09D-AE05-1680-67150E30C79D}"/>
              </a:ext>
            </a:extLst>
          </p:cNvPr>
          <p:cNvSpPr>
            <a:spLocks noGrp="1"/>
          </p:cNvSpPr>
          <p:nvPr>
            <p:ph type="ftr" sz="quarter" idx="26"/>
          </p:nvPr>
        </p:nvSpPr>
        <p:spPr/>
        <p:txBody>
          <a:bodyPr/>
          <a:lstStyle/>
          <a:p>
            <a:r>
              <a:rPr lang="ru-RU" altLang="ru-RU" dirty="0">
                <a:solidFill>
                  <a:schemeClr val="bg1"/>
                </a:solidFill>
                <a:latin typeface="Calibri" pitchFamily="34" charset="0"/>
              </a:rPr>
              <a:t>Алгоритмы и структуры данных</a:t>
            </a:r>
            <a:endParaRPr lang="en-US" altLang="ru-RU" dirty="0">
              <a:solidFill>
                <a:schemeClr val="bg1"/>
              </a:solidFill>
              <a:latin typeface="Calibri" pitchFamily="34" charset="0"/>
            </a:endParaRPr>
          </a:p>
        </p:txBody>
      </p:sp>
      <p:sp>
        <p:nvSpPr>
          <p:cNvPr id="5" name="TextBox 5">
            <a:extLst>
              <a:ext uri="{FF2B5EF4-FFF2-40B4-BE49-F238E27FC236}">
                <a16:creationId xmlns:a16="http://schemas.microsoft.com/office/drawing/2014/main" id="{543C2907-C7D9-A6ED-5E3E-8029A9461E25}"/>
              </a:ext>
            </a:extLst>
          </p:cNvPr>
          <p:cNvSpPr txBox="1">
            <a:spLocks noChangeArrowheads="1"/>
          </p:cNvSpPr>
          <p:nvPr/>
        </p:nvSpPr>
        <p:spPr bwMode="auto">
          <a:xfrm>
            <a:off x="8532440" y="6396335"/>
            <a:ext cx="611560" cy="461665"/>
          </a:xfrm>
          <a:prstGeom prst="rect">
            <a:avLst/>
          </a:prstGeom>
          <a:noFill/>
          <a:ln w="9525">
            <a:noFill/>
            <a:miter lim="800000"/>
            <a:headEnd/>
            <a:tailEnd/>
          </a:ln>
        </p:spPr>
        <p:txBody>
          <a:bodyPr wrap="square">
            <a:spAutoFit/>
          </a:bodyPr>
          <a:lstStyle/>
          <a:p>
            <a:pPr algn="ctr"/>
            <a:r>
              <a:rPr lang="ru-RU" altLang="ru-RU" sz="2400" b="1" dirty="0">
                <a:solidFill>
                  <a:srgbClr val="000000"/>
                </a:solidFill>
                <a:latin typeface="Arial Black" pitchFamily="34" charset="0"/>
              </a:rPr>
              <a:t>1</a:t>
            </a:r>
            <a:r>
              <a:rPr lang="en-US" altLang="ru-RU" sz="2400" b="1" dirty="0">
                <a:solidFill>
                  <a:srgbClr val="000000"/>
                </a:solidFill>
                <a:latin typeface="Arial Black" pitchFamily="34" charset="0"/>
              </a:rPr>
              <a:t>0</a:t>
            </a:r>
            <a:endParaRPr lang="ru-RU" altLang="ru-RU" sz="2400" b="1" dirty="0">
              <a:solidFill>
                <a:srgbClr val="000000"/>
              </a:solidFill>
              <a:latin typeface="Arial Black" pitchFamily="34" charset="0"/>
            </a:endParaRPr>
          </a:p>
        </p:txBody>
      </p:sp>
      <p:sp>
        <p:nvSpPr>
          <p:cNvPr id="2" name="TextBox 1">
            <a:extLst>
              <a:ext uri="{FF2B5EF4-FFF2-40B4-BE49-F238E27FC236}">
                <a16:creationId xmlns:a16="http://schemas.microsoft.com/office/drawing/2014/main" id="{2F80E9CE-BA4C-5CC0-B588-892E5A73480A}"/>
              </a:ext>
            </a:extLst>
          </p:cNvPr>
          <p:cNvSpPr txBox="1"/>
          <p:nvPr/>
        </p:nvSpPr>
        <p:spPr>
          <a:xfrm>
            <a:off x="827584" y="1088289"/>
            <a:ext cx="7596844" cy="2031325"/>
          </a:xfrm>
          <a:prstGeom prst="rect">
            <a:avLst/>
          </a:prstGeom>
          <a:noFill/>
        </p:spPr>
        <p:txBody>
          <a:bodyPr wrap="square">
            <a:spAutoFit/>
          </a:bodyPr>
          <a:lstStyle/>
          <a:p>
            <a:pPr algn="just"/>
            <a:r>
              <a:rPr lang="ru-RU" b="1" i="0" dirty="0">
                <a:solidFill>
                  <a:srgbClr val="000000"/>
                </a:solidFill>
                <a:effectLst/>
                <a:latin typeface="Arial" panose="020B0604020202020204" pitchFamily="34" charset="0"/>
              </a:rPr>
              <a:t>Динамическое программирование</a:t>
            </a:r>
            <a:r>
              <a:rPr lang="ru-RU" b="0" i="0" dirty="0">
                <a:solidFill>
                  <a:srgbClr val="000000"/>
                </a:solidFill>
                <a:effectLst/>
                <a:latin typeface="Arial" panose="020B0604020202020204" pitchFamily="34" charset="0"/>
              </a:rPr>
              <a:t> в </a:t>
            </a:r>
            <a:r>
              <a:rPr lang="ru-RU" dirty="0">
                <a:solidFill>
                  <a:srgbClr val="000000"/>
                </a:solidFill>
                <a:latin typeface="Arial" panose="020B0604020202020204" pitchFamily="34" charset="0"/>
              </a:rPr>
              <a:t>теории управления</a:t>
            </a:r>
            <a:r>
              <a:rPr lang="ru-RU" b="0" i="0" dirty="0">
                <a:solidFill>
                  <a:srgbClr val="000000"/>
                </a:solidFill>
                <a:effectLst/>
                <a:latin typeface="Arial" panose="020B0604020202020204" pitchFamily="34" charset="0"/>
              </a:rPr>
              <a:t> и </a:t>
            </a:r>
            <a:r>
              <a:rPr lang="ru-RU" dirty="0">
                <a:solidFill>
                  <a:srgbClr val="000000"/>
                </a:solidFill>
                <a:latin typeface="Arial" panose="020B0604020202020204" pitchFamily="34" charset="0"/>
              </a:rPr>
              <a:t>теории вычислительных систем</a:t>
            </a:r>
            <a:r>
              <a:rPr lang="ru-RU" b="0" i="0" dirty="0">
                <a:solidFill>
                  <a:srgbClr val="000000"/>
                </a:solidFill>
                <a:effectLst/>
                <a:latin typeface="Arial" panose="020B0604020202020204" pitchFamily="34" charset="0"/>
              </a:rPr>
              <a:t> — способ решения сложных задач путём разбиения их на более простые подзадачи. Он применим к задачам с оптимальной подструктурой, выглядящим как набор перекрывающихся подзадач, сложность которых чуть меньше исходной. В этом случае время вычислений, по сравнению с «наивными» методами, можно значительно сократить.</a:t>
            </a:r>
            <a:endParaRPr lang="ru-RU" dirty="0">
              <a:solidFill>
                <a:srgbClr val="000000"/>
              </a:solidFill>
            </a:endParaRPr>
          </a:p>
        </p:txBody>
      </p:sp>
      <p:sp>
        <p:nvSpPr>
          <p:cNvPr id="3" name="Объект 3">
            <a:extLst>
              <a:ext uri="{FF2B5EF4-FFF2-40B4-BE49-F238E27FC236}">
                <a16:creationId xmlns:a16="http://schemas.microsoft.com/office/drawing/2014/main" id="{8E0A357D-C998-CF70-24DD-316E93239587}"/>
              </a:ext>
            </a:extLst>
          </p:cNvPr>
          <p:cNvSpPr txBox="1">
            <a:spLocks/>
          </p:cNvSpPr>
          <p:nvPr/>
        </p:nvSpPr>
        <p:spPr>
          <a:xfrm>
            <a:off x="719572" y="3429000"/>
            <a:ext cx="7704856" cy="4343612"/>
          </a:xfrm>
          <a:prstGeom prst="rect">
            <a:avLst/>
          </a:prstGeom>
        </p:spPr>
        <p:txBody>
          <a:bodyPr>
            <a:normAutofit/>
          </a:bodyPr>
          <a:lstStyle>
            <a:lvl1pPr marL="342900" indent="-342900" algn="l" defTabSz="457200" rtl="0" eaLnBrk="0" fontAlgn="base" hangingPunct="0">
              <a:spcBef>
                <a:spcPct val="20000"/>
              </a:spcBef>
              <a:spcAft>
                <a:spcPct val="0"/>
              </a:spcAft>
              <a:buSzPct val="100000"/>
              <a:buBlip>
                <a:blip r:embed="rId2"/>
              </a:buBlip>
              <a:defRPr sz="20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16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Arial" panose="020B0604020202020204" pitchFamily="34" charset="0"/>
              <a:buChar char="•"/>
            </a:pPr>
            <a:r>
              <a:rPr lang="ru-RU" dirty="0">
                <a:solidFill>
                  <a:srgbClr val="000000"/>
                </a:solidFill>
                <a:latin typeface="Arial" panose="020B0604020202020204" pitchFamily="34" charset="0"/>
                <a:cs typeface="Arial" panose="020B0604020202020204" pitchFamily="34" charset="0"/>
              </a:rPr>
              <a:t>Задача разбивается на вспомогательные задачи меньшей размерности</a:t>
            </a:r>
          </a:p>
          <a:p>
            <a:pPr algn="just">
              <a:buFont typeface="Arial" panose="020B0604020202020204" pitchFamily="34" charset="0"/>
              <a:buChar char="•"/>
            </a:pPr>
            <a:r>
              <a:rPr lang="ru-RU" dirty="0">
                <a:solidFill>
                  <a:srgbClr val="000000"/>
                </a:solidFill>
                <a:latin typeface="Arial" panose="020B0604020202020204" pitchFamily="34" charset="0"/>
                <a:cs typeface="Arial" panose="020B0604020202020204" pitchFamily="34" charset="0"/>
              </a:rPr>
              <a:t>Эти вспомогательные задачи </a:t>
            </a:r>
            <a:r>
              <a:rPr lang="ru-RU" u="sng" dirty="0">
                <a:solidFill>
                  <a:srgbClr val="000000"/>
                </a:solidFill>
                <a:latin typeface="Arial" panose="020B0604020202020204" pitchFamily="34" charset="0"/>
                <a:cs typeface="Arial" panose="020B0604020202020204" pitchFamily="34" charset="0"/>
              </a:rPr>
              <a:t>не являются независимыми</a:t>
            </a:r>
            <a:r>
              <a:rPr lang="ru-RU" dirty="0">
                <a:solidFill>
                  <a:srgbClr val="000000"/>
                </a:solidFill>
                <a:latin typeface="Arial" panose="020B0604020202020204" pitchFamily="34" charset="0"/>
                <a:cs typeface="Arial" panose="020B0604020202020204" pitchFamily="34" charset="0"/>
              </a:rPr>
              <a:t>, т.е. </a:t>
            </a:r>
            <a:r>
              <a:rPr lang="ru-RU" b="1" dirty="0">
                <a:solidFill>
                  <a:srgbClr val="000000"/>
                </a:solidFill>
                <a:latin typeface="Arial" panose="020B0604020202020204" pitchFamily="34" charset="0"/>
                <a:cs typeface="Arial" panose="020B0604020202020204" pitchFamily="34" charset="0"/>
              </a:rPr>
              <a:t>разные вспомогательные задачи используют решение одних и тех же подзадач</a:t>
            </a:r>
          </a:p>
          <a:p>
            <a:pPr algn="just">
              <a:buFont typeface="Arial" panose="020B0604020202020204" pitchFamily="34" charset="0"/>
              <a:buChar char="•"/>
            </a:pPr>
            <a:r>
              <a:rPr lang="ru-RU" dirty="0">
                <a:solidFill>
                  <a:srgbClr val="000000"/>
                </a:solidFill>
                <a:latin typeface="Arial" panose="020B0604020202020204" pitchFamily="34" charset="0"/>
                <a:cs typeface="Arial" panose="020B0604020202020204" pitchFamily="34" charset="0"/>
              </a:rPr>
              <a:t>Решения вспомогательных задач </a:t>
            </a:r>
            <a:r>
              <a:rPr lang="ru-RU" u="sng" dirty="0">
                <a:solidFill>
                  <a:srgbClr val="000000"/>
                </a:solidFill>
                <a:latin typeface="Arial" panose="020B0604020202020204" pitchFamily="34" charset="0"/>
                <a:cs typeface="Arial" panose="020B0604020202020204" pitchFamily="34" charset="0"/>
              </a:rPr>
              <a:t>запоминаются в таблице</a:t>
            </a:r>
            <a:r>
              <a:rPr lang="ru-RU" dirty="0">
                <a:solidFill>
                  <a:srgbClr val="000000"/>
                </a:solidFill>
                <a:latin typeface="Arial" panose="020B0604020202020204" pitchFamily="34" charset="0"/>
                <a:cs typeface="Arial" panose="020B0604020202020204" pitchFamily="34" charset="0"/>
              </a:rPr>
              <a:t>, чтобы не тратить время на их повторное решение</a:t>
            </a:r>
          </a:p>
          <a:p>
            <a:pPr algn="just">
              <a:buFont typeface="Arial" panose="020B0604020202020204" pitchFamily="34" charset="0"/>
              <a:buChar char="•"/>
            </a:pPr>
            <a:r>
              <a:rPr lang="ru-RU" dirty="0">
                <a:solidFill>
                  <a:srgbClr val="000000"/>
                </a:solidFill>
                <a:latin typeface="Arial" panose="020B0604020202020204" pitchFamily="34" charset="0"/>
                <a:cs typeface="Arial" panose="020B0604020202020204" pitchFamily="34" charset="0"/>
              </a:rPr>
              <a:t>Из решений перекрывающихся вспомогательных задач получается решение исходной задачи</a:t>
            </a:r>
          </a:p>
        </p:txBody>
      </p:sp>
    </p:spTree>
    <p:extLst>
      <p:ext uri="{BB962C8B-B14F-4D97-AF65-F5344CB8AC3E}">
        <p14:creationId xmlns:p14="http://schemas.microsoft.com/office/powerpoint/2010/main" val="483043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Нижний колонтитул 14">
            <a:extLst>
              <a:ext uri="{FF2B5EF4-FFF2-40B4-BE49-F238E27FC236}">
                <a16:creationId xmlns:a16="http://schemas.microsoft.com/office/drawing/2014/main" id="{6E622372-E09D-AE05-1680-67150E30C79D}"/>
              </a:ext>
            </a:extLst>
          </p:cNvPr>
          <p:cNvSpPr>
            <a:spLocks noGrp="1"/>
          </p:cNvSpPr>
          <p:nvPr>
            <p:ph type="ftr" sz="quarter" idx="26"/>
          </p:nvPr>
        </p:nvSpPr>
        <p:spPr/>
        <p:txBody>
          <a:bodyPr/>
          <a:lstStyle/>
          <a:p>
            <a:r>
              <a:rPr lang="ru-RU" altLang="ru-RU" dirty="0">
                <a:solidFill>
                  <a:schemeClr val="bg1"/>
                </a:solidFill>
                <a:latin typeface="Calibri" pitchFamily="34" charset="0"/>
              </a:rPr>
              <a:t>Алгоритмы и структуры данных</a:t>
            </a:r>
            <a:endParaRPr lang="en-US" altLang="ru-RU" dirty="0">
              <a:solidFill>
                <a:schemeClr val="bg1"/>
              </a:solidFill>
              <a:latin typeface="Calibri" pitchFamily="34" charset="0"/>
            </a:endParaRPr>
          </a:p>
        </p:txBody>
      </p:sp>
      <p:sp>
        <p:nvSpPr>
          <p:cNvPr id="5" name="TextBox 5">
            <a:extLst>
              <a:ext uri="{FF2B5EF4-FFF2-40B4-BE49-F238E27FC236}">
                <a16:creationId xmlns:a16="http://schemas.microsoft.com/office/drawing/2014/main" id="{543C2907-C7D9-A6ED-5E3E-8029A9461E25}"/>
              </a:ext>
            </a:extLst>
          </p:cNvPr>
          <p:cNvSpPr txBox="1">
            <a:spLocks noChangeArrowheads="1"/>
          </p:cNvSpPr>
          <p:nvPr/>
        </p:nvSpPr>
        <p:spPr bwMode="auto">
          <a:xfrm>
            <a:off x="8532440" y="6396335"/>
            <a:ext cx="611560" cy="461665"/>
          </a:xfrm>
          <a:prstGeom prst="rect">
            <a:avLst/>
          </a:prstGeom>
          <a:noFill/>
          <a:ln w="9525">
            <a:noFill/>
            <a:miter lim="800000"/>
            <a:headEnd/>
            <a:tailEnd/>
          </a:ln>
        </p:spPr>
        <p:txBody>
          <a:bodyPr wrap="square">
            <a:spAutoFit/>
          </a:bodyPr>
          <a:lstStyle/>
          <a:p>
            <a:pPr algn="ctr"/>
            <a:r>
              <a:rPr lang="ru-RU" altLang="ru-RU" sz="2400" b="1" dirty="0">
                <a:solidFill>
                  <a:srgbClr val="000000"/>
                </a:solidFill>
                <a:latin typeface="Arial Black" pitchFamily="34" charset="0"/>
              </a:rPr>
              <a:t>1</a:t>
            </a:r>
            <a:r>
              <a:rPr lang="en-US" altLang="ru-RU" sz="2400" b="1" dirty="0">
                <a:solidFill>
                  <a:srgbClr val="000000"/>
                </a:solidFill>
                <a:latin typeface="Arial Black" pitchFamily="34" charset="0"/>
              </a:rPr>
              <a:t>1</a:t>
            </a:r>
            <a:endParaRPr lang="ru-RU" altLang="ru-RU" sz="2400" b="1" dirty="0">
              <a:solidFill>
                <a:srgbClr val="000000"/>
              </a:solidFill>
              <a:latin typeface="Arial Black" pitchFamily="34" charset="0"/>
            </a:endParaRPr>
          </a:p>
        </p:txBody>
      </p:sp>
      <p:sp>
        <p:nvSpPr>
          <p:cNvPr id="2" name="TextBox 1">
            <a:extLst>
              <a:ext uri="{FF2B5EF4-FFF2-40B4-BE49-F238E27FC236}">
                <a16:creationId xmlns:a16="http://schemas.microsoft.com/office/drawing/2014/main" id="{B914A47D-B3C4-52D7-0D90-1DB1B486B05F}"/>
              </a:ext>
            </a:extLst>
          </p:cNvPr>
          <p:cNvSpPr txBox="1"/>
          <p:nvPr/>
        </p:nvSpPr>
        <p:spPr>
          <a:xfrm>
            <a:off x="899592" y="1124744"/>
            <a:ext cx="5005602" cy="369332"/>
          </a:xfrm>
          <a:prstGeom prst="rect">
            <a:avLst/>
          </a:prstGeom>
          <a:noFill/>
        </p:spPr>
        <p:txBody>
          <a:bodyPr wrap="square">
            <a:spAutoFit/>
          </a:bodyPr>
          <a:lstStyle/>
          <a:p>
            <a:r>
              <a:rPr lang="ru-RU" sz="1800" u="sng">
                <a:effectLst>
                  <a:outerShdw blurRad="38100" dist="38100" dir="2700000" algn="tl">
                    <a:srgbClr val="000000">
                      <a:alpha val="43137"/>
                    </a:srgbClr>
                  </a:outerShdw>
                </a:effectLst>
              </a:rPr>
              <a:t>Пример задачи</a:t>
            </a:r>
            <a:endParaRPr lang="ru-RU" sz="1800" u="sng"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FAB6CF90-AC1F-CD2A-C704-526F19BE9261}"/>
              </a:ext>
            </a:extLst>
          </p:cNvPr>
          <p:cNvSpPr txBox="1"/>
          <p:nvPr/>
        </p:nvSpPr>
        <p:spPr>
          <a:xfrm>
            <a:off x="827584" y="1556792"/>
            <a:ext cx="7859216" cy="2388603"/>
          </a:xfrm>
          <a:prstGeom prst="rect">
            <a:avLst/>
          </a:prstGeom>
          <a:noFill/>
        </p:spPr>
        <p:txBody>
          <a:bodyPr wrap="square">
            <a:spAutoFit/>
          </a:bodyPr>
          <a:lstStyle/>
          <a:p>
            <a:pPr marL="0" indent="0" algn="just">
              <a:lnSpc>
                <a:spcPct val="120000"/>
              </a:lnSpc>
              <a:buNone/>
            </a:pPr>
            <a:r>
              <a:rPr lang="ru-RU" dirty="0"/>
              <a:t>Фишка может двигаться только вперед по полю длины N. Длина хода фишки не более K. Найти число различных вариантов ходов, при которых фишка может пройти поле от начала до конца. Например, при N=3, K=2 — возможные пути: (1,1,1), (1,2), (2,1), т.е. возможны 3 варианта.</a:t>
            </a:r>
          </a:p>
          <a:p>
            <a:pPr marL="0" indent="0" algn="just">
              <a:lnSpc>
                <a:spcPct val="120000"/>
              </a:lnSpc>
              <a:buNone/>
            </a:pPr>
            <a:r>
              <a:rPr lang="ru-RU" dirty="0"/>
              <a:t>Начальное положение фишки — первая клетка поля, конечное — первая клетка за пределами поля.</a:t>
            </a:r>
          </a:p>
        </p:txBody>
      </p:sp>
      <p:graphicFrame>
        <p:nvGraphicFramePr>
          <p:cNvPr id="6" name="Таблица 5">
            <a:extLst>
              <a:ext uri="{FF2B5EF4-FFF2-40B4-BE49-F238E27FC236}">
                <a16:creationId xmlns:a16="http://schemas.microsoft.com/office/drawing/2014/main" id="{C7841A51-1675-6B01-8327-52C51DB9F443}"/>
              </a:ext>
            </a:extLst>
          </p:cNvPr>
          <p:cNvGraphicFramePr>
            <a:graphicFrameLocks noGrp="1"/>
          </p:cNvGraphicFramePr>
          <p:nvPr>
            <p:extLst>
              <p:ext uri="{D42A27DB-BD31-4B8C-83A1-F6EECF244321}">
                <p14:modId xmlns:p14="http://schemas.microsoft.com/office/powerpoint/2010/main" val="3001226341"/>
              </p:ext>
            </p:extLst>
          </p:nvPr>
        </p:nvGraphicFramePr>
        <p:xfrm>
          <a:off x="1835696" y="4365104"/>
          <a:ext cx="6096000" cy="3708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pattFill prst="ltUpDiag">
                      <a:fgClr>
                        <a:schemeClr val="accent1"/>
                      </a:fgClr>
                      <a:bgClr>
                        <a:schemeClr val="bg1"/>
                      </a:bgClr>
                    </a:pattFill>
                  </a:tcPr>
                </a:tc>
                <a:extLst>
                  <a:ext uri="{0D108BD9-81ED-4DB2-BD59-A6C34878D82A}">
                    <a16:rowId xmlns:a16="http://schemas.microsoft.com/office/drawing/2014/main" val="10000"/>
                  </a:ext>
                </a:extLst>
              </a:tr>
            </a:tbl>
          </a:graphicData>
        </a:graphic>
      </p:graphicFrame>
      <p:sp>
        <p:nvSpPr>
          <p:cNvPr id="7" name="Овал 6">
            <a:extLst>
              <a:ext uri="{FF2B5EF4-FFF2-40B4-BE49-F238E27FC236}">
                <a16:creationId xmlns:a16="http://schemas.microsoft.com/office/drawing/2014/main" id="{D61400C8-A916-F6DA-7F0C-099644D5DFA1}"/>
              </a:ext>
            </a:extLst>
          </p:cNvPr>
          <p:cNvSpPr/>
          <p:nvPr/>
        </p:nvSpPr>
        <p:spPr>
          <a:xfrm>
            <a:off x="2411760" y="4442512"/>
            <a:ext cx="216024" cy="216024"/>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7437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Нижний колонтитул 14">
            <a:extLst>
              <a:ext uri="{FF2B5EF4-FFF2-40B4-BE49-F238E27FC236}">
                <a16:creationId xmlns:a16="http://schemas.microsoft.com/office/drawing/2014/main" id="{6E622372-E09D-AE05-1680-67150E30C79D}"/>
              </a:ext>
            </a:extLst>
          </p:cNvPr>
          <p:cNvSpPr>
            <a:spLocks noGrp="1"/>
          </p:cNvSpPr>
          <p:nvPr>
            <p:ph type="ftr" sz="quarter" idx="26"/>
          </p:nvPr>
        </p:nvSpPr>
        <p:spPr/>
        <p:txBody>
          <a:bodyPr/>
          <a:lstStyle/>
          <a:p>
            <a:r>
              <a:rPr lang="ru-RU" altLang="ru-RU" dirty="0">
                <a:solidFill>
                  <a:schemeClr val="bg1"/>
                </a:solidFill>
                <a:latin typeface="Calibri" pitchFamily="34" charset="0"/>
              </a:rPr>
              <a:t>Алгоритмы и структуры данных</a:t>
            </a:r>
            <a:endParaRPr lang="en-US" altLang="ru-RU" dirty="0">
              <a:solidFill>
                <a:schemeClr val="bg1"/>
              </a:solidFill>
              <a:latin typeface="Calibri" pitchFamily="34" charset="0"/>
            </a:endParaRPr>
          </a:p>
        </p:txBody>
      </p:sp>
      <p:sp>
        <p:nvSpPr>
          <p:cNvPr id="5" name="TextBox 5">
            <a:extLst>
              <a:ext uri="{FF2B5EF4-FFF2-40B4-BE49-F238E27FC236}">
                <a16:creationId xmlns:a16="http://schemas.microsoft.com/office/drawing/2014/main" id="{543C2907-C7D9-A6ED-5E3E-8029A9461E25}"/>
              </a:ext>
            </a:extLst>
          </p:cNvPr>
          <p:cNvSpPr txBox="1">
            <a:spLocks noChangeArrowheads="1"/>
          </p:cNvSpPr>
          <p:nvPr/>
        </p:nvSpPr>
        <p:spPr bwMode="auto">
          <a:xfrm>
            <a:off x="8532440" y="6396335"/>
            <a:ext cx="611560" cy="461665"/>
          </a:xfrm>
          <a:prstGeom prst="rect">
            <a:avLst/>
          </a:prstGeom>
          <a:noFill/>
          <a:ln w="9525">
            <a:noFill/>
            <a:miter lim="800000"/>
            <a:headEnd/>
            <a:tailEnd/>
          </a:ln>
        </p:spPr>
        <p:txBody>
          <a:bodyPr wrap="square">
            <a:spAutoFit/>
          </a:bodyPr>
          <a:lstStyle/>
          <a:p>
            <a:pPr algn="ctr"/>
            <a:r>
              <a:rPr lang="ru-RU" altLang="ru-RU" sz="2400" b="1" dirty="0">
                <a:solidFill>
                  <a:srgbClr val="000000"/>
                </a:solidFill>
                <a:latin typeface="Arial Black" pitchFamily="34" charset="0"/>
              </a:rPr>
              <a:t>1</a:t>
            </a:r>
            <a:r>
              <a:rPr lang="en-US" altLang="ru-RU" sz="2400" b="1" dirty="0">
                <a:solidFill>
                  <a:srgbClr val="000000"/>
                </a:solidFill>
                <a:latin typeface="Arial Black" pitchFamily="34" charset="0"/>
              </a:rPr>
              <a:t>2</a:t>
            </a:r>
            <a:endParaRPr lang="ru-RU" altLang="ru-RU" sz="2400" b="1" dirty="0">
              <a:solidFill>
                <a:srgbClr val="000000"/>
              </a:solidFill>
              <a:latin typeface="Arial Black" pitchFamily="34" charset="0"/>
            </a:endParaRPr>
          </a:p>
        </p:txBody>
      </p:sp>
      <p:sp>
        <p:nvSpPr>
          <p:cNvPr id="2" name="TextBox 1">
            <a:extLst>
              <a:ext uri="{FF2B5EF4-FFF2-40B4-BE49-F238E27FC236}">
                <a16:creationId xmlns:a16="http://schemas.microsoft.com/office/drawing/2014/main" id="{A07BB149-DE46-E793-5FB0-99C9EA2F4B4E}"/>
              </a:ext>
            </a:extLst>
          </p:cNvPr>
          <p:cNvSpPr txBox="1"/>
          <p:nvPr/>
        </p:nvSpPr>
        <p:spPr>
          <a:xfrm>
            <a:off x="683568" y="764704"/>
            <a:ext cx="5005602" cy="369332"/>
          </a:xfrm>
          <a:prstGeom prst="rect">
            <a:avLst/>
          </a:prstGeom>
          <a:noFill/>
        </p:spPr>
        <p:txBody>
          <a:bodyPr wrap="square">
            <a:spAutoFit/>
          </a:bodyPr>
          <a:lstStyle/>
          <a:p>
            <a:r>
              <a:rPr lang="ru-RU" sz="1800" u="sng" dirty="0">
                <a:effectLst>
                  <a:outerShdw blurRad="38100" dist="38100" dir="2700000" algn="tl">
                    <a:srgbClr val="000000">
                      <a:alpha val="43137"/>
                    </a:srgbClr>
                  </a:outerShdw>
                </a:effectLst>
              </a:rPr>
              <a:t>Анализируем</a:t>
            </a:r>
            <a:endParaRPr lang="ru-RU" u="sng"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8BF63DEE-1EC1-93DC-22E2-21DA271B7B84}"/>
              </a:ext>
            </a:extLst>
          </p:cNvPr>
          <p:cNvSpPr txBox="1"/>
          <p:nvPr/>
        </p:nvSpPr>
        <p:spPr>
          <a:xfrm>
            <a:off x="667762" y="1098610"/>
            <a:ext cx="8008693" cy="1754326"/>
          </a:xfrm>
          <a:prstGeom prst="rect">
            <a:avLst/>
          </a:prstGeom>
          <a:noFill/>
        </p:spPr>
        <p:txBody>
          <a:bodyPr wrap="square">
            <a:spAutoFit/>
          </a:bodyPr>
          <a:lstStyle/>
          <a:p>
            <a:pPr marL="285750" indent="-285750" algn="just">
              <a:buFont typeface="Arial" panose="020B0604020202020204" pitchFamily="34" charset="0"/>
              <a:buChar char="•"/>
            </a:pPr>
            <a:r>
              <a:rPr lang="ru-RU" dirty="0"/>
              <a:t>Пусть длина поля </a:t>
            </a:r>
            <a:r>
              <a:rPr lang="en-US" dirty="0"/>
              <a:t>N=5</a:t>
            </a:r>
            <a:r>
              <a:rPr lang="ru-RU" dirty="0"/>
              <a:t>, максимальная длина хода </a:t>
            </a:r>
            <a:r>
              <a:rPr lang="en-US" dirty="0"/>
              <a:t>K=3</a:t>
            </a:r>
            <a:endParaRPr lang="ru-RU" dirty="0"/>
          </a:p>
          <a:p>
            <a:pPr marL="285750" indent="-285750" algn="just">
              <a:buFont typeface="Arial" panose="020B0604020202020204" pitchFamily="34" charset="0"/>
              <a:buChar char="•"/>
            </a:pPr>
            <a:r>
              <a:rPr lang="ru-RU" dirty="0"/>
              <a:t>Представим в виде дерева размер поля, ещё не пройденного фишкой, включая поле, на котором она стоит.</a:t>
            </a:r>
          </a:p>
          <a:p>
            <a:pPr marL="285750" indent="-285750" algn="just">
              <a:buFont typeface="Arial" panose="020B0604020202020204" pitchFamily="34" charset="0"/>
              <a:buChar char="•"/>
            </a:pPr>
            <a:r>
              <a:rPr lang="ru-RU" dirty="0"/>
              <a:t>Лист дерева соответствует фишке, вышедшей за пределы поля.</a:t>
            </a:r>
          </a:p>
          <a:p>
            <a:pPr marL="285750" indent="-285750" algn="just">
              <a:buFont typeface="Arial" panose="020B0604020202020204" pitchFamily="34" charset="0"/>
              <a:buChar char="•"/>
            </a:pPr>
            <a:r>
              <a:rPr lang="ru-RU" dirty="0"/>
              <a:t>Ответ на вопрос задачи – количество путей от корня дерева до его листьев</a:t>
            </a:r>
          </a:p>
        </p:txBody>
      </p:sp>
      <p:sp>
        <p:nvSpPr>
          <p:cNvPr id="6" name="Полилиния 10">
            <a:extLst>
              <a:ext uri="{FF2B5EF4-FFF2-40B4-BE49-F238E27FC236}">
                <a16:creationId xmlns:a16="http://schemas.microsoft.com/office/drawing/2014/main" id="{10E8881B-AD7D-8521-B3E3-28C3ECF648AD}"/>
              </a:ext>
            </a:extLst>
          </p:cNvPr>
          <p:cNvSpPr/>
          <p:nvPr/>
        </p:nvSpPr>
        <p:spPr>
          <a:xfrm>
            <a:off x="2263356" y="4510003"/>
            <a:ext cx="1306285" cy="1959429"/>
          </a:xfrm>
          <a:custGeom>
            <a:avLst/>
            <a:gdLst>
              <a:gd name="connsiteX0" fmla="*/ 0 w 1306285"/>
              <a:gd name="connsiteY0" fmla="*/ 1709057 h 1959429"/>
              <a:gd name="connsiteX1" fmla="*/ 21771 w 1306285"/>
              <a:gd name="connsiteY1" fmla="*/ 1654629 h 1959429"/>
              <a:gd name="connsiteX2" fmla="*/ 32657 w 1306285"/>
              <a:gd name="connsiteY2" fmla="*/ 1600200 h 1959429"/>
              <a:gd name="connsiteX3" fmla="*/ 54428 w 1306285"/>
              <a:gd name="connsiteY3" fmla="*/ 1567543 h 1959429"/>
              <a:gd name="connsiteX4" fmla="*/ 76200 w 1306285"/>
              <a:gd name="connsiteY4" fmla="*/ 1502229 h 1959429"/>
              <a:gd name="connsiteX5" fmla="*/ 108857 w 1306285"/>
              <a:gd name="connsiteY5" fmla="*/ 1393372 h 1959429"/>
              <a:gd name="connsiteX6" fmla="*/ 141514 w 1306285"/>
              <a:gd name="connsiteY6" fmla="*/ 1328057 h 1959429"/>
              <a:gd name="connsiteX7" fmla="*/ 174171 w 1306285"/>
              <a:gd name="connsiteY7" fmla="*/ 1306286 h 1959429"/>
              <a:gd name="connsiteX8" fmla="*/ 195943 w 1306285"/>
              <a:gd name="connsiteY8" fmla="*/ 1273629 h 1959429"/>
              <a:gd name="connsiteX9" fmla="*/ 217714 w 1306285"/>
              <a:gd name="connsiteY9" fmla="*/ 1251857 h 1959429"/>
              <a:gd name="connsiteX10" fmla="*/ 239485 w 1306285"/>
              <a:gd name="connsiteY10" fmla="*/ 1164772 h 1959429"/>
              <a:gd name="connsiteX11" fmla="*/ 283028 w 1306285"/>
              <a:gd name="connsiteY11" fmla="*/ 1099457 h 1959429"/>
              <a:gd name="connsiteX12" fmla="*/ 304800 w 1306285"/>
              <a:gd name="connsiteY12" fmla="*/ 1034143 h 1959429"/>
              <a:gd name="connsiteX13" fmla="*/ 315685 w 1306285"/>
              <a:gd name="connsiteY13" fmla="*/ 881743 h 1959429"/>
              <a:gd name="connsiteX14" fmla="*/ 359228 w 1306285"/>
              <a:gd name="connsiteY14" fmla="*/ 838200 h 1959429"/>
              <a:gd name="connsiteX15" fmla="*/ 370114 w 1306285"/>
              <a:gd name="connsiteY15" fmla="*/ 794657 h 1959429"/>
              <a:gd name="connsiteX16" fmla="*/ 391885 w 1306285"/>
              <a:gd name="connsiteY16" fmla="*/ 620486 h 1959429"/>
              <a:gd name="connsiteX17" fmla="*/ 402771 w 1306285"/>
              <a:gd name="connsiteY17" fmla="*/ 587829 h 1959429"/>
              <a:gd name="connsiteX18" fmla="*/ 424543 w 1306285"/>
              <a:gd name="connsiteY18" fmla="*/ 391886 h 1959429"/>
              <a:gd name="connsiteX19" fmla="*/ 446314 w 1306285"/>
              <a:gd name="connsiteY19" fmla="*/ 326572 h 1959429"/>
              <a:gd name="connsiteX20" fmla="*/ 457200 w 1306285"/>
              <a:gd name="connsiteY20" fmla="*/ 293914 h 1959429"/>
              <a:gd name="connsiteX21" fmla="*/ 500743 w 1306285"/>
              <a:gd name="connsiteY21" fmla="*/ 239486 h 1959429"/>
              <a:gd name="connsiteX22" fmla="*/ 544285 w 1306285"/>
              <a:gd name="connsiteY22" fmla="*/ 174172 h 1959429"/>
              <a:gd name="connsiteX23" fmla="*/ 566057 w 1306285"/>
              <a:gd name="connsiteY23" fmla="*/ 141514 h 1959429"/>
              <a:gd name="connsiteX24" fmla="*/ 576943 w 1306285"/>
              <a:gd name="connsiteY24" fmla="*/ 108857 h 1959429"/>
              <a:gd name="connsiteX25" fmla="*/ 642257 w 1306285"/>
              <a:gd name="connsiteY25" fmla="*/ 76200 h 1959429"/>
              <a:gd name="connsiteX26" fmla="*/ 674914 w 1306285"/>
              <a:gd name="connsiteY26" fmla="*/ 54429 h 1959429"/>
              <a:gd name="connsiteX27" fmla="*/ 740228 w 1306285"/>
              <a:gd name="connsiteY27" fmla="*/ 32657 h 1959429"/>
              <a:gd name="connsiteX28" fmla="*/ 827314 w 1306285"/>
              <a:gd name="connsiteY28" fmla="*/ 0 h 1959429"/>
              <a:gd name="connsiteX29" fmla="*/ 1023257 w 1306285"/>
              <a:gd name="connsiteY29" fmla="*/ 10886 h 1959429"/>
              <a:gd name="connsiteX30" fmla="*/ 1066800 w 1306285"/>
              <a:gd name="connsiteY30" fmla="*/ 76200 h 1959429"/>
              <a:gd name="connsiteX31" fmla="*/ 1088571 w 1306285"/>
              <a:gd name="connsiteY31" fmla="*/ 97972 h 1959429"/>
              <a:gd name="connsiteX32" fmla="*/ 1110343 w 1306285"/>
              <a:gd name="connsiteY32" fmla="*/ 163286 h 1959429"/>
              <a:gd name="connsiteX33" fmla="*/ 1121228 w 1306285"/>
              <a:gd name="connsiteY33" fmla="*/ 195943 h 1959429"/>
              <a:gd name="connsiteX34" fmla="*/ 1143000 w 1306285"/>
              <a:gd name="connsiteY34" fmla="*/ 217714 h 1959429"/>
              <a:gd name="connsiteX35" fmla="*/ 1164771 w 1306285"/>
              <a:gd name="connsiteY35" fmla="*/ 293914 h 1959429"/>
              <a:gd name="connsiteX36" fmla="*/ 1186543 w 1306285"/>
              <a:gd name="connsiteY36" fmla="*/ 315686 h 1959429"/>
              <a:gd name="connsiteX37" fmla="*/ 1219200 w 1306285"/>
              <a:gd name="connsiteY37" fmla="*/ 413657 h 1959429"/>
              <a:gd name="connsiteX38" fmla="*/ 1230085 w 1306285"/>
              <a:gd name="connsiteY38" fmla="*/ 446314 h 1959429"/>
              <a:gd name="connsiteX39" fmla="*/ 1251857 w 1306285"/>
              <a:gd name="connsiteY39" fmla="*/ 478972 h 1959429"/>
              <a:gd name="connsiteX40" fmla="*/ 1273628 w 1306285"/>
              <a:gd name="connsiteY40" fmla="*/ 576943 h 1959429"/>
              <a:gd name="connsiteX41" fmla="*/ 1284514 w 1306285"/>
              <a:gd name="connsiteY41" fmla="*/ 609600 h 1959429"/>
              <a:gd name="connsiteX42" fmla="*/ 1295400 w 1306285"/>
              <a:gd name="connsiteY42" fmla="*/ 674914 h 1959429"/>
              <a:gd name="connsiteX43" fmla="*/ 1306285 w 1306285"/>
              <a:gd name="connsiteY43" fmla="*/ 718457 h 1959429"/>
              <a:gd name="connsiteX44" fmla="*/ 1284514 w 1306285"/>
              <a:gd name="connsiteY44" fmla="*/ 1110343 h 1959429"/>
              <a:gd name="connsiteX45" fmla="*/ 1273628 w 1306285"/>
              <a:gd name="connsiteY45" fmla="*/ 1143000 h 1959429"/>
              <a:gd name="connsiteX46" fmla="*/ 1251857 w 1306285"/>
              <a:gd name="connsiteY46" fmla="*/ 1219200 h 1959429"/>
              <a:gd name="connsiteX47" fmla="*/ 1240971 w 1306285"/>
              <a:gd name="connsiteY47" fmla="*/ 1328057 h 1959429"/>
              <a:gd name="connsiteX48" fmla="*/ 1186543 w 1306285"/>
              <a:gd name="connsiteY48" fmla="*/ 1426029 h 1959429"/>
              <a:gd name="connsiteX49" fmla="*/ 1121228 w 1306285"/>
              <a:gd name="connsiteY49" fmla="*/ 1534886 h 1959429"/>
              <a:gd name="connsiteX50" fmla="*/ 1077685 w 1306285"/>
              <a:gd name="connsiteY50" fmla="*/ 1556657 h 1959429"/>
              <a:gd name="connsiteX51" fmla="*/ 1001485 w 1306285"/>
              <a:gd name="connsiteY51" fmla="*/ 1621972 h 1959429"/>
              <a:gd name="connsiteX52" fmla="*/ 936171 w 1306285"/>
              <a:gd name="connsiteY52" fmla="*/ 1665514 h 1959429"/>
              <a:gd name="connsiteX53" fmla="*/ 914400 w 1306285"/>
              <a:gd name="connsiteY53" fmla="*/ 1698172 h 1959429"/>
              <a:gd name="connsiteX54" fmla="*/ 881743 w 1306285"/>
              <a:gd name="connsiteY54" fmla="*/ 1719943 h 1959429"/>
              <a:gd name="connsiteX55" fmla="*/ 859971 w 1306285"/>
              <a:gd name="connsiteY55" fmla="*/ 1741714 h 1959429"/>
              <a:gd name="connsiteX56" fmla="*/ 816428 w 1306285"/>
              <a:gd name="connsiteY56" fmla="*/ 1774372 h 1959429"/>
              <a:gd name="connsiteX57" fmla="*/ 794657 w 1306285"/>
              <a:gd name="connsiteY57" fmla="*/ 1807029 h 1959429"/>
              <a:gd name="connsiteX58" fmla="*/ 762000 w 1306285"/>
              <a:gd name="connsiteY58" fmla="*/ 1828800 h 1959429"/>
              <a:gd name="connsiteX59" fmla="*/ 707571 w 1306285"/>
              <a:gd name="connsiteY59" fmla="*/ 1872343 h 1959429"/>
              <a:gd name="connsiteX60" fmla="*/ 642257 w 1306285"/>
              <a:gd name="connsiteY60" fmla="*/ 1915886 h 1959429"/>
              <a:gd name="connsiteX61" fmla="*/ 609600 w 1306285"/>
              <a:gd name="connsiteY61" fmla="*/ 1937657 h 1959429"/>
              <a:gd name="connsiteX62" fmla="*/ 533400 w 1306285"/>
              <a:gd name="connsiteY62" fmla="*/ 1959429 h 1959429"/>
              <a:gd name="connsiteX63" fmla="*/ 315685 w 1306285"/>
              <a:gd name="connsiteY63" fmla="*/ 1948543 h 1959429"/>
              <a:gd name="connsiteX64" fmla="*/ 283028 w 1306285"/>
              <a:gd name="connsiteY64" fmla="*/ 1926772 h 1959429"/>
              <a:gd name="connsiteX65" fmla="*/ 217714 w 1306285"/>
              <a:gd name="connsiteY65" fmla="*/ 1905000 h 1959429"/>
              <a:gd name="connsiteX66" fmla="*/ 185057 w 1306285"/>
              <a:gd name="connsiteY66" fmla="*/ 1883229 h 1959429"/>
              <a:gd name="connsiteX67" fmla="*/ 163285 w 1306285"/>
              <a:gd name="connsiteY67" fmla="*/ 1861457 h 1959429"/>
              <a:gd name="connsiteX68" fmla="*/ 130628 w 1306285"/>
              <a:gd name="connsiteY68" fmla="*/ 1850572 h 1959429"/>
              <a:gd name="connsiteX69" fmla="*/ 108857 w 1306285"/>
              <a:gd name="connsiteY69" fmla="*/ 1828800 h 1959429"/>
              <a:gd name="connsiteX70" fmla="*/ 54428 w 1306285"/>
              <a:gd name="connsiteY70" fmla="*/ 1785257 h 1959429"/>
              <a:gd name="connsiteX71" fmla="*/ 32657 w 1306285"/>
              <a:gd name="connsiteY71" fmla="*/ 1709057 h 1959429"/>
              <a:gd name="connsiteX72" fmla="*/ 21771 w 1306285"/>
              <a:gd name="connsiteY72" fmla="*/ 1676400 h 1959429"/>
              <a:gd name="connsiteX73" fmla="*/ 21771 w 1306285"/>
              <a:gd name="connsiteY73" fmla="*/ 1643743 h 1959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306285" h="1959429">
                <a:moveTo>
                  <a:pt x="0" y="1709057"/>
                </a:moveTo>
                <a:cubicBezTo>
                  <a:pt x="7257" y="1690914"/>
                  <a:pt x="16156" y="1673345"/>
                  <a:pt x="21771" y="1654629"/>
                </a:cubicBezTo>
                <a:cubicBezTo>
                  <a:pt x="27088" y="1636907"/>
                  <a:pt x="26160" y="1617524"/>
                  <a:pt x="32657" y="1600200"/>
                </a:cubicBezTo>
                <a:cubicBezTo>
                  <a:pt x="37251" y="1587950"/>
                  <a:pt x="49115" y="1579498"/>
                  <a:pt x="54428" y="1567543"/>
                </a:cubicBezTo>
                <a:cubicBezTo>
                  <a:pt x="63749" y="1546572"/>
                  <a:pt x="70634" y="1524493"/>
                  <a:pt x="76200" y="1502229"/>
                </a:cubicBezTo>
                <a:cubicBezTo>
                  <a:pt x="92651" y="1436420"/>
                  <a:pt x="82353" y="1472882"/>
                  <a:pt x="108857" y="1393372"/>
                </a:cubicBezTo>
                <a:cubicBezTo>
                  <a:pt x="117711" y="1366811"/>
                  <a:pt x="120412" y="1349159"/>
                  <a:pt x="141514" y="1328057"/>
                </a:cubicBezTo>
                <a:cubicBezTo>
                  <a:pt x="150765" y="1318806"/>
                  <a:pt x="163285" y="1313543"/>
                  <a:pt x="174171" y="1306286"/>
                </a:cubicBezTo>
                <a:cubicBezTo>
                  <a:pt x="181428" y="1295400"/>
                  <a:pt x="187770" y="1283845"/>
                  <a:pt x="195943" y="1273629"/>
                </a:cubicBezTo>
                <a:cubicBezTo>
                  <a:pt x="202354" y="1265615"/>
                  <a:pt x="212434" y="1260658"/>
                  <a:pt x="217714" y="1251857"/>
                </a:cubicBezTo>
                <a:cubicBezTo>
                  <a:pt x="235383" y="1222408"/>
                  <a:pt x="224846" y="1196978"/>
                  <a:pt x="239485" y="1164772"/>
                </a:cubicBezTo>
                <a:cubicBezTo>
                  <a:pt x="250313" y="1140951"/>
                  <a:pt x="274753" y="1124280"/>
                  <a:pt x="283028" y="1099457"/>
                </a:cubicBezTo>
                <a:lnTo>
                  <a:pt x="304800" y="1034143"/>
                </a:lnTo>
                <a:cubicBezTo>
                  <a:pt x="308428" y="983343"/>
                  <a:pt x="302054" y="930814"/>
                  <a:pt x="315685" y="881743"/>
                </a:cubicBezTo>
                <a:cubicBezTo>
                  <a:pt x="321179" y="861965"/>
                  <a:pt x="359228" y="838200"/>
                  <a:pt x="359228" y="838200"/>
                </a:cubicBezTo>
                <a:cubicBezTo>
                  <a:pt x="362857" y="823686"/>
                  <a:pt x="367998" y="809468"/>
                  <a:pt x="370114" y="794657"/>
                </a:cubicBezTo>
                <a:cubicBezTo>
                  <a:pt x="382158" y="710352"/>
                  <a:pt x="375634" y="693618"/>
                  <a:pt x="391885" y="620486"/>
                </a:cubicBezTo>
                <a:cubicBezTo>
                  <a:pt x="394374" y="609285"/>
                  <a:pt x="399142" y="598715"/>
                  <a:pt x="402771" y="587829"/>
                </a:cubicBezTo>
                <a:cubicBezTo>
                  <a:pt x="405637" y="556304"/>
                  <a:pt x="414610" y="434928"/>
                  <a:pt x="424543" y="391886"/>
                </a:cubicBezTo>
                <a:cubicBezTo>
                  <a:pt x="429703" y="369525"/>
                  <a:pt x="439057" y="348343"/>
                  <a:pt x="446314" y="326572"/>
                </a:cubicBezTo>
                <a:cubicBezTo>
                  <a:pt x="449943" y="315686"/>
                  <a:pt x="450835" y="303462"/>
                  <a:pt x="457200" y="293914"/>
                </a:cubicBezTo>
                <a:cubicBezTo>
                  <a:pt x="484664" y="252717"/>
                  <a:pt x="469720" y="270508"/>
                  <a:pt x="500743" y="239486"/>
                </a:cubicBezTo>
                <a:cubicBezTo>
                  <a:pt x="519872" y="182095"/>
                  <a:pt x="498985" y="228533"/>
                  <a:pt x="544285" y="174172"/>
                </a:cubicBezTo>
                <a:cubicBezTo>
                  <a:pt x="552661" y="164121"/>
                  <a:pt x="560206" y="153216"/>
                  <a:pt x="566057" y="141514"/>
                </a:cubicBezTo>
                <a:cubicBezTo>
                  <a:pt x="571189" y="131251"/>
                  <a:pt x="569775" y="117817"/>
                  <a:pt x="576943" y="108857"/>
                </a:cubicBezTo>
                <a:cubicBezTo>
                  <a:pt x="597740" y="82861"/>
                  <a:pt x="615964" y="89346"/>
                  <a:pt x="642257" y="76200"/>
                </a:cubicBezTo>
                <a:cubicBezTo>
                  <a:pt x="653959" y="70349"/>
                  <a:pt x="662959" y="59742"/>
                  <a:pt x="674914" y="54429"/>
                </a:cubicBezTo>
                <a:cubicBezTo>
                  <a:pt x="695885" y="45108"/>
                  <a:pt x="721133" y="45387"/>
                  <a:pt x="740228" y="32657"/>
                </a:cubicBezTo>
                <a:cubicBezTo>
                  <a:pt x="788280" y="623"/>
                  <a:pt x="760056" y="13452"/>
                  <a:pt x="827314" y="0"/>
                </a:cubicBezTo>
                <a:cubicBezTo>
                  <a:pt x="892628" y="3629"/>
                  <a:pt x="958997" y="-1354"/>
                  <a:pt x="1023257" y="10886"/>
                </a:cubicBezTo>
                <a:cubicBezTo>
                  <a:pt x="1060759" y="18029"/>
                  <a:pt x="1053482" y="54003"/>
                  <a:pt x="1066800" y="76200"/>
                </a:cubicBezTo>
                <a:cubicBezTo>
                  <a:pt x="1072080" y="85001"/>
                  <a:pt x="1081314" y="90715"/>
                  <a:pt x="1088571" y="97972"/>
                </a:cubicBezTo>
                <a:lnTo>
                  <a:pt x="1110343" y="163286"/>
                </a:lnTo>
                <a:cubicBezTo>
                  <a:pt x="1113972" y="174172"/>
                  <a:pt x="1113114" y="187830"/>
                  <a:pt x="1121228" y="195943"/>
                </a:cubicBezTo>
                <a:lnTo>
                  <a:pt x="1143000" y="217714"/>
                </a:lnTo>
                <a:cubicBezTo>
                  <a:pt x="1145034" y="225851"/>
                  <a:pt x="1158076" y="282756"/>
                  <a:pt x="1164771" y="293914"/>
                </a:cubicBezTo>
                <a:cubicBezTo>
                  <a:pt x="1170052" y="302715"/>
                  <a:pt x="1179286" y="308429"/>
                  <a:pt x="1186543" y="315686"/>
                </a:cubicBezTo>
                <a:lnTo>
                  <a:pt x="1219200" y="413657"/>
                </a:lnTo>
                <a:cubicBezTo>
                  <a:pt x="1222828" y="424543"/>
                  <a:pt x="1223720" y="436767"/>
                  <a:pt x="1230085" y="446314"/>
                </a:cubicBezTo>
                <a:lnTo>
                  <a:pt x="1251857" y="478972"/>
                </a:lnTo>
                <a:cubicBezTo>
                  <a:pt x="1259337" y="516369"/>
                  <a:pt x="1263383" y="541084"/>
                  <a:pt x="1273628" y="576943"/>
                </a:cubicBezTo>
                <a:cubicBezTo>
                  <a:pt x="1276780" y="587976"/>
                  <a:pt x="1282025" y="598399"/>
                  <a:pt x="1284514" y="609600"/>
                </a:cubicBezTo>
                <a:cubicBezTo>
                  <a:pt x="1289302" y="631146"/>
                  <a:pt x="1291071" y="653271"/>
                  <a:pt x="1295400" y="674914"/>
                </a:cubicBezTo>
                <a:cubicBezTo>
                  <a:pt x="1298334" y="689584"/>
                  <a:pt x="1302657" y="703943"/>
                  <a:pt x="1306285" y="718457"/>
                </a:cubicBezTo>
                <a:cubicBezTo>
                  <a:pt x="1303438" y="795337"/>
                  <a:pt x="1303125" y="998678"/>
                  <a:pt x="1284514" y="1110343"/>
                </a:cubicBezTo>
                <a:cubicBezTo>
                  <a:pt x="1282628" y="1121661"/>
                  <a:pt x="1276780" y="1131967"/>
                  <a:pt x="1273628" y="1143000"/>
                </a:cubicBezTo>
                <a:cubicBezTo>
                  <a:pt x="1246291" y="1238681"/>
                  <a:pt x="1277958" y="1140900"/>
                  <a:pt x="1251857" y="1219200"/>
                </a:cubicBezTo>
                <a:cubicBezTo>
                  <a:pt x="1248228" y="1255486"/>
                  <a:pt x="1246516" y="1292014"/>
                  <a:pt x="1240971" y="1328057"/>
                </a:cubicBezTo>
                <a:cubicBezTo>
                  <a:pt x="1234282" y="1371536"/>
                  <a:pt x="1208010" y="1383095"/>
                  <a:pt x="1186543" y="1426029"/>
                </a:cubicBezTo>
                <a:cubicBezTo>
                  <a:pt x="1174794" y="1449526"/>
                  <a:pt x="1138742" y="1526129"/>
                  <a:pt x="1121228" y="1534886"/>
                </a:cubicBezTo>
                <a:lnTo>
                  <a:pt x="1077685" y="1556657"/>
                </a:lnTo>
                <a:cubicBezTo>
                  <a:pt x="946874" y="1687471"/>
                  <a:pt x="1100950" y="1539085"/>
                  <a:pt x="1001485" y="1621972"/>
                </a:cubicBezTo>
                <a:cubicBezTo>
                  <a:pt x="947124" y="1667272"/>
                  <a:pt x="993562" y="1646385"/>
                  <a:pt x="936171" y="1665514"/>
                </a:cubicBezTo>
                <a:cubicBezTo>
                  <a:pt x="928914" y="1676400"/>
                  <a:pt x="923651" y="1688921"/>
                  <a:pt x="914400" y="1698172"/>
                </a:cubicBezTo>
                <a:cubicBezTo>
                  <a:pt x="905149" y="1707423"/>
                  <a:pt x="891959" y="1711770"/>
                  <a:pt x="881743" y="1719943"/>
                </a:cubicBezTo>
                <a:cubicBezTo>
                  <a:pt x="873729" y="1726354"/>
                  <a:pt x="867855" y="1735144"/>
                  <a:pt x="859971" y="1741714"/>
                </a:cubicBezTo>
                <a:cubicBezTo>
                  <a:pt x="846033" y="1753329"/>
                  <a:pt x="829257" y="1761543"/>
                  <a:pt x="816428" y="1774372"/>
                </a:cubicBezTo>
                <a:cubicBezTo>
                  <a:pt x="807177" y="1783623"/>
                  <a:pt x="803908" y="1797778"/>
                  <a:pt x="794657" y="1807029"/>
                </a:cubicBezTo>
                <a:cubicBezTo>
                  <a:pt x="785406" y="1816280"/>
                  <a:pt x="772216" y="1820627"/>
                  <a:pt x="762000" y="1828800"/>
                </a:cubicBezTo>
                <a:cubicBezTo>
                  <a:pt x="684444" y="1890845"/>
                  <a:pt x="808084" y="1805335"/>
                  <a:pt x="707571" y="1872343"/>
                </a:cubicBezTo>
                <a:cubicBezTo>
                  <a:pt x="669306" y="1929742"/>
                  <a:pt x="707864" y="1887769"/>
                  <a:pt x="642257" y="1915886"/>
                </a:cubicBezTo>
                <a:cubicBezTo>
                  <a:pt x="630232" y="1921040"/>
                  <a:pt x="621302" y="1931806"/>
                  <a:pt x="609600" y="1937657"/>
                </a:cubicBezTo>
                <a:cubicBezTo>
                  <a:pt x="593982" y="1945466"/>
                  <a:pt x="547353" y="1955941"/>
                  <a:pt x="533400" y="1959429"/>
                </a:cubicBezTo>
                <a:cubicBezTo>
                  <a:pt x="460828" y="1955800"/>
                  <a:pt x="387737" y="1957941"/>
                  <a:pt x="315685" y="1948543"/>
                </a:cubicBezTo>
                <a:cubicBezTo>
                  <a:pt x="302712" y="1946851"/>
                  <a:pt x="294983" y="1932085"/>
                  <a:pt x="283028" y="1926772"/>
                </a:cubicBezTo>
                <a:cubicBezTo>
                  <a:pt x="262057" y="1917451"/>
                  <a:pt x="236809" y="1917730"/>
                  <a:pt x="217714" y="1905000"/>
                </a:cubicBezTo>
                <a:cubicBezTo>
                  <a:pt x="206828" y="1897743"/>
                  <a:pt x="195273" y="1891402"/>
                  <a:pt x="185057" y="1883229"/>
                </a:cubicBezTo>
                <a:cubicBezTo>
                  <a:pt x="177043" y="1876818"/>
                  <a:pt x="172086" y="1866737"/>
                  <a:pt x="163285" y="1861457"/>
                </a:cubicBezTo>
                <a:cubicBezTo>
                  <a:pt x="153446" y="1855554"/>
                  <a:pt x="141514" y="1854200"/>
                  <a:pt x="130628" y="1850572"/>
                </a:cubicBezTo>
                <a:cubicBezTo>
                  <a:pt x="123371" y="1843315"/>
                  <a:pt x="116871" y="1835211"/>
                  <a:pt x="108857" y="1828800"/>
                </a:cubicBezTo>
                <a:cubicBezTo>
                  <a:pt x="40190" y="1773866"/>
                  <a:pt x="107001" y="1837830"/>
                  <a:pt x="54428" y="1785257"/>
                </a:cubicBezTo>
                <a:cubicBezTo>
                  <a:pt x="28323" y="1706937"/>
                  <a:pt x="60003" y="1804764"/>
                  <a:pt x="32657" y="1709057"/>
                </a:cubicBezTo>
                <a:cubicBezTo>
                  <a:pt x="29505" y="1698024"/>
                  <a:pt x="23657" y="1687718"/>
                  <a:pt x="21771" y="1676400"/>
                </a:cubicBezTo>
                <a:cubicBezTo>
                  <a:pt x="19981" y="1665662"/>
                  <a:pt x="21771" y="1654629"/>
                  <a:pt x="21771" y="1643743"/>
                </a:cubicBezTo>
              </a:path>
            </a:pathLst>
          </a:cu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олилиния 5">
            <a:extLst>
              <a:ext uri="{FF2B5EF4-FFF2-40B4-BE49-F238E27FC236}">
                <a16:creationId xmlns:a16="http://schemas.microsoft.com/office/drawing/2014/main" id="{9F39ADE4-9AB8-671B-E191-7B9FE114B30E}"/>
              </a:ext>
            </a:extLst>
          </p:cNvPr>
          <p:cNvSpPr/>
          <p:nvPr/>
        </p:nvSpPr>
        <p:spPr>
          <a:xfrm>
            <a:off x="4233670" y="3508517"/>
            <a:ext cx="3015343" cy="3000681"/>
          </a:xfrm>
          <a:custGeom>
            <a:avLst/>
            <a:gdLst>
              <a:gd name="connsiteX0" fmla="*/ 217714 w 3015343"/>
              <a:gd name="connsiteY0" fmla="*/ 1404258 h 3000681"/>
              <a:gd name="connsiteX1" fmla="*/ 261257 w 3015343"/>
              <a:gd name="connsiteY1" fmla="*/ 1284515 h 3000681"/>
              <a:gd name="connsiteX2" fmla="*/ 272143 w 3015343"/>
              <a:gd name="connsiteY2" fmla="*/ 1251858 h 3000681"/>
              <a:gd name="connsiteX3" fmla="*/ 283029 w 3015343"/>
              <a:gd name="connsiteY3" fmla="*/ 1219200 h 3000681"/>
              <a:gd name="connsiteX4" fmla="*/ 304800 w 3015343"/>
              <a:gd name="connsiteY4" fmla="*/ 1186543 h 3000681"/>
              <a:gd name="connsiteX5" fmla="*/ 326571 w 3015343"/>
              <a:gd name="connsiteY5" fmla="*/ 1121229 h 3000681"/>
              <a:gd name="connsiteX6" fmla="*/ 337457 w 3015343"/>
              <a:gd name="connsiteY6" fmla="*/ 1088572 h 3000681"/>
              <a:gd name="connsiteX7" fmla="*/ 348343 w 3015343"/>
              <a:gd name="connsiteY7" fmla="*/ 1055915 h 3000681"/>
              <a:gd name="connsiteX8" fmla="*/ 359229 w 3015343"/>
              <a:gd name="connsiteY8" fmla="*/ 1012372 h 3000681"/>
              <a:gd name="connsiteX9" fmla="*/ 381000 w 3015343"/>
              <a:gd name="connsiteY9" fmla="*/ 947058 h 3000681"/>
              <a:gd name="connsiteX10" fmla="*/ 391886 w 3015343"/>
              <a:gd name="connsiteY10" fmla="*/ 903515 h 3000681"/>
              <a:gd name="connsiteX11" fmla="*/ 413657 w 3015343"/>
              <a:gd name="connsiteY11" fmla="*/ 838200 h 3000681"/>
              <a:gd name="connsiteX12" fmla="*/ 424543 w 3015343"/>
              <a:gd name="connsiteY12" fmla="*/ 794658 h 3000681"/>
              <a:gd name="connsiteX13" fmla="*/ 446314 w 3015343"/>
              <a:gd name="connsiteY13" fmla="*/ 729343 h 3000681"/>
              <a:gd name="connsiteX14" fmla="*/ 478971 w 3015343"/>
              <a:gd name="connsiteY14" fmla="*/ 631372 h 3000681"/>
              <a:gd name="connsiteX15" fmla="*/ 489857 w 3015343"/>
              <a:gd name="connsiteY15" fmla="*/ 598715 h 3000681"/>
              <a:gd name="connsiteX16" fmla="*/ 500743 w 3015343"/>
              <a:gd name="connsiteY16" fmla="*/ 566058 h 3000681"/>
              <a:gd name="connsiteX17" fmla="*/ 544286 w 3015343"/>
              <a:gd name="connsiteY17" fmla="*/ 522515 h 3000681"/>
              <a:gd name="connsiteX18" fmla="*/ 566057 w 3015343"/>
              <a:gd name="connsiteY18" fmla="*/ 500743 h 3000681"/>
              <a:gd name="connsiteX19" fmla="*/ 598714 w 3015343"/>
              <a:gd name="connsiteY19" fmla="*/ 435429 h 3000681"/>
              <a:gd name="connsiteX20" fmla="*/ 631371 w 3015343"/>
              <a:gd name="connsiteY20" fmla="*/ 381000 h 3000681"/>
              <a:gd name="connsiteX21" fmla="*/ 685800 w 3015343"/>
              <a:gd name="connsiteY21" fmla="*/ 283029 h 3000681"/>
              <a:gd name="connsiteX22" fmla="*/ 718457 w 3015343"/>
              <a:gd name="connsiteY22" fmla="*/ 228600 h 3000681"/>
              <a:gd name="connsiteX23" fmla="*/ 762000 w 3015343"/>
              <a:gd name="connsiteY23" fmla="*/ 163286 h 3000681"/>
              <a:gd name="connsiteX24" fmla="*/ 772886 w 3015343"/>
              <a:gd name="connsiteY24" fmla="*/ 130629 h 3000681"/>
              <a:gd name="connsiteX25" fmla="*/ 838200 w 3015343"/>
              <a:gd name="connsiteY25" fmla="*/ 87086 h 3000681"/>
              <a:gd name="connsiteX26" fmla="*/ 870857 w 3015343"/>
              <a:gd name="connsiteY26" fmla="*/ 65315 h 3000681"/>
              <a:gd name="connsiteX27" fmla="*/ 936171 w 3015343"/>
              <a:gd name="connsiteY27" fmla="*/ 43543 h 3000681"/>
              <a:gd name="connsiteX28" fmla="*/ 968829 w 3015343"/>
              <a:gd name="connsiteY28" fmla="*/ 32658 h 3000681"/>
              <a:gd name="connsiteX29" fmla="*/ 1034143 w 3015343"/>
              <a:gd name="connsiteY29" fmla="*/ 21772 h 3000681"/>
              <a:gd name="connsiteX30" fmla="*/ 1186543 w 3015343"/>
              <a:gd name="connsiteY30" fmla="*/ 0 h 3000681"/>
              <a:gd name="connsiteX31" fmla="*/ 1752600 w 3015343"/>
              <a:gd name="connsiteY31" fmla="*/ 10886 h 3000681"/>
              <a:gd name="connsiteX32" fmla="*/ 1796143 w 3015343"/>
              <a:gd name="connsiteY32" fmla="*/ 32658 h 3000681"/>
              <a:gd name="connsiteX33" fmla="*/ 1850571 w 3015343"/>
              <a:gd name="connsiteY33" fmla="*/ 43543 h 3000681"/>
              <a:gd name="connsiteX34" fmla="*/ 1883229 w 3015343"/>
              <a:gd name="connsiteY34" fmla="*/ 54429 h 3000681"/>
              <a:gd name="connsiteX35" fmla="*/ 1926771 w 3015343"/>
              <a:gd name="connsiteY35" fmla="*/ 87086 h 3000681"/>
              <a:gd name="connsiteX36" fmla="*/ 1992086 w 3015343"/>
              <a:gd name="connsiteY36" fmla="*/ 108858 h 3000681"/>
              <a:gd name="connsiteX37" fmla="*/ 2035629 w 3015343"/>
              <a:gd name="connsiteY37" fmla="*/ 130629 h 3000681"/>
              <a:gd name="connsiteX38" fmla="*/ 2100943 w 3015343"/>
              <a:gd name="connsiteY38" fmla="*/ 152400 h 3000681"/>
              <a:gd name="connsiteX39" fmla="*/ 2166257 w 3015343"/>
              <a:gd name="connsiteY39" fmla="*/ 185058 h 3000681"/>
              <a:gd name="connsiteX40" fmla="*/ 2209800 w 3015343"/>
              <a:gd name="connsiteY40" fmla="*/ 206829 h 3000681"/>
              <a:gd name="connsiteX41" fmla="*/ 2275114 w 3015343"/>
              <a:gd name="connsiteY41" fmla="*/ 228600 h 3000681"/>
              <a:gd name="connsiteX42" fmla="*/ 2351314 w 3015343"/>
              <a:gd name="connsiteY42" fmla="*/ 261258 h 3000681"/>
              <a:gd name="connsiteX43" fmla="*/ 2394857 w 3015343"/>
              <a:gd name="connsiteY43" fmla="*/ 293915 h 3000681"/>
              <a:gd name="connsiteX44" fmla="*/ 2427514 w 3015343"/>
              <a:gd name="connsiteY44" fmla="*/ 315686 h 3000681"/>
              <a:gd name="connsiteX45" fmla="*/ 2460171 w 3015343"/>
              <a:gd name="connsiteY45" fmla="*/ 326572 h 3000681"/>
              <a:gd name="connsiteX46" fmla="*/ 2492829 w 3015343"/>
              <a:gd name="connsiteY46" fmla="*/ 348343 h 3000681"/>
              <a:gd name="connsiteX47" fmla="*/ 2536371 w 3015343"/>
              <a:gd name="connsiteY47" fmla="*/ 370115 h 3000681"/>
              <a:gd name="connsiteX48" fmla="*/ 2558143 w 3015343"/>
              <a:gd name="connsiteY48" fmla="*/ 391886 h 3000681"/>
              <a:gd name="connsiteX49" fmla="*/ 2623457 w 3015343"/>
              <a:gd name="connsiteY49" fmla="*/ 435429 h 3000681"/>
              <a:gd name="connsiteX50" fmla="*/ 2645229 w 3015343"/>
              <a:gd name="connsiteY50" fmla="*/ 457200 h 3000681"/>
              <a:gd name="connsiteX51" fmla="*/ 2677886 w 3015343"/>
              <a:gd name="connsiteY51" fmla="*/ 468086 h 3000681"/>
              <a:gd name="connsiteX52" fmla="*/ 2699657 w 3015343"/>
              <a:gd name="connsiteY52" fmla="*/ 489858 h 3000681"/>
              <a:gd name="connsiteX53" fmla="*/ 2721429 w 3015343"/>
              <a:gd name="connsiteY53" fmla="*/ 522515 h 3000681"/>
              <a:gd name="connsiteX54" fmla="*/ 2754086 w 3015343"/>
              <a:gd name="connsiteY54" fmla="*/ 533400 h 3000681"/>
              <a:gd name="connsiteX55" fmla="*/ 2797629 w 3015343"/>
              <a:gd name="connsiteY55" fmla="*/ 576943 h 3000681"/>
              <a:gd name="connsiteX56" fmla="*/ 2841171 w 3015343"/>
              <a:gd name="connsiteY56" fmla="*/ 631372 h 3000681"/>
              <a:gd name="connsiteX57" fmla="*/ 2862943 w 3015343"/>
              <a:gd name="connsiteY57" fmla="*/ 707572 h 3000681"/>
              <a:gd name="connsiteX58" fmla="*/ 2884714 w 3015343"/>
              <a:gd name="connsiteY58" fmla="*/ 740229 h 3000681"/>
              <a:gd name="connsiteX59" fmla="*/ 2906486 w 3015343"/>
              <a:gd name="connsiteY59" fmla="*/ 805543 h 3000681"/>
              <a:gd name="connsiteX60" fmla="*/ 2928257 w 3015343"/>
              <a:gd name="connsiteY60" fmla="*/ 870858 h 3000681"/>
              <a:gd name="connsiteX61" fmla="*/ 2939143 w 3015343"/>
              <a:gd name="connsiteY61" fmla="*/ 903515 h 3000681"/>
              <a:gd name="connsiteX62" fmla="*/ 2950029 w 3015343"/>
              <a:gd name="connsiteY62" fmla="*/ 936172 h 3000681"/>
              <a:gd name="connsiteX63" fmla="*/ 2971800 w 3015343"/>
              <a:gd name="connsiteY63" fmla="*/ 968829 h 3000681"/>
              <a:gd name="connsiteX64" fmla="*/ 2993571 w 3015343"/>
              <a:gd name="connsiteY64" fmla="*/ 1055915 h 3000681"/>
              <a:gd name="connsiteX65" fmla="*/ 3015343 w 3015343"/>
              <a:gd name="connsiteY65" fmla="*/ 1121229 h 3000681"/>
              <a:gd name="connsiteX66" fmla="*/ 3004457 w 3015343"/>
              <a:gd name="connsiteY66" fmla="*/ 1338943 h 3000681"/>
              <a:gd name="connsiteX67" fmla="*/ 2960914 w 3015343"/>
              <a:gd name="connsiteY67" fmla="*/ 1382486 h 3000681"/>
              <a:gd name="connsiteX68" fmla="*/ 2917371 w 3015343"/>
              <a:gd name="connsiteY68" fmla="*/ 1458686 h 3000681"/>
              <a:gd name="connsiteX69" fmla="*/ 2895600 w 3015343"/>
              <a:gd name="connsiteY69" fmla="*/ 1480458 h 3000681"/>
              <a:gd name="connsiteX70" fmla="*/ 2873829 w 3015343"/>
              <a:gd name="connsiteY70" fmla="*/ 1524000 h 3000681"/>
              <a:gd name="connsiteX71" fmla="*/ 2852057 w 3015343"/>
              <a:gd name="connsiteY71" fmla="*/ 1589315 h 3000681"/>
              <a:gd name="connsiteX72" fmla="*/ 2819400 w 3015343"/>
              <a:gd name="connsiteY72" fmla="*/ 1621972 h 3000681"/>
              <a:gd name="connsiteX73" fmla="*/ 2754086 w 3015343"/>
              <a:gd name="connsiteY73" fmla="*/ 1709058 h 3000681"/>
              <a:gd name="connsiteX74" fmla="*/ 2732314 w 3015343"/>
              <a:gd name="connsiteY74" fmla="*/ 1730829 h 3000681"/>
              <a:gd name="connsiteX75" fmla="*/ 2688771 w 3015343"/>
              <a:gd name="connsiteY75" fmla="*/ 1796143 h 3000681"/>
              <a:gd name="connsiteX76" fmla="*/ 2667000 w 3015343"/>
              <a:gd name="connsiteY76" fmla="*/ 1828800 h 3000681"/>
              <a:gd name="connsiteX77" fmla="*/ 2634343 w 3015343"/>
              <a:gd name="connsiteY77" fmla="*/ 1861458 h 3000681"/>
              <a:gd name="connsiteX78" fmla="*/ 2612571 w 3015343"/>
              <a:gd name="connsiteY78" fmla="*/ 1905000 h 3000681"/>
              <a:gd name="connsiteX79" fmla="*/ 2514600 w 3015343"/>
              <a:gd name="connsiteY79" fmla="*/ 1992086 h 3000681"/>
              <a:gd name="connsiteX80" fmla="*/ 2481943 w 3015343"/>
              <a:gd name="connsiteY80" fmla="*/ 2024743 h 3000681"/>
              <a:gd name="connsiteX81" fmla="*/ 2449286 w 3015343"/>
              <a:gd name="connsiteY81" fmla="*/ 2046515 h 3000681"/>
              <a:gd name="connsiteX82" fmla="*/ 2427514 w 3015343"/>
              <a:gd name="connsiteY82" fmla="*/ 2068286 h 3000681"/>
              <a:gd name="connsiteX83" fmla="*/ 2394857 w 3015343"/>
              <a:gd name="connsiteY83" fmla="*/ 2079172 h 3000681"/>
              <a:gd name="connsiteX84" fmla="*/ 2373086 w 3015343"/>
              <a:gd name="connsiteY84" fmla="*/ 2111829 h 3000681"/>
              <a:gd name="connsiteX85" fmla="*/ 2340429 w 3015343"/>
              <a:gd name="connsiteY85" fmla="*/ 2133600 h 3000681"/>
              <a:gd name="connsiteX86" fmla="*/ 2296886 w 3015343"/>
              <a:gd name="connsiteY86" fmla="*/ 2166258 h 3000681"/>
              <a:gd name="connsiteX87" fmla="*/ 2220686 w 3015343"/>
              <a:gd name="connsiteY87" fmla="*/ 2209800 h 3000681"/>
              <a:gd name="connsiteX88" fmla="*/ 2198914 w 3015343"/>
              <a:gd name="connsiteY88" fmla="*/ 2231572 h 3000681"/>
              <a:gd name="connsiteX89" fmla="*/ 2133600 w 3015343"/>
              <a:gd name="connsiteY89" fmla="*/ 2275115 h 3000681"/>
              <a:gd name="connsiteX90" fmla="*/ 2100943 w 3015343"/>
              <a:gd name="connsiteY90" fmla="*/ 2296886 h 3000681"/>
              <a:gd name="connsiteX91" fmla="*/ 2068286 w 3015343"/>
              <a:gd name="connsiteY91" fmla="*/ 2318658 h 3000681"/>
              <a:gd name="connsiteX92" fmla="*/ 2035629 w 3015343"/>
              <a:gd name="connsiteY92" fmla="*/ 2329543 h 3000681"/>
              <a:gd name="connsiteX93" fmla="*/ 1992086 w 3015343"/>
              <a:gd name="connsiteY93" fmla="*/ 2362200 h 3000681"/>
              <a:gd name="connsiteX94" fmla="*/ 1926771 w 3015343"/>
              <a:gd name="connsiteY94" fmla="*/ 2394858 h 3000681"/>
              <a:gd name="connsiteX95" fmla="*/ 1807029 w 3015343"/>
              <a:gd name="connsiteY95" fmla="*/ 2481943 h 3000681"/>
              <a:gd name="connsiteX96" fmla="*/ 1774371 w 3015343"/>
              <a:gd name="connsiteY96" fmla="*/ 2503715 h 3000681"/>
              <a:gd name="connsiteX97" fmla="*/ 1730829 w 3015343"/>
              <a:gd name="connsiteY97" fmla="*/ 2525486 h 3000681"/>
              <a:gd name="connsiteX98" fmla="*/ 1698171 w 3015343"/>
              <a:gd name="connsiteY98" fmla="*/ 2536372 h 3000681"/>
              <a:gd name="connsiteX99" fmla="*/ 1643743 w 3015343"/>
              <a:gd name="connsiteY99" fmla="*/ 2579915 h 3000681"/>
              <a:gd name="connsiteX100" fmla="*/ 1600200 w 3015343"/>
              <a:gd name="connsiteY100" fmla="*/ 2601686 h 3000681"/>
              <a:gd name="connsiteX101" fmla="*/ 1545771 w 3015343"/>
              <a:gd name="connsiteY101" fmla="*/ 2645229 h 3000681"/>
              <a:gd name="connsiteX102" fmla="*/ 1513114 w 3015343"/>
              <a:gd name="connsiteY102" fmla="*/ 2656115 h 3000681"/>
              <a:gd name="connsiteX103" fmla="*/ 1447800 w 3015343"/>
              <a:gd name="connsiteY103" fmla="*/ 2699658 h 3000681"/>
              <a:gd name="connsiteX104" fmla="*/ 1382486 w 3015343"/>
              <a:gd name="connsiteY104" fmla="*/ 2743200 h 3000681"/>
              <a:gd name="connsiteX105" fmla="*/ 1284514 w 3015343"/>
              <a:gd name="connsiteY105" fmla="*/ 2797629 h 3000681"/>
              <a:gd name="connsiteX106" fmla="*/ 1240971 w 3015343"/>
              <a:gd name="connsiteY106" fmla="*/ 2830286 h 3000681"/>
              <a:gd name="connsiteX107" fmla="*/ 1132114 w 3015343"/>
              <a:gd name="connsiteY107" fmla="*/ 2873829 h 3000681"/>
              <a:gd name="connsiteX108" fmla="*/ 1045029 w 3015343"/>
              <a:gd name="connsiteY108" fmla="*/ 2895600 h 3000681"/>
              <a:gd name="connsiteX109" fmla="*/ 979714 w 3015343"/>
              <a:gd name="connsiteY109" fmla="*/ 2928258 h 3000681"/>
              <a:gd name="connsiteX110" fmla="*/ 827314 w 3015343"/>
              <a:gd name="connsiteY110" fmla="*/ 2971800 h 3000681"/>
              <a:gd name="connsiteX111" fmla="*/ 674914 w 3015343"/>
              <a:gd name="connsiteY111" fmla="*/ 2982686 h 3000681"/>
              <a:gd name="connsiteX112" fmla="*/ 446314 w 3015343"/>
              <a:gd name="connsiteY112" fmla="*/ 2982686 h 3000681"/>
              <a:gd name="connsiteX113" fmla="*/ 381000 w 3015343"/>
              <a:gd name="connsiteY113" fmla="*/ 2971800 h 3000681"/>
              <a:gd name="connsiteX114" fmla="*/ 293914 w 3015343"/>
              <a:gd name="connsiteY114" fmla="*/ 2960915 h 3000681"/>
              <a:gd name="connsiteX115" fmla="*/ 250371 w 3015343"/>
              <a:gd name="connsiteY115" fmla="*/ 2950029 h 3000681"/>
              <a:gd name="connsiteX116" fmla="*/ 119743 w 3015343"/>
              <a:gd name="connsiteY116" fmla="*/ 2928258 h 3000681"/>
              <a:gd name="connsiteX117" fmla="*/ 87086 w 3015343"/>
              <a:gd name="connsiteY117" fmla="*/ 2917372 h 3000681"/>
              <a:gd name="connsiteX118" fmla="*/ 32657 w 3015343"/>
              <a:gd name="connsiteY118" fmla="*/ 2873829 h 3000681"/>
              <a:gd name="connsiteX119" fmla="*/ 0 w 3015343"/>
              <a:gd name="connsiteY119" fmla="*/ 2732315 h 3000681"/>
              <a:gd name="connsiteX120" fmla="*/ 10886 w 3015343"/>
              <a:gd name="connsiteY120" fmla="*/ 2492829 h 3000681"/>
              <a:gd name="connsiteX121" fmla="*/ 43543 w 3015343"/>
              <a:gd name="connsiteY121" fmla="*/ 2373086 h 3000681"/>
              <a:gd name="connsiteX122" fmla="*/ 54429 w 3015343"/>
              <a:gd name="connsiteY122" fmla="*/ 2340429 h 3000681"/>
              <a:gd name="connsiteX123" fmla="*/ 87086 w 3015343"/>
              <a:gd name="connsiteY123" fmla="*/ 2242458 h 3000681"/>
              <a:gd name="connsiteX124" fmla="*/ 108857 w 3015343"/>
              <a:gd name="connsiteY124" fmla="*/ 2177143 h 3000681"/>
              <a:gd name="connsiteX125" fmla="*/ 119743 w 3015343"/>
              <a:gd name="connsiteY125" fmla="*/ 2144486 h 3000681"/>
              <a:gd name="connsiteX126" fmla="*/ 130629 w 3015343"/>
              <a:gd name="connsiteY126" fmla="*/ 2111829 h 3000681"/>
              <a:gd name="connsiteX127" fmla="*/ 152400 w 3015343"/>
              <a:gd name="connsiteY127" fmla="*/ 2035629 h 3000681"/>
              <a:gd name="connsiteX128" fmla="*/ 163286 w 3015343"/>
              <a:gd name="connsiteY128" fmla="*/ 1676400 h 3000681"/>
              <a:gd name="connsiteX129" fmla="*/ 185057 w 3015343"/>
              <a:gd name="connsiteY129" fmla="*/ 1611086 h 3000681"/>
              <a:gd name="connsiteX130" fmla="*/ 195943 w 3015343"/>
              <a:gd name="connsiteY130" fmla="*/ 1578429 h 3000681"/>
              <a:gd name="connsiteX131" fmla="*/ 217714 w 3015343"/>
              <a:gd name="connsiteY131" fmla="*/ 1545772 h 3000681"/>
              <a:gd name="connsiteX132" fmla="*/ 239486 w 3015343"/>
              <a:gd name="connsiteY132" fmla="*/ 1480458 h 3000681"/>
              <a:gd name="connsiteX133" fmla="*/ 239486 w 3015343"/>
              <a:gd name="connsiteY133" fmla="*/ 1338943 h 3000681"/>
              <a:gd name="connsiteX134" fmla="*/ 228600 w 3015343"/>
              <a:gd name="connsiteY134" fmla="*/ 1328058 h 3000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3015343" h="3000681">
                <a:moveTo>
                  <a:pt x="217714" y="1404258"/>
                </a:moveTo>
                <a:cubicBezTo>
                  <a:pt x="248011" y="1328516"/>
                  <a:pt x="233304" y="1368373"/>
                  <a:pt x="261257" y="1284515"/>
                </a:cubicBezTo>
                <a:lnTo>
                  <a:pt x="272143" y="1251858"/>
                </a:lnTo>
                <a:cubicBezTo>
                  <a:pt x="275772" y="1240972"/>
                  <a:pt x="276664" y="1228748"/>
                  <a:pt x="283029" y="1219200"/>
                </a:cubicBezTo>
                <a:cubicBezTo>
                  <a:pt x="290286" y="1208314"/>
                  <a:pt x="299487" y="1198498"/>
                  <a:pt x="304800" y="1186543"/>
                </a:cubicBezTo>
                <a:cubicBezTo>
                  <a:pt x="314120" y="1165572"/>
                  <a:pt x="319314" y="1143000"/>
                  <a:pt x="326571" y="1121229"/>
                </a:cubicBezTo>
                <a:lnTo>
                  <a:pt x="337457" y="1088572"/>
                </a:lnTo>
                <a:cubicBezTo>
                  <a:pt x="341086" y="1077686"/>
                  <a:pt x="345560" y="1067047"/>
                  <a:pt x="348343" y="1055915"/>
                </a:cubicBezTo>
                <a:cubicBezTo>
                  <a:pt x="351972" y="1041401"/>
                  <a:pt x="354930" y="1026702"/>
                  <a:pt x="359229" y="1012372"/>
                </a:cubicBezTo>
                <a:cubicBezTo>
                  <a:pt x="365823" y="990391"/>
                  <a:pt x="375434" y="969322"/>
                  <a:pt x="381000" y="947058"/>
                </a:cubicBezTo>
                <a:cubicBezTo>
                  <a:pt x="384629" y="932544"/>
                  <a:pt x="387587" y="917845"/>
                  <a:pt x="391886" y="903515"/>
                </a:cubicBezTo>
                <a:cubicBezTo>
                  <a:pt x="398480" y="881534"/>
                  <a:pt x="408091" y="860464"/>
                  <a:pt x="413657" y="838200"/>
                </a:cubicBezTo>
                <a:cubicBezTo>
                  <a:pt x="417286" y="823686"/>
                  <a:pt x="420244" y="808988"/>
                  <a:pt x="424543" y="794658"/>
                </a:cubicBezTo>
                <a:cubicBezTo>
                  <a:pt x="431137" y="772677"/>
                  <a:pt x="439057" y="751115"/>
                  <a:pt x="446314" y="729343"/>
                </a:cubicBezTo>
                <a:lnTo>
                  <a:pt x="478971" y="631372"/>
                </a:lnTo>
                <a:lnTo>
                  <a:pt x="489857" y="598715"/>
                </a:lnTo>
                <a:cubicBezTo>
                  <a:pt x="493486" y="587829"/>
                  <a:pt x="492629" y="574172"/>
                  <a:pt x="500743" y="566058"/>
                </a:cubicBezTo>
                <a:lnTo>
                  <a:pt x="544286" y="522515"/>
                </a:lnTo>
                <a:lnTo>
                  <a:pt x="566057" y="500743"/>
                </a:lnTo>
                <a:cubicBezTo>
                  <a:pt x="593419" y="418659"/>
                  <a:pt x="556510" y="519838"/>
                  <a:pt x="598714" y="435429"/>
                </a:cubicBezTo>
                <a:cubicBezTo>
                  <a:pt x="626977" y="378904"/>
                  <a:pt x="588847" y="423526"/>
                  <a:pt x="631371" y="381000"/>
                </a:cubicBezTo>
                <a:cubicBezTo>
                  <a:pt x="658011" y="301081"/>
                  <a:pt x="636916" y="331913"/>
                  <a:pt x="685800" y="283029"/>
                </a:cubicBezTo>
                <a:cubicBezTo>
                  <a:pt x="706614" y="220590"/>
                  <a:pt x="682596" y="276415"/>
                  <a:pt x="718457" y="228600"/>
                </a:cubicBezTo>
                <a:cubicBezTo>
                  <a:pt x="734156" y="207667"/>
                  <a:pt x="753725" y="188109"/>
                  <a:pt x="762000" y="163286"/>
                </a:cubicBezTo>
                <a:cubicBezTo>
                  <a:pt x="765629" y="152400"/>
                  <a:pt x="764772" y="138743"/>
                  <a:pt x="772886" y="130629"/>
                </a:cubicBezTo>
                <a:cubicBezTo>
                  <a:pt x="791388" y="112127"/>
                  <a:pt x="816429" y="101600"/>
                  <a:pt x="838200" y="87086"/>
                </a:cubicBezTo>
                <a:cubicBezTo>
                  <a:pt x="849086" y="79829"/>
                  <a:pt x="858446" y="69452"/>
                  <a:pt x="870857" y="65315"/>
                </a:cubicBezTo>
                <a:lnTo>
                  <a:pt x="936171" y="43543"/>
                </a:lnTo>
                <a:cubicBezTo>
                  <a:pt x="947057" y="39914"/>
                  <a:pt x="957510" y="34544"/>
                  <a:pt x="968829" y="32658"/>
                </a:cubicBezTo>
                <a:lnTo>
                  <a:pt x="1034143" y="21772"/>
                </a:lnTo>
                <a:cubicBezTo>
                  <a:pt x="1143073" y="1966"/>
                  <a:pt x="1030612" y="17326"/>
                  <a:pt x="1186543" y="0"/>
                </a:cubicBezTo>
                <a:cubicBezTo>
                  <a:pt x="1375229" y="3629"/>
                  <a:pt x="1564150" y="790"/>
                  <a:pt x="1752600" y="10886"/>
                </a:cubicBezTo>
                <a:cubicBezTo>
                  <a:pt x="1768804" y="11754"/>
                  <a:pt x="1780748" y="27526"/>
                  <a:pt x="1796143" y="32658"/>
                </a:cubicBezTo>
                <a:cubicBezTo>
                  <a:pt x="1813695" y="38509"/>
                  <a:pt x="1832621" y="39056"/>
                  <a:pt x="1850571" y="43543"/>
                </a:cubicBezTo>
                <a:cubicBezTo>
                  <a:pt x="1861703" y="46326"/>
                  <a:pt x="1872343" y="50800"/>
                  <a:pt x="1883229" y="54429"/>
                </a:cubicBezTo>
                <a:cubicBezTo>
                  <a:pt x="1897743" y="65315"/>
                  <a:pt x="1910544" y="78972"/>
                  <a:pt x="1926771" y="87086"/>
                </a:cubicBezTo>
                <a:cubicBezTo>
                  <a:pt x="1947298" y="97349"/>
                  <a:pt x="1971559" y="98595"/>
                  <a:pt x="1992086" y="108858"/>
                </a:cubicBezTo>
                <a:cubicBezTo>
                  <a:pt x="2006600" y="116115"/>
                  <a:pt x="2020562" y="124602"/>
                  <a:pt x="2035629" y="130629"/>
                </a:cubicBezTo>
                <a:cubicBezTo>
                  <a:pt x="2056937" y="139152"/>
                  <a:pt x="2100943" y="152400"/>
                  <a:pt x="2100943" y="152400"/>
                </a:cubicBezTo>
                <a:cubicBezTo>
                  <a:pt x="2163697" y="194238"/>
                  <a:pt x="2103165" y="158019"/>
                  <a:pt x="2166257" y="185058"/>
                </a:cubicBezTo>
                <a:cubicBezTo>
                  <a:pt x="2181172" y="191450"/>
                  <a:pt x="2194733" y="200802"/>
                  <a:pt x="2209800" y="206829"/>
                </a:cubicBezTo>
                <a:cubicBezTo>
                  <a:pt x="2231108" y="215352"/>
                  <a:pt x="2275114" y="228600"/>
                  <a:pt x="2275114" y="228600"/>
                </a:cubicBezTo>
                <a:cubicBezTo>
                  <a:pt x="2393973" y="307842"/>
                  <a:pt x="2210738" y="190970"/>
                  <a:pt x="2351314" y="261258"/>
                </a:cubicBezTo>
                <a:cubicBezTo>
                  <a:pt x="2367541" y="269372"/>
                  <a:pt x="2380093" y="283370"/>
                  <a:pt x="2394857" y="293915"/>
                </a:cubicBezTo>
                <a:cubicBezTo>
                  <a:pt x="2405503" y="301519"/>
                  <a:pt x="2415812" y="309835"/>
                  <a:pt x="2427514" y="315686"/>
                </a:cubicBezTo>
                <a:cubicBezTo>
                  <a:pt x="2437777" y="320818"/>
                  <a:pt x="2449908" y="321440"/>
                  <a:pt x="2460171" y="326572"/>
                </a:cubicBezTo>
                <a:cubicBezTo>
                  <a:pt x="2471873" y="332423"/>
                  <a:pt x="2481470" y="341852"/>
                  <a:pt x="2492829" y="348343"/>
                </a:cubicBezTo>
                <a:cubicBezTo>
                  <a:pt x="2506918" y="356394"/>
                  <a:pt x="2522869" y="361114"/>
                  <a:pt x="2536371" y="370115"/>
                </a:cubicBezTo>
                <a:cubicBezTo>
                  <a:pt x="2544910" y="375808"/>
                  <a:pt x="2549932" y="385728"/>
                  <a:pt x="2558143" y="391886"/>
                </a:cubicBezTo>
                <a:cubicBezTo>
                  <a:pt x="2579076" y="407585"/>
                  <a:pt x="2604954" y="416927"/>
                  <a:pt x="2623457" y="435429"/>
                </a:cubicBezTo>
                <a:cubicBezTo>
                  <a:pt x="2630714" y="442686"/>
                  <a:pt x="2636428" y="451920"/>
                  <a:pt x="2645229" y="457200"/>
                </a:cubicBezTo>
                <a:cubicBezTo>
                  <a:pt x="2655068" y="463104"/>
                  <a:pt x="2667000" y="464457"/>
                  <a:pt x="2677886" y="468086"/>
                </a:cubicBezTo>
                <a:cubicBezTo>
                  <a:pt x="2685143" y="475343"/>
                  <a:pt x="2693246" y="481844"/>
                  <a:pt x="2699657" y="489858"/>
                </a:cubicBezTo>
                <a:cubicBezTo>
                  <a:pt x="2707830" y="500074"/>
                  <a:pt x="2711213" y="514342"/>
                  <a:pt x="2721429" y="522515"/>
                </a:cubicBezTo>
                <a:cubicBezTo>
                  <a:pt x="2730389" y="529683"/>
                  <a:pt x="2743200" y="529772"/>
                  <a:pt x="2754086" y="533400"/>
                </a:cubicBezTo>
                <a:lnTo>
                  <a:pt x="2797629" y="576943"/>
                </a:lnTo>
                <a:cubicBezTo>
                  <a:pt x="2817878" y="597192"/>
                  <a:pt x="2827440" y="603910"/>
                  <a:pt x="2841171" y="631372"/>
                </a:cubicBezTo>
                <a:cubicBezTo>
                  <a:pt x="2862356" y="673741"/>
                  <a:pt x="2842015" y="658740"/>
                  <a:pt x="2862943" y="707572"/>
                </a:cubicBezTo>
                <a:cubicBezTo>
                  <a:pt x="2868097" y="719597"/>
                  <a:pt x="2879401" y="728274"/>
                  <a:pt x="2884714" y="740229"/>
                </a:cubicBezTo>
                <a:cubicBezTo>
                  <a:pt x="2894035" y="761200"/>
                  <a:pt x="2899229" y="783772"/>
                  <a:pt x="2906486" y="805543"/>
                </a:cubicBezTo>
                <a:lnTo>
                  <a:pt x="2928257" y="870858"/>
                </a:lnTo>
                <a:lnTo>
                  <a:pt x="2939143" y="903515"/>
                </a:lnTo>
                <a:cubicBezTo>
                  <a:pt x="2942772" y="914401"/>
                  <a:pt x="2943664" y="926625"/>
                  <a:pt x="2950029" y="936172"/>
                </a:cubicBezTo>
                <a:lnTo>
                  <a:pt x="2971800" y="968829"/>
                </a:lnTo>
                <a:cubicBezTo>
                  <a:pt x="2979057" y="997858"/>
                  <a:pt x="2984109" y="1027529"/>
                  <a:pt x="2993571" y="1055915"/>
                </a:cubicBezTo>
                <a:lnTo>
                  <a:pt x="3015343" y="1121229"/>
                </a:lnTo>
                <a:cubicBezTo>
                  <a:pt x="3011714" y="1193800"/>
                  <a:pt x="3019277" y="1267808"/>
                  <a:pt x="3004457" y="1338943"/>
                </a:cubicBezTo>
                <a:cubicBezTo>
                  <a:pt x="3000271" y="1359038"/>
                  <a:pt x="2960914" y="1382486"/>
                  <a:pt x="2960914" y="1382486"/>
                </a:cubicBezTo>
                <a:cubicBezTo>
                  <a:pt x="2946012" y="1412291"/>
                  <a:pt x="2937889" y="1433038"/>
                  <a:pt x="2917371" y="1458686"/>
                </a:cubicBezTo>
                <a:cubicBezTo>
                  <a:pt x="2910960" y="1466700"/>
                  <a:pt x="2901293" y="1471918"/>
                  <a:pt x="2895600" y="1480458"/>
                </a:cubicBezTo>
                <a:cubicBezTo>
                  <a:pt x="2886599" y="1493960"/>
                  <a:pt x="2879856" y="1508933"/>
                  <a:pt x="2873829" y="1524000"/>
                </a:cubicBezTo>
                <a:cubicBezTo>
                  <a:pt x="2865306" y="1545308"/>
                  <a:pt x="2868285" y="1573087"/>
                  <a:pt x="2852057" y="1589315"/>
                </a:cubicBezTo>
                <a:lnTo>
                  <a:pt x="2819400" y="1621972"/>
                </a:lnTo>
                <a:cubicBezTo>
                  <a:pt x="2788450" y="1683873"/>
                  <a:pt x="2809103" y="1654042"/>
                  <a:pt x="2754086" y="1709058"/>
                </a:cubicBezTo>
                <a:lnTo>
                  <a:pt x="2732314" y="1730829"/>
                </a:lnTo>
                <a:cubicBezTo>
                  <a:pt x="2688430" y="1818599"/>
                  <a:pt x="2733100" y="1740732"/>
                  <a:pt x="2688771" y="1796143"/>
                </a:cubicBezTo>
                <a:cubicBezTo>
                  <a:pt x="2680598" y="1806359"/>
                  <a:pt x="2675375" y="1818749"/>
                  <a:pt x="2667000" y="1828800"/>
                </a:cubicBezTo>
                <a:cubicBezTo>
                  <a:pt x="2657145" y="1840627"/>
                  <a:pt x="2643291" y="1848931"/>
                  <a:pt x="2634343" y="1861458"/>
                </a:cubicBezTo>
                <a:cubicBezTo>
                  <a:pt x="2624911" y="1874663"/>
                  <a:pt x="2622534" y="1892191"/>
                  <a:pt x="2612571" y="1905000"/>
                </a:cubicBezTo>
                <a:cubicBezTo>
                  <a:pt x="2567496" y="1962953"/>
                  <a:pt x="2562984" y="1950614"/>
                  <a:pt x="2514600" y="1992086"/>
                </a:cubicBezTo>
                <a:cubicBezTo>
                  <a:pt x="2502911" y="2002105"/>
                  <a:pt x="2493769" y="2014888"/>
                  <a:pt x="2481943" y="2024743"/>
                </a:cubicBezTo>
                <a:cubicBezTo>
                  <a:pt x="2471892" y="2033119"/>
                  <a:pt x="2459502" y="2038342"/>
                  <a:pt x="2449286" y="2046515"/>
                </a:cubicBezTo>
                <a:cubicBezTo>
                  <a:pt x="2441272" y="2052926"/>
                  <a:pt x="2436315" y="2063006"/>
                  <a:pt x="2427514" y="2068286"/>
                </a:cubicBezTo>
                <a:cubicBezTo>
                  <a:pt x="2417675" y="2074190"/>
                  <a:pt x="2405743" y="2075543"/>
                  <a:pt x="2394857" y="2079172"/>
                </a:cubicBezTo>
                <a:cubicBezTo>
                  <a:pt x="2387600" y="2090058"/>
                  <a:pt x="2382337" y="2102578"/>
                  <a:pt x="2373086" y="2111829"/>
                </a:cubicBezTo>
                <a:cubicBezTo>
                  <a:pt x="2363835" y="2121080"/>
                  <a:pt x="2351075" y="2125996"/>
                  <a:pt x="2340429" y="2133600"/>
                </a:cubicBezTo>
                <a:cubicBezTo>
                  <a:pt x="2325665" y="2144145"/>
                  <a:pt x="2312271" y="2156642"/>
                  <a:pt x="2296886" y="2166258"/>
                </a:cubicBezTo>
                <a:cubicBezTo>
                  <a:pt x="2245800" y="2198187"/>
                  <a:pt x="2263492" y="2175555"/>
                  <a:pt x="2220686" y="2209800"/>
                </a:cubicBezTo>
                <a:cubicBezTo>
                  <a:pt x="2212672" y="2216211"/>
                  <a:pt x="2207125" y="2225414"/>
                  <a:pt x="2198914" y="2231572"/>
                </a:cubicBezTo>
                <a:cubicBezTo>
                  <a:pt x="2177981" y="2247272"/>
                  <a:pt x="2155371" y="2260601"/>
                  <a:pt x="2133600" y="2275115"/>
                </a:cubicBezTo>
                <a:lnTo>
                  <a:pt x="2100943" y="2296886"/>
                </a:lnTo>
                <a:cubicBezTo>
                  <a:pt x="2090057" y="2304143"/>
                  <a:pt x="2080698" y="2314521"/>
                  <a:pt x="2068286" y="2318658"/>
                </a:cubicBezTo>
                <a:lnTo>
                  <a:pt x="2035629" y="2329543"/>
                </a:lnTo>
                <a:cubicBezTo>
                  <a:pt x="2021115" y="2340429"/>
                  <a:pt x="2007838" y="2353199"/>
                  <a:pt x="1992086" y="2362200"/>
                </a:cubicBezTo>
                <a:cubicBezTo>
                  <a:pt x="1904198" y="2412422"/>
                  <a:pt x="2017799" y="2326588"/>
                  <a:pt x="1926771" y="2394858"/>
                </a:cubicBezTo>
                <a:cubicBezTo>
                  <a:pt x="1806993" y="2484691"/>
                  <a:pt x="1942261" y="2391788"/>
                  <a:pt x="1807029" y="2481943"/>
                </a:cubicBezTo>
                <a:cubicBezTo>
                  <a:pt x="1796143" y="2489200"/>
                  <a:pt x="1786073" y="2497864"/>
                  <a:pt x="1774371" y="2503715"/>
                </a:cubicBezTo>
                <a:cubicBezTo>
                  <a:pt x="1759857" y="2510972"/>
                  <a:pt x="1745744" y="2519094"/>
                  <a:pt x="1730829" y="2525486"/>
                </a:cubicBezTo>
                <a:cubicBezTo>
                  <a:pt x="1720282" y="2530006"/>
                  <a:pt x="1708434" y="2531240"/>
                  <a:pt x="1698171" y="2536372"/>
                </a:cubicBezTo>
                <a:cubicBezTo>
                  <a:pt x="1619074" y="2575920"/>
                  <a:pt x="1704497" y="2539412"/>
                  <a:pt x="1643743" y="2579915"/>
                </a:cubicBezTo>
                <a:cubicBezTo>
                  <a:pt x="1630241" y="2588916"/>
                  <a:pt x="1614714" y="2594429"/>
                  <a:pt x="1600200" y="2601686"/>
                </a:cubicBezTo>
                <a:cubicBezTo>
                  <a:pt x="1579948" y="2621939"/>
                  <a:pt x="1573239" y="2631495"/>
                  <a:pt x="1545771" y="2645229"/>
                </a:cubicBezTo>
                <a:cubicBezTo>
                  <a:pt x="1535508" y="2650361"/>
                  <a:pt x="1524000" y="2652486"/>
                  <a:pt x="1513114" y="2656115"/>
                </a:cubicBezTo>
                <a:cubicBezTo>
                  <a:pt x="1408935" y="2760294"/>
                  <a:pt x="1542323" y="2636642"/>
                  <a:pt x="1447800" y="2699658"/>
                </a:cubicBezTo>
                <a:cubicBezTo>
                  <a:pt x="1366262" y="2754017"/>
                  <a:pt x="1460133" y="2717319"/>
                  <a:pt x="1382486" y="2743200"/>
                </a:cubicBezTo>
                <a:cubicBezTo>
                  <a:pt x="1307624" y="2793108"/>
                  <a:pt x="1341994" y="2778468"/>
                  <a:pt x="1284514" y="2797629"/>
                </a:cubicBezTo>
                <a:cubicBezTo>
                  <a:pt x="1270000" y="2808515"/>
                  <a:pt x="1256356" y="2820670"/>
                  <a:pt x="1240971" y="2830286"/>
                </a:cubicBezTo>
                <a:cubicBezTo>
                  <a:pt x="1204355" y="2853171"/>
                  <a:pt x="1173999" y="2859867"/>
                  <a:pt x="1132114" y="2873829"/>
                </a:cubicBezTo>
                <a:cubicBezTo>
                  <a:pt x="1081899" y="2890567"/>
                  <a:pt x="1110717" y="2882463"/>
                  <a:pt x="1045029" y="2895600"/>
                </a:cubicBezTo>
                <a:cubicBezTo>
                  <a:pt x="1010057" y="2930572"/>
                  <a:pt x="1037035" y="2911062"/>
                  <a:pt x="979714" y="2928258"/>
                </a:cubicBezTo>
                <a:cubicBezTo>
                  <a:pt x="937869" y="2940811"/>
                  <a:pt x="869052" y="2968819"/>
                  <a:pt x="827314" y="2971800"/>
                </a:cubicBezTo>
                <a:lnTo>
                  <a:pt x="674914" y="2982686"/>
                </a:lnTo>
                <a:cubicBezTo>
                  <a:pt x="582624" y="3013450"/>
                  <a:pt x="639887" y="2998818"/>
                  <a:pt x="446314" y="2982686"/>
                </a:cubicBezTo>
                <a:cubicBezTo>
                  <a:pt x="424319" y="2980853"/>
                  <a:pt x="402850" y="2974921"/>
                  <a:pt x="381000" y="2971800"/>
                </a:cubicBezTo>
                <a:cubicBezTo>
                  <a:pt x="352039" y="2967663"/>
                  <a:pt x="322943" y="2964543"/>
                  <a:pt x="293914" y="2960915"/>
                </a:cubicBezTo>
                <a:cubicBezTo>
                  <a:pt x="279400" y="2957286"/>
                  <a:pt x="265076" y="2952786"/>
                  <a:pt x="250371" y="2950029"/>
                </a:cubicBezTo>
                <a:cubicBezTo>
                  <a:pt x="206984" y="2941894"/>
                  <a:pt x="119743" y="2928258"/>
                  <a:pt x="119743" y="2928258"/>
                </a:cubicBezTo>
                <a:cubicBezTo>
                  <a:pt x="108857" y="2924629"/>
                  <a:pt x="97349" y="2922504"/>
                  <a:pt x="87086" y="2917372"/>
                </a:cubicBezTo>
                <a:cubicBezTo>
                  <a:pt x="59624" y="2903640"/>
                  <a:pt x="52906" y="2894077"/>
                  <a:pt x="32657" y="2873829"/>
                </a:cubicBezTo>
                <a:cubicBezTo>
                  <a:pt x="2772" y="2784174"/>
                  <a:pt x="14132" y="2831233"/>
                  <a:pt x="0" y="2732315"/>
                </a:cubicBezTo>
                <a:cubicBezTo>
                  <a:pt x="3629" y="2652486"/>
                  <a:pt x="4983" y="2572522"/>
                  <a:pt x="10886" y="2492829"/>
                </a:cubicBezTo>
                <a:cubicBezTo>
                  <a:pt x="13817" y="2453258"/>
                  <a:pt x="31367" y="2409612"/>
                  <a:pt x="43543" y="2373086"/>
                </a:cubicBezTo>
                <a:lnTo>
                  <a:pt x="54429" y="2340429"/>
                </a:lnTo>
                <a:cubicBezTo>
                  <a:pt x="78941" y="2193345"/>
                  <a:pt x="46268" y="2334299"/>
                  <a:pt x="87086" y="2242458"/>
                </a:cubicBezTo>
                <a:cubicBezTo>
                  <a:pt x="96407" y="2221487"/>
                  <a:pt x="101600" y="2198915"/>
                  <a:pt x="108857" y="2177143"/>
                </a:cubicBezTo>
                <a:lnTo>
                  <a:pt x="119743" y="2144486"/>
                </a:lnTo>
                <a:cubicBezTo>
                  <a:pt x="123372" y="2133600"/>
                  <a:pt x="127846" y="2122961"/>
                  <a:pt x="130629" y="2111829"/>
                </a:cubicBezTo>
                <a:cubicBezTo>
                  <a:pt x="144297" y="2057154"/>
                  <a:pt x="136783" y="2082479"/>
                  <a:pt x="152400" y="2035629"/>
                </a:cubicBezTo>
                <a:cubicBezTo>
                  <a:pt x="156029" y="1915886"/>
                  <a:pt x="154098" y="1795845"/>
                  <a:pt x="163286" y="1676400"/>
                </a:cubicBezTo>
                <a:cubicBezTo>
                  <a:pt x="165046" y="1653519"/>
                  <a:pt x="177800" y="1632857"/>
                  <a:pt x="185057" y="1611086"/>
                </a:cubicBezTo>
                <a:cubicBezTo>
                  <a:pt x="188686" y="1600200"/>
                  <a:pt x="189578" y="1587976"/>
                  <a:pt x="195943" y="1578429"/>
                </a:cubicBezTo>
                <a:cubicBezTo>
                  <a:pt x="203200" y="1567543"/>
                  <a:pt x="212401" y="1557727"/>
                  <a:pt x="217714" y="1545772"/>
                </a:cubicBezTo>
                <a:cubicBezTo>
                  <a:pt x="227035" y="1524801"/>
                  <a:pt x="239486" y="1480458"/>
                  <a:pt x="239486" y="1480458"/>
                </a:cubicBezTo>
                <a:cubicBezTo>
                  <a:pt x="250974" y="1411526"/>
                  <a:pt x="257694" y="1411778"/>
                  <a:pt x="239486" y="1338943"/>
                </a:cubicBezTo>
                <a:cubicBezTo>
                  <a:pt x="238241" y="1333965"/>
                  <a:pt x="232229" y="1331686"/>
                  <a:pt x="228600" y="1328058"/>
                </a:cubicBezTo>
              </a:path>
            </a:pathLst>
          </a:cu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олилиния 4">
            <a:extLst>
              <a:ext uri="{FF2B5EF4-FFF2-40B4-BE49-F238E27FC236}">
                <a16:creationId xmlns:a16="http://schemas.microsoft.com/office/drawing/2014/main" id="{6D31152D-5D57-5E48-87B8-FD1C9A5533FF}"/>
              </a:ext>
            </a:extLst>
          </p:cNvPr>
          <p:cNvSpPr/>
          <p:nvPr/>
        </p:nvSpPr>
        <p:spPr>
          <a:xfrm>
            <a:off x="-11759" y="4226975"/>
            <a:ext cx="2623458" cy="2775857"/>
          </a:xfrm>
          <a:custGeom>
            <a:avLst/>
            <a:gdLst>
              <a:gd name="connsiteX0" fmla="*/ 1273629 w 2623458"/>
              <a:gd name="connsiteY0" fmla="*/ 0 h 2775857"/>
              <a:gd name="connsiteX1" fmla="*/ 1328058 w 2623458"/>
              <a:gd name="connsiteY1" fmla="*/ 10885 h 2775857"/>
              <a:gd name="connsiteX2" fmla="*/ 1458686 w 2623458"/>
              <a:gd name="connsiteY2" fmla="*/ 32657 h 2775857"/>
              <a:gd name="connsiteX3" fmla="*/ 1524000 w 2623458"/>
              <a:gd name="connsiteY3" fmla="*/ 54428 h 2775857"/>
              <a:gd name="connsiteX4" fmla="*/ 1578429 w 2623458"/>
              <a:gd name="connsiteY4" fmla="*/ 87085 h 2775857"/>
              <a:gd name="connsiteX5" fmla="*/ 1611086 w 2623458"/>
              <a:gd name="connsiteY5" fmla="*/ 108857 h 2775857"/>
              <a:gd name="connsiteX6" fmla="*/ 1676400 w 2623458"/>
              <a:gd name="connsiteY6" fmla="*/ 130628 h 2775857"/>
              <a:gd name="connsiteX7" fmla="*/ 1709058 w 2623458"/>
              <a:gd name="connsiteY7" fmla="*/ 141514 h 2775857"/>
              <a:gd name="connsiteX8" fmla="*/ 1741715 w 2623458"/>
              <a:gd name="connsiteY8" fmla="*/ 163285 h 2775857"/>
              <a:gd name="connsiteX9" fmla="*/ 1763486 w 2623458"/>
              <a:gd name="connsiteY9" fmla="*/ 185057 h 2775857"/>
              <a:gd name="connsiteX10" fmla="*/ 1828800 w 2623458"/>
              <a:gd name="connsiteY10" fmla="*/ 206828 h 2775857"/>
              <a:gd name="connsiteX11" fmla="*/ 1894115 w 2623458"/>
              <a:gd name="connsiteY11" fmla="*/ 250371 h 2775857"/>
              <a:gd name="connsiteX12" fmla="*/ 1926772 w 2623458"/>
              <a:gd name="connsiteY12" fmla="*/ 272142 h 2775857"/>
              <a:gd name="connsiteX13" fmla="*/ 2013858 w 2623458"/>
              <a:gd name="connsiteY13" fmla="*/ 348342 h 2775857"/>
              <a:gd name="connsiteX14" fmla="*/ 2035629 w 2623458"/>
              <a:gd name="connsiteY14" fmla="*/ 370114 h 2775857"/>
              <a:gd name="connsiteX15" fmla="*/ 2133600 w 2623458"/>
              <a:gd name="connsiteY15" fmla="*/ 424542 h 2775857"/>
              <a:gd name="connsiteX16" fmla="*/ 2188029 w 2623458"/>
              <a:gd name="connsiteY16" fmla="*/ 468085 h 2775857"/>
              <a:gd name="connsiteX17" fmla="*/ 2209800 w 2623458"/>
              <a:gd name="connsiteY17" fmla="*/ 489857 h 2775857"/>
              <a:gd name="connsiteX18" fmla="*/ 2242458 w 2623458"/>
              <a:gd name="connsiteY18" fmla="*/ 500742 h 2775857"/>
              <a:gd name="connsiteX19" fmla="*/ 2296886 w 2623458"/>
              <a:gd name="connsiteY19" fmla="*/ 533400 h 2775857"/>
              <a:gd name="connsiteX20" fmla="*/ 2362200 w 2623458"/>
              <a:gd name="connsiteY20" fmla="*/ 566057 h 2775857"/>
              <a:gd name="connsiteX21" fmla="*/ 2405743 w 2623458"/>
              <a:gd name="connsiteY21" fmla="*/ 609600 h 2775857"/>
              <a:gd name="connsiteX22" fmla="*/ 2471058 w 2623458"/>
              <a:gd name="connsiteY22" fmla="*/ 653142 h 2775857"/>
              <a:gd name="connsiteX23" fmla="*/ 2492829 w 2623458"/>
              <a:gd name="connsiteY23" fmla="*/ 685800 h 2775857"/>
              <a:gd name="connsiteX24" fmla="*/ 2547258 w 2623458"/>
              <a:gd name="connsiteY24" fmla="*/ 751114 h 2775857"/>
              <a:gd name="connsiteX25" fmla="*/ 2569029 w 2623458"/>
              <a:gd name="connsiteY25" fmla="*/ 892628 h 2775857"/>
              <a:gd name="connsiteX26" fmla="*/ 2579915 w 2623458"/>
              <a:gd name="connsiteY26" fmla="*/ 925285 h 2775857"/>
              <a:gd name="connsiteX27" fmla="*/ 2623458 w 2623458"/>
              <a:gd name="connsiteY27" fmla="*/ 979714 h 2775857"/>
              <a:gd name="connsiteX28" fmla="*/ 2601686 w 2623458"/>
              <a:gd name="connsiteY28" fmla="*/ 1066800 h 2775857"/>
              <a:gd name="connsiteX29" fmla="*/ 2590800 w 2623458"/>
              <a:gd name="connsiteY29" fmla="*/ 1110342 h 2775857"/>
              <a:gd name="connsiteX30" fmla="*/ 2569029 w 2623458"/>
              <a:gd name="connsiteY30" fmla="*/ 1132114 h 2775857"/>
              <a:gd name="connsiteX31" fmla="*/ 2558143 w 2623458"/>
              <a:gd name="connsiteY31" fmla="*/ 1317171 h 2775857"/>
              <a:gd name="connsiteX32" fmla="*/ 2536372 w 2623458"/>
              <a:gd name="connsiteY32" fmla="*/ 1349828 h 2775857"/>
              <a:gd name="connsiteX33" fmla="*/ 2481943 w 2623458"/>
              <a:gd name="connsiteY33" fmla="*/ 1404257 h 2775857"/>
              <a:gd name="connsiteX34" fmla="*/ 2460172 w 2623458"/>
              <a:gd name="connsiteY34" fmla="*/ 1436914 h 2775857"/>
              <a:gd name="connsiteX35" fmla="*/ 2449286 w 2623458"/>
              <a:gd name="connsiteY35" fmla="*/ 1469571 h 2775857"/>
              <a:gd name="connsiteX36" fmla="*/ 2416629 w 2623458"/>
              <a:gd name="connsiteY36" fmla="*/ 1491342 h 2775857"/>
              <a:gd name="connsiteX37" fmla="*/ 2383972 w 2623458"/>
              <a:gd name="connsiteY37" fmla="*/ 1556657 h 2775857"/>
              <a:gd name="connsiteX38" fmla="*/ 2362200 w 2623458"/>
              <a:gd name="connsiteY38" fmla="*/ 1621971 h 2775857"/>
              <a:gd name="connsiteX39" fmla="*/ 2340429 w 2623458"/>
              <a:gd name="connsiteY39" fmla="*/ 1698171 h 2775857"/>
              <a:gd name="connsiteX40" fmla="*/ 2296886 w 2623458"/>
              <a:gd name="connsiteY40" fmla="*/ 1752600 h 2775857"/>
              <a:gd name="connsiteX41" fmla="*/ 2264229 w 2623458"/>
              <a:gd name="connsiteY41" fmla="*/ 1774371 h 2775857"/>
              <a:gd name="connsiteX42" fmla="*/ 2209800 w 2623458"/>
              <a:gd name="connsiteY42" fmla="*/ 1839685 h 2775857"/>
              <a:gd name="connsiteX43" fmla="*/ 2155372 w 2623458"/>
              <a:gd name="connsiteY43" fmla="*/ 1883228 h 2775857"/>
              <a:gd name="connsiteX44" fmla="*/ 2079172 w 2623458"/>
              <a:gd name="connsiteY44" fmla="*/ 1970314 h 2775857"/>
              <a:gd name="connsiteX45" fmla="*/ 2057400 w 2623458"/>
              <a:gd name="connsiteY45" fmla="*/ 1992085 h 2775857"/>
              <a:gd name="connsiteX46" fmla="*/ 1992086 w 2623458"/>
              <a:gd name="connsiteY46" fmla="*/ 2035628 h 2775857"/>
              <a:gd name="connsiteX47" fmla="*/ 1948543 w 2623458"/>
              <a:gd name="connsiteY47" fmla="*/ 2079171 h 2775857"/>
              <a:gd name="connsiteX48" fmla="*/ 1883229 w 2623458"/>
              <a:gd name="connsiteY48" fmla="*/ 2111828 h 2775857"/>
              <a:gd name="connsiteX49" fmla="*/ 1839686 w 2623458"/>
              <a:gd name="connsiteY49" fmla="*/ 2155371 h 2775857"/>
              <a:gd name="connsiteX50" fmla="*/ 1741715 w 2623458"/>
              <a:gd name="connsiteY50" fmla="*/ 2209800 h 2775857"/>
              <a:gd name="connsiteX51" fmla="*/ 1687286 w 2623458"/>
              <a:gd name="connsiteY51" fmla="*/ 2253342 h 2775857"/>
              <a:gd name="connsiteX52" fmla="*/ 1654629 w 2623458"/>
              <a:gd name="connsiteY52" fmla="*/ 2264228 h 2775857"/>
              <a:gd name="connsiteX53" fmla="*/ 1589315 w 2623458"/>
              <a:gd name="connsiteY53" fmla="*/ 2307771 h 2775857"/>
              <a:gd name="connsiteX54" fmla="*/ 1567543 w 2623458"/>
              <a:gd name="connsiteY54" fmla="*/ 2329542 h 2775857"/>
              <a:gd name="connsiteX55" fmla="*/ 1534886 w 2623458"/>
              <a:gd name="connsiteY55" fmla="*/ 2340428 h 2775857"/>
              <a:gd name="connsiteX56" fmla="*/ 1447800 w 2623458"/>
              <a:gd name="connsiteY56" fmla="*/ 2373085 h 2775857"/>
              <a:gd name="connsiteX57" fmla="*/ 1393372 w 2623458"/>
              <a:gd name="connsiteY57" fmla="*/ 2405742 h 2775857"/>
              <a:gd name="connsiteX58" fmla="*/ 1371600 w 2623458"/>
              <a:gd name="connsiteY58" fmla="*/ 2427514 h 2775857"/>
              <a:gd name="connsiteX59" fmla="*/ 1306286 w 2623458"/>
              <a:gd name="connsiteY59" fmla="*/ 2449285 h 2775857"/>
              <a:gd name="connsiteX60" fmla="*/ 1273629 w 2623458"/>
              <a:gd name="connsiteY60" fmla="*/ 2460171 h 2775857"/>
              <a:gd name="connsiteX61" fmla="*/ 1240972 w 2623458"/>
              <a:gd name="connsiteY61" fmla="*/ 2481942 h 2775857"/>
              <a:gd name="connsiteX62" fmla="*/ 1197429 w 2623458"/>
              <a:gd name="connsiteY62" fmla="*/ 2492828 h 2775857"/>
              <a:gd name="connsiteX63" fmla="*/ 1164772 w 2623458"/>
              <a:gd name="connsiteY63" fmla="*/ 2503714 h 2775857"/>
              <a:gd name="connsiteX64" fmla="*/ 1066800 w 2623458"/>
              <a:gd name="connsiteY64" fmla="*/ 2536371 h 2775857"/>
              <a:gd name="connsiteX65" fmla="*/ 1034143 w 2623458"/>
              <a:gd name="connsiteY65" fmla="*/ 2558142 h 2775857"/>
              <a:gd name="connsiteX66" fmla="*/ 1012372 w 2623458"/>
              <a:gd name="connsiteY66" fmla="*/ 2579914 h 2775857"/>
              <a:gd name="connsiteX67" fmla="*/ 979715 w 2623458"/>
              <a:gd name="connsiteY67" fmla="*/ 2590800 h 2775857"/>
              <a:gd name="connsiteX68" fmla="*/ 957943 w 2623458"/>
              <a:gd name="connsiteY68" fmla="*/ 2623457 h 2775857"/>
              <a:gd name="connsiteX69" fmla="*/ 892629 w 2623458"/>
              <a:gd name="connsiteY69" fmla="*/ 2677885 h 2775857"/>
              <a:gd name="connsiteX70" fmla="*/ 772886 w 2623458"/>
              <a:gd name="connsiteY70" fmla="*/ 2699657 h 2775857"/>
              <a:gd name="connsiteX71" fmla="*/ 729343 w 2623458"/>
              <a:gd name="connsiteY71" fmla="*/ 2710542 h 2775857"/>
              <a:gd name="connsiteX72" fmla="*/ 653143 w 2623458"/>
              <a:gd name="connsiteY72" fmla="*/ 2721428 h 2775857"/>
              <a:gd name="connsiteX73" fmla="*/ 544286 w 2623458"/>
              <a:gd name="connsiteY73" fmla="*/ 2754085 h 2775857"/>
              <a:gd name="connsiteX74" fmla="*/ 511629 w 2623458"/>
              <a:gd name="connsiteY74" fmla="*/ 2764971 h 2775857"/>
              <a:gd name="connsiteX75" fmla="*/ 457200 w 2623458"/>
              <a:gd name="connsiteY75" fmla="*/ 2775857 h 2775857"/>
              <a:gd name="connsiteX76" fmla="*/ 315686 w 2623458"/>
              <a:gd name="connsiteY76" fmla="*/ 2764971 h 2775857"/>
              <a:gd name="connsiteX77" fmla="*/ 250372 w 2623458"/>
              <a:gd name="connsiteY77" fmla="*/ 2743200 h 2775857"/>
              <a:gd name="connsiteX78" fmla="*/ 206829 w 2623458"/>
              <a:gd name="connsiteY78" fmla="*/ 2732314 h 2775857"/>
              <a:gd name="connsiteX79" fmla="*/ 174172 w 2623458"/>
              <a:gd name="connsiteY79" fmla="*/ 2710542 h 2775857"/>
              <a:gd name="connsiteX80" fmla="*/ 141515 w 2623458"/>
              <a:gd name="connsiteY80" fmla="*/ 2699657 h 2775857"/>
              <a:gd name="connsiteX81" fmla="*/ 87086 w 2623458"/>
              <a:gd name="connsiteY81" fmla="*/ 2667000 h 2775857"/>
              <a:gd name="connsiteX82" fmla="*/ 10886 w 2623458"/>
              <a:gd name="connsiteY82" fmla="*/ 2590800 h 2775857"/>
              <a:gd name="connsiteX83" fmla="*/ 0 w 2623458"/>
              <a:gd name="connsiteY83" fmla="*/ 2492828 h 2775857"/>
              <a:gd name="connsiteX84" fmla="*/ 21772 w 2623458"/>
              <a:gd name="connsiteY84" fmla="*/ 2296885 h 2775857"/>
              <a:gd name="connsiteX85" fmla="*/ 54429 w 2623458"/>
              <a:gd name="connsiteY85" fmla="*/ 2198914 h 2775857"/>
              <a:gd name="connsiteX86" fmla="*/ 76200 w 2623458"/>
              <a:gd name="connsiteY86" fmla="*/ 2100942 h 2775857"/>
              <a:gd name="connsiteX87" fmla="*/ 97972 w 2623458"/>
              <a:gd name="connsiteY87" fmla="*/ 1894114 h 2775857"/>
              <a:gd name="connsiteX88" fmla="*/ 130629 w 2623458"/>
              <a:gd name="connsiteY88" fmla="*/ 1796142 h 2775857"/>
              <a:gd name="connsiteX89" fmla="*/ 141515 w 2623458"/>
              <a:gd name="connsiteY89" fmla="*/ 1763485 h 2775857"/>
              <a:gd name="connsiteX90" fmla="*/ 152400 w 2623458"/>
              <a:gd name="connsiteY90" fmla="*/ 1719942 h 2775857"/>
              <a:gd name="connsiteX91" fmla="*/ 163286 w 2623458"/>
              <a:gd name="connsiteY91" fmla="*/ 1665514 h 2775857"/>
              <a:gd name="connsiteX92" fmla="*/ 185058 w 2623458"/>
              <a:gd name="connsiteY92" fmla="*/ 1600200 h 2775857"/>
              <a:gd name="connsiteX93" fmla="*/ 195943 w 2623458"/>
              <a:gd name="connsiteY93" fmla="*/ 1567542 h 2775857"/>
              <a:gd name="connsiteX94" fmla="*/ 206829 w 2623458"/>
              <a:gd name="connsiteY94" fmla="*/ 1534885 h 2775857"/>
              <a:gd name="connsiteX95" fmla="*/ 250372 w 2623458"/>
              <a:gd name="connsiteY95" fmla="*/ 1382485 h 2775857"/>
              <a:gd name="connsiteX96" fmla="*/ 261258 w 2623458"/>
              <a:gd name="connsiteY96" fmla="*/ 1349828 h 2775857"/>
              <a:gd name="connsiteX97" fmla="*/ 283029 w 2623458"/>
              <a:gd name="connsiteY97" fmla="*/ 1262742 h 2775857"/>
              <a:gd name="connsiteX98" fmla="*/ 304800 w 2623458"/>
              <a:gd name="connsiteY98" fmla="*/ 1197428 h 2775857"/>
              <a:gd name="connsiteX99" fmla="*/ 315686 w 2623458"/>
              <a:gd name="connsiteY99" fmla="*/ 1164771 h 2775857"/>
              <a:gd name="connsiteX100" fmla="*/ 337458 w 2623458"/>
              <a:gd name="connsiteY100" fmla="*/ 1132114 h 2775857"/>
              <a:gd name="connsiteX101" fmla="*/ 359229 w 2623458"/>
              <a:gd name="connsiteY101" fmla="*/ 1066800 h 2775857"/>
              <a:gd name="connsiteX102" fmla="*/ 402772 w 2623458"/>
              <a:gd name="connsiteY102" fmla="*/ 957942 h 2775857"/>
              <a:gd name="connsiteX103" fmla="*/ 413658 w 2623458"/>
              <a:gd name="connsiteY103" fmla="*/ 925285 h 2775857"/>
              <a:gd name="connsiteX104" fmla="*/ 446315 w 2623458"/>
              <a:gd name="connsiteY104" fmla="*/ 816428 h 2775857"/>
              <a:gd name="connsiteX105" fmla="*/ 468086 w 2623458"/>
              <a:gd name="connsiteY105" fmla="*/ 783771 h 2775857"/>
              <a:gd name="connsiteX106" fmla="*/ 489858 w 2623458"/>
              <a:gd name="connsiteY106" fmla="*/ 718457 h 2775857"/>
              <a:gd name="connsiteX107" fmla="*/ 511629 w 2623458"/>
              <a:gd name="connsiteY107" fmla="*/ 685800 h 2775857"/>
              <a:gd name="connsiteX108" fmla="*/ 533400 w 2623458"/>
              <a:gd name="connsiteY108" fmla="*/ 620485 h 2775857"/>
              <a:gd name="connsiteX109" fmla="*/ 576943 w 2623458"/>
              <a:gd name="connsiteY109" fmla="*/ 555171 h 2775857"/>
              <a:gd name="connsiteX110" fmla="*/ 598715 w 2623458"/>
              <a:gd name="connsiteY110" fmla="*/ 522514 h 2775857"/>
              <a:gd name="connsiteX111" fmla="*/ 620486 w 2623458"/>
              <a:gd name="connsiteY111" fmla="*/ 478971 h 2775857"/>
              <a:gd name="connsiteX112" fmla="*/ 664029 w 2623458"/>
              <a:gd name="connsiteY112" fmla="*/ 435428 h 2775857"/>
              <a:gd name="connsiteX113" fmla="*/ 718458 w 2623458"/>
              <a:gd name="connsiteY113" fmla="*/ 391885 h 2775857"/>
              <a:gd name="connsiteX114" fmla="*/ 783772 w 2623458"/>
              <a:gd name="connsiteY114" fmla="*/ 337457 h 2775857"/>
              <a:gd name="connsiteX115" fmla="*/ 805543 w 2623458"/>
              <a:gd name="connsiteY115" fmla="*/ 315685 h 2775857"/>
              <a:gd name="connsiteX116" fmla="*/ 838200 w 2623458"/>
              <a:gd name="connsiteY116" fmla="*/ 293914 h 2775857"/>
              <a:gd name="connsiteX117" fmla="*/ 892629 w 2623458"/>
              <a:gd name="connsiteY117" fmla="*/ 250371 h 2775857"/>
              <a:gd name="connsiteX118" fmla="*/ 947058 w 2623458"/>
              <a:gd name="connsiteY118" fmla="*/ 206828 h 2775857"/>
              <a:gd name="connsiteX119" fmla="*/ 979715 w 2623458"/>
              <a:gd name="connsiteY119" fmla="*/ 185057 h 2775857"/>
              <a:gd name="connsiteX120" fmla="*/ 1045029 w 2623458"/>
              <a:gd name="connsiteY120" fmla="*/ 163285 h 2775857"/>
              <a:gd name="connsiteX121" fmla="*/ 1077686 w 2623458"/>
              <a:gd name="connsiteY121" fmla="*/ 141514 h 2775857"/>
              <a:gd name="connsiteX122" fmla="*/ 1099458 w 2623458"/>
              <a:gd name="connsiteY122" fmla="*/ 119742 h 2775857"/>
              <a:gd name="connsiteX123" fmla="*/ 1132115 w 2623458"/>
              <a:gd name="connsiteY123" fmla="*/ 108857 h 2775857"/>
              <a:gd name="connsiteX124" fmla="*/ 1153886 w 2623458"/>
              <a:gd name="connsiteY124" fmla="*/ 87085 h 2775857"/>
              <a:gd name="connsiteX125" fmla="*/ 1219200 w 2623458"/>
              <a:gd name="connsiteY125" fmla="*/ 54428 h 2775857"/>
              <a:gd name="connsiteX126" fmla="*/ 1262743 w 2623458"/>
              <a:gd name="connsiteY126" fmla="*/ 10885 h 2775857"/>
              <a:gd name="connsiteX127" fmla="*/ 1273629 w 2623458"/>
              <a:gd name="connsiteY127" fmla="*/ 0 h 2775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2623458" h="2775857">
                <a:moveTo>
                  <a:pt x="1273629" y="0"/>
                </a:moveTo>
                <a:cubicBezTo>
                  <a:pt x="1284515" y="0"/>
                  <a:pt x="1309807" y="7843"/>
                  <a:pt x="1328058" y="10885"/>
                </a:cubicBezTo>
                <a:cubicBezTo>
                  <a:pt x="1368113" y="17561"/>
                  <a:pt x="1418371" y="21662"/>
                  <a:pt x="1458686" y="32657"/>
                </a:cubicBezTo>
                <a:cubicBezTo>
                  <a:pt x="1480826" y="38695"/>
                  <a:pt x="1524000" y="54428"/>
                  <a:pt x="1524000" y="54428"/>
                </a:cubicBezTo>
                <a:cubicBezTo>
                  <a:pt x="1566527" y="96955"/>
                  <a:pt x="1521902" y="58822"/>
                  <a:pt x="1578429" y="87085"/>
                </a:cubicBezTo>
                <a:cubicBezTo>
                  <a:pt x="1590131" y="92936"/>
                  <a:pt x="1599131" y="103543"/>
                  <a:pt x="1611086" y="108857"/>
                </a:cubicBezTo>
                <a:cubicBezTo>
                  <a:pt x="1632057" y="118178"/>
                  <a:pt x="1654629" y="123371"/>
                  <a:pt x="1676400" y="130628"/>
                </a:cubicBezTo>
                <a:cubicBezTo>
                  <a:pt x="1687286" y="134257"/>
                  <a:pt x="1699510" y="135149"/>
                  <a:pt x="1709058" y="141514"/>
                </a:cubicBezTo>
                <a:cubicBezTo>
                  <a:pt x="1719944" y="148771"/>
                  <a:pt x="1731499" y="155112"/>
                  <a:pt x="1741715" y="163285"/>
                </a:cubicBezTo>
                <a:cubicBezTo>
                  <a:pt x="1749729" y="169696"/>
                  <a:pt x="1754306" y="180467"/>
                  <a:pt x="1763486" y="185057"/>
                </a:cubicBezTo>
                <a:cubicBezTo>
                  <a:pt x="1784012" y="195320"/>
                  <a:pt x="1809705" y="194098"/>
                  <a:pt x="1828800" y="206828"/>
                </a:cubicBezTo>
                <a:lnTo>
                  <a:pt x="1894115" y="250371"/>
                </a:lnTo>
                <a:lnTo>
                  <a:pt x="1926772" y="272142"/>
                </a:lnTo>
                <a:cubicBezTo>
                  <a:pt x="1988461" y="364680"/>
                  <a:pt x="1886849" y="221327"/>
                  <a:pt x="2013858" y="348342"/>
                </a:cubicBezTo>
                <a:cubicBezTo>
                  <a:pt x="2021115" y="355599"/>
                  <a:pt x="2026828" y="364833"/>
                  <a:pt x="2035629" y="370114"/>
                </a:cubicBezTo>
                <a:cubicBezTo>
                  <a:pt x="2104073" y="411182"/>
                  <a:pt x="2033737" y="324679"/>
                  <a:pt x="2133600" y="424542"/>
                </a:cubicBezTo>
                <a:cubicBezTo>
                  <a:pt x="2186173" y="477115"/>
                  <a:pt x="2119362" y="413151"/>
                  <a:pt x="2188029" y="468085"/>
                </a:cubicBezTo>
                <a:cubicBezTo>
                  <a:pt x="2196043" y="474496"/>
                  <a:pt x="2200999" y="484577"/>
                  <a:pt x="2209800" y="489857"/>
                </a:cubicBezTo>
                <a:cubicBezTo>
                  <a:pt x="2219640" y="495761"/>
                  <a:pt x="2231572" y="497114"/>
                  <a:pt x="2242458" y="500742"/>
                </a:cubicBezTo>
                <a:cubicBezTo>
                  <a:pt x="2284980" y="543266"/>
                  <a:pt x="2240364" y="505139"/>
                  <a:pt x="2296886" y="533400"/>
                </a:cubicBezTo>
                <a:cubicBezTo>
                  <a:pt x="2381295" y="575604"/>
                  <a:pt x="2280116" y="538695"/>
                  <a:pt x="2362200" y="566057"/>
                </a:cubicBezTo>
                <a:cubicBezTo>
                  <a:pt x="2376714" y="580571"/>
                  <a:pt x="2388664" y="598214"/>
                  <a:pt x="2405743" y="609600"/>
                </a:cubicBezTo>
                <a:lnTo>
                  <a:pt x="2471058" y="653142"/>
                </a:lnTo>
                <a:cubicBezTo>
                  <a:pt x="2478315" y="664028"/>
                  <a:pt x="2484453" y="675749"/>
                  <a:pt x="2492829" y="685800"/>
                </a:cubicBezTo>
                <a:cubicBezTo>
                  <a:pt x="2562686" y="769630"/>
                  <a:pt x="2493194" y="670021"/>
                  <a:pt x="2547258" y="751114"/>
                </a:cubicBezTo>
                <a:cubicBezTo>
                  <a:pt x="2553868" y="803998"/>
                  <a:pt x="2556560" y="842756"/>
                  <a:pt x="2569029" y="892628"/>
                </a:cubicBezTo>
                <a:cubicBezTo>
                  <a:pt x="2571812" y="903760"/>
                  <a:pt x="2574783" y="915022"/>
                  <a:pt x="2579915" y="925285"/>
                </a:cubicBezTo>
                <a:cubicBezTo>
                  <a:pt x="2593648" y="952750"/>
                  <a:pt x="2603207" y="959463"/>
                  <a:pt x="2623458" y="979714"/>
                </a:cubicBezTo>
                <a:cubicBezTo>
                  <a:pt x="2601327" y="1090364"/>
                  <a:pt x="2624001" y="988699"/>
                  <a:pt x="2601686" y="1066800"/>
                </a:cubicBezTo>
                <a:cubicBezTo>
                  <a:pt x="2597576" y="1081185"/>
                  <a:pt x="2597491" y="1096961"/>
                  <a:pt x="2590800" y="1110342"/>
                </a:cubicBezTo>
                <a:cubicBezTo>
                  <a:pt x="2586210" y="1119522"/>
                  <a:pt x="2576286" y="1124857"/>
                  <a:pt x="2569029" y="1132114"/>
                </a:cubicBezTo>
                <a:cubicBezTo>
                  <a:pt x="2565400" y="1193800"/>
                  <a:pt x="2567309" y="1256062"/>
                  <a:pt x="2558143" y="1317171"/>
                </a:cubicBezTo>
                <a:cubicBezTo>
                  <a:pt x="2556202" y="1330109"/>
                  <a:pt x="2544987" y="1339982"/>
                  <a:pt x="2536372" y="1349828"/>
                </a:cubicBezTo>
                <a:cubicBezTo>
                  <a:pt x="2519476" y="1369138"/>
                  <a:pt x="2496175" y="1382908"/>
                  <a:pt x="2481943" y="1404257"/>
                </a:cubicBezTo>
                <a:cubicBezTo>
                  <a:pt x="2474686" y="1415143"/>
                  <a:pt x="2466023" y="1425212"/>
                  <a:pt x="2460172" y="1436914"/>
                </a:cubicBezTo>
                <a:cubicBezTo>
                  <a:pt x="2455040" y="1447177"/>
                  <a:pt x="2456454" y="1460611"/>
                  <a:pt x="2449286" y="1469571"/>
                </a:cubicBezTo>
                <a:cubicBezTo>
                  <a:pt x="2441113" y="1479787"/>
                  <a:pt x="2427515" y="1484085"/>
                  <a:pt x="2416629" y="1491342"/>
                </a:cubicBezTo>
                <a:cubicBezTo>
                  <a:pt x="2376930" y="1610439"/>
                  <a:pt x="2440242" y="1430051"/>
                  <a:pt x="2383972" y="1556657"/>
                </a:cubicBezTo>
                <a:cubicBezTo>
                  <a:pt x="2374651" y="1577628"/>
                  <a:pt x="2367766" y="1599707"/>
                  <a:pt x="2362200" y="1621971"/>
                </a:cubicBezTo>
                <a:cubicBezTo>
                  <a:pt x="2358711" y="1635928"/>
                  <a:pt x="2348239" y="1682550"/>
                  <a:pt x="2340429" y="1698171"/>
                </a:cubicBezTo>
                <a:cubicBezTo>
                  <a:pt x="2330999" y="1717032"/>
                  <a:pt x="2313762" y="1739100"/>
                  <a:pt x="2296886" y="1752600"/>
                </a:cubicBezTo>
                <a:cubicBezTo>
                  <a:pt x="2286670" y="1760773"/>
                  <a:pt x="2274280" y="1765996"/>
                  <a:pt x="2264229" y="1774371"/>
                </a:cubicBezTo>
                <a:cubicBezTo>
                  <a:pt x="2217689" y="1813154"/>
                  <a:pt x="2244048" y="1796875"/>
                  <a:pt x="2209800" y="1839685"/>
                </a:cubicBezTo>
                <a:cubicBezTo>
                  <a:pt x="2192071" y="1861847"/>
                  <a:pt x="2179624" y="1867060"/>
                  <a:pt x="2155372" y="1883228"/>
                </a:cubicBezTo>
                <a:cubicBezTo>
                  <a:pt x="2119368" y="1937232"/>
                  <a:pt x="2142849" y="1906637"/>
                  <a:pt x="2079172" y="1970314"/>
                </a:cubicBezTo>
                <a:cubicBezTo>
                  <a:pt x="2071915" y="1977571"/>
                  <a:pt x="2065939" y="1986392"/>
                  <a:pt x="2057400" y="1992085"/>
                </a:cubicBezTo>
                <a:cubicBezTo>
                  <a:pt x="2035629" y="2006599"/>
                  <a:pt x="2010588" y="2017126"/>
                  <a:pt x="1992086" y="2035628"/>
                </a:cubicBezTo>
                <a:cubicBezTo>
                  <a:pt x="1977572" y="2050142"/>
                  <a:pt x="1968016" y="2072680"/>
                  <a:pt x="1948543" y="2079171"/>
                </a:cubicBezTo>
                <a:cubicBezTo>
                  <a:pt x="1916936" y="2089707"/>
                  <a:pt x="1910085" y="2088808"/>
                  <a:pt x="1883229" y="2111828"/>
                </a:cubicBezTo>
                <a:cubicBezTo>
                  <a:pt x="1867644" y="2125186"/>
                  <a:pt x="1856765" y="2143985"/>
                  <a:pt x="1839686" y="2155371"/>
                </a:cubicBezTo>
                <a:cubicBezTo>
                  <a:pt x="1764825" y="2205279"/>
                  <a:pt x="1799195" y="2190639"/>
                  <a:pt x="1741715" y="2209800"/>
                </a:cubicBezTo>
                <a:cubicBezTo>
                  <a:pt x="1721465" y="2230049"/>
                  <a:pt x="1714750" y="2239610"/>
                  <a:pt x="1687286" y="2253342"/>
                </a:cubicBezTo>
                <a:cubicBezTo>
                  <a:pt x="1677023" y="2258474"/>
                  <a:pt x="1665515" y="2260599"/>
                  <a:pt x="1654629" y="2264228"/>
                </a:cubicBezTo>
                <a:cubicBezTo>
                  <a:pt x="1604715" y="2314144"/>
                  <a:pt x="1668392" y="2255054"/>
                  <a:pt x="1589315" y="2307771"/>
                </a:cubicBezTo>
                <a:cubicBezTo>
                  <a:pt x="1580775" y="2313464"/>
                  <a:pt x="1576344" y="2324262"/>
                  <a:pt x="1567543" y="2329542"/>
                </a:cubicBezTo>
                <a:cubicBezTo>
                  <a:pt x="1557704" y="2335446"/>
                  <a:pt x="1545433" y="2335908"/>
                  <a:pt x="1534886" y="2340428"/>
                </a:cubicBezTo>
                <a:cubicBezTo>
                  <a:pt x="1455195" y="2374582"/>
                  <a:pt x="1528075" y="2353018"/>
                  <a:pt x="1447800" y="2373085"/>
                </a:cubicBezTo>
                <a:cubicBezTo>
                  <a:pt x="1392639" y="2428249"/>
                  <a:pt x="1464026" y="2363350"/>
                  <a:pt x="1393372" y="2405742"/>
                </a:cubicBezTo>
                <a:cubicBezTo>
                  <a:pt x="1384571" y="2411022"/>
                  <a:pt x="1380780" y="2422924"/>
                  <a:pt x="1371600" y="2427514"/>
                </a:cubicBezTo>
                <a:cubicBezTo>
                  <a:pt x="1351074" y="2437777"/>
                  <a:pt x="1328057" y="2442028"/>
                  <a:pt x="1306286" y="2449285"/>
                </a:cubicBezTo>
                <a:cubicBezTo>
                  <a:pt x="1295400" y="2452914"/>
                  <a:pt x="1283176" y="2453806"/>
                  <a:pt x="1273629" y="2460171"/>
                </a:cubicBezTo>
                <a:cubicBezTo>
                  <a:pt x="1262743" y="2467428"/>
                  <a:pt x="1252997" y="2476788"/>
                  <a:pt x="1240972" y="2481942"/>
                </a:cubicBezTo>
                <a:cubicBezTo>
                  <a:pt x="1227221" y="2487835"/>
                  <a:pt x="1211814" y="2488718"/>
                  <a:pt x="1197429" y="2492828"/>
                </a:cubicBezTo>
                <a:cubicBezTo>
                  <a:pt x="1186396" y="2495980"/>
                  <a:pt x="1175319" y="2499194"/>
                  <a:pt x="1164772" y="2503714"/>
                </a:cubicBezTo>
                <a:cubicBezTo>
                  <a:pt x="1085903" y="2537515"/>
                  <a:pt x="1158550" y="2518021"/>
                  <a:pt x="1066800" y="2536371"/>
                </a:cubicBezTo>
                <a:cubicBezTo>
                  <a:pt x="1055914" y="2543628"/>
                  <a:pt x="1044359" y="2549969"/>
                  <a:pt x="1034143" y="2558142"/>
                </a:cubicBezTo>
                <a:cubicBezTo>
                  <a:pt x="1026129" y="2564553"/>
                  <a:pt x="1021173" y="2574633"/>
                  <a:pt x="1012372" y="2579914"/>
                </a:cubicBezTo>
                <a:cubicBezTo>
                  <a:pt x="1002533" y="2585818"/>
                  <a:pt x="990601" y="2587171"/>
                  <a:pt x="979715" y="2590800"/>
                </a:cubicBezTo>
                <a:cubicBezTo>
                  <a:pt x="972458" y="2601686"/>
                  <a:pt x="966319" y="2613406"/>
                  <a:pt x="957943" y="2623457"/>
                </a:cubicBezTo>
                <a:cubicBezTo>
                  <a:pt x="940746" y="2644093"/>
                  <a:pt x="917095" y="2665652"/>
                  <a:pt x="892629" y="2677885"/>
                </a:cubicBezTo>
                <a:cubicBezTo>
                  <a:pt x="857595" y="2695402"/>
                  <a:pt x="806662" y="2694028"/>
                  <a:pt x="772886" y="2699657"/>
                </a:cubicBezTo>
                <a:cubicBezTo>
                  <a:pt x="758129" y="2702117"/>
                  <a:pt x="744063" y="2707866"/>
                  <a:pt x="729343" y="2710542"/>
                </a:cubicBezTo>
                <a:cubicBezTo>
                  <a:pt x="704099" y="2715132"/>
                  <a:pt x="678543" y="2717799"/>
                  <a:pt x="653143" y="2721428"/>
                </a:cubicBezTo>
                <a:cubicBezTo>
                  <a:pt x="497929" y="2773168"/>
                  <a:pt x="659448" y="2721182"/>
                  <a:pt x="544286" y="2754085"/>
                </a:cubicBezTo>
                <a:cubicBezTo>
                  <a:pt x="533253" y="2757237"/>
                  <a:pt x="522761" y="2762188"/>
                  <a:pt x="511629" y="2764971"/>
                </a:cubicBezTo>
                <a:cubicBezTo>
                  <a:pt x="493679" y="2769459"/>
                  <a:pt x="475343" y="2772228"/>
                  <a:pt x="457200" y="2775857"/>
                </a:cubicBezTo>
                <a:cubicBezTo>
                  <a:pt x="410029" y="2772228"/>
                  <a:pt x="362418" y="2772350"/>
                  <a:pt x="315686" y="2764971"/>
                </a:cubicBezTo>
                <a:cubicBezTo>
                  <a:pt x="293018" y="2761392"/>
                  <a:pt x="272636" y="2748766"/>
                  <a:pt x="250372" y="2743200"/>
                </a:cubicBezTo>
                <a:lnTo>
                  <a:pt x="206829" y="2732314"/>
                </a:lnTo>
                <a:cubicBezTo>
                  <a:pt x="195943" y="2725057"/>
                  <a:pt x="185874" y="2716393"/>
                  <a:pt x="174172" y="2710542"/>
                </a:cubicBezTo>
                <a:cubicBezTo>
                  <a:pt x="163909" y="2705410"/>
                  <a:pt x="151354" y="2705560"/>
                  <a:pt x="141515" y="2699657"/>
                </a:cubicBezTo>
                <a:cubicBezTo>
                  <a:pt x="66802" y="2654830"/>
                  <a:pt x="179596" y="2697835"/>
                  <a:pt x="87086" y="2667000"/>
                </a:cubicBezTo>
                <a:cubicBezTo>
                  <a:pt x="12225" y="2617092"/>
                  <a:pt x="30047" y="2648280"/>
                  <a:pt x="10886" y="2590800"/>
                </a:cubicBezTo>
                <a:cubicBezTo>
                  <a:pt x="7257" y="2558143"/>
                  <a:pt x="0" y="2525686"/>
                  <a:pt x="0" y="2492828"/>
                </a:cubicBezTo>
                <a:cubicBezTo>
                  <a:pt x="0" y="2473723"/>
                  <a:pt x="13674" y="2331976"/>
                  <a:pt x="21772" y="2296885"/>
                </a:cubicBezTo>
                <a:cubicBezTo>
                  <a:pt x="54433" y="2155353"/>
                  <a:pt x="32655" y="2286009"/>
                  <a:pt x="54429" y="2198914"/>
                </a:cubicBezTo>
                <a:cubicBezTo>
                  <a:pt x="69803" y="2137421"/>
                  <a:pt x="62381" y="2170042"/>
                  <a:pt x="76200" y="2100942"/>
                </a:cubicBezTo>
                <a:cubicBezTo>
                  <a:pt x="79109" y="2066037"/>
                  <a:pt x="86842" y="1942343"/>
                  <a:pt x="97972" y="1894114"/>
                </a:cubicBezTo>
                <a:cubicBezTo>
                  <a:pt x="97973" y="1894112"/>
                  <a:pt x="125186" y="1812471"/>
                  <a:pt x="130629" y="1796142"/>
                </a:cubicBezTo>
                <a:cubicBezTo>
                  <a:pt x="134258" y="1785256"/>
                  <a:pt x="138732" y="1774617"/>
                  <a:pt x="141515" y="1763485"/>
                </a:cubicBezTo>
                <a:cubicBezTo>
                  <a:pt x="145143" y="1748971"/>
                  <a:pt x="149155" y="1734547"/>
                  <a:pt x="152400" y="1719942"/>
                </a:cubicBezTo>
                <a:cubicBezTo>
                  <a:pt x="156414" y="1701881"/>
                  <a:pt x="158418" y="1683364"/>
                  <a:pt x="163286" y="1665514"/>
                </a:cubicBezTo>
                <a:cubicBezTo>
                  <a:pt x="169324" y="1643374"/>
                  <a:pt x="177801" y="1621971"/>
                  <a:pt x="185058" y="1600200"/>
                </a:cubicBezTo>
                <a:lnTo>
                  <a:pt x="195943" y="1567542"/>
                </a:lnTo>
                <a:cubicBezTo>
                  <a:pt x="199571" y="1556656"/>
                  <a:pt x="204046" y="1546017"/>
                  <a:pt x="206829" y="1534885"/>
                </a:cubicBezTo>
                <a:cubicBezTo>
                  <a:pt x="234165" y="1425538"/>
                  <a:pt x="219138" y="1476184"/>
                  <a:pt x="250372" y="1382485"/>
                </a:cubicBezTo>
                <a:cubicBezTo>
                  <a:pt x="254001" y="1371599"/>
                  <a:pt x="258475" y="1360960"/>
                  <a:pt x="261258" y="1349828"/>
                </a:cubicBezTo>
                <a:cubicBezTo>
                  <a:pt x="268515" y="1320799"/>
                  <a:pt x="273567" y="1291129"/>
                  <a:pt x="283029" y="1262742"/>
                </a:cubicBezTo>
                <a:lnTo>
                  <a:pt x="304800" y="1197428"/>
                </a:lnTo>
                <a:cubicBezTo>
                  <a:pt x="308429" y="1186542"/>
                  <a:pt x="309321" y="1174318"/>
                  <a:pt x="315686" y="1164771"/>
                </a:cubicBezTo>
                <a:lnTo>
                  <a:pt x="337458" y="1132114"/>
                </a:lnTo>
                <a:cubicBezTo>
                  <a:pt x="344715" y="1110343"/>
                  <a:pt x="348966" y="1087326"/>
                  <a:pt x="359229" y="1066800"/>
                </a:cubicBezTo>
                <a:cubicBezTo>
                  <a:pt x="391263" y="1002730"/>
                  <a:pt x="375868" y="1038653"/>
                  <a:pt x="402772" y="957942"/>
                </a:cubicBezTo>
                <a:cubicBezTo>
                  <a:pt x="406401" y="947056"/>
                  <a:pt x="410875" y="936417"/>
                  <a:pt x="413658" y="925285"/>
                </a:cubicBezTo>
                <a:cubicBezTo>
                  <a:pt x="419744" y="900941"/>
                  <a:pt x="435711" y="832334"/>
                  <a:pt x="446315" y="816428"/>
                </a:cubicBezTo>
                <a:cubicBezTo>
                  <a:pt x="453572" y="805542"/>
                  <a:pt x="462773" y="795726"/>
                  <a:pt x="468086" y="783771"/>
                </a:cubicBezTo>
                <a:cubicBezTo>
                  <a:pt x="477407" y="762800"/>
                  <a:pt x="477128" y="737552"/>
                  <a:pt x="489858" y="718457"/>
                </a:cubicBezTo>
                <a:cubicBezTo>
                  <a:pt x="497115" y="707571"/>
                  <a:pt x="506316" y="697755"/>
                  <a:pt x="511629" y="685800"/>
                </a:cubicBezTo>
                <a:cubicBezTo>
                  <a:pt x="520949" y="664829"/>
                  <a:pt x="520670" y="639580"/>
                  <a:pt x="533400" y="620485"/>
                </a:cubicBezTo>
                <a:lnTo>
                  <a:pt x="576943" y="555171"/>
                </a:lnTo>
                <a:cubicBezTo>
                  <a:pt x="584200" y="544285"/>
                  <a:pt x="592864" y="534216"/>
                  <a:pt x="598715" y="522514"/>
                </a:cubicBezTo>
                <a:cubicBezTo>
                  <a:pt x="605972" y="508000"/>
                  <a:pt x="610750" y="491953"/>
                  <a:pt x="620486" y="478971"/>
                </a:cubicBezTo>
                <a:cubicBezTo>
                  <a:pt x="632802" y="462550"/>
                  <a:pt x="652643" y="452507"/>
                  <a:pt x="664029" y="435428"/>
                </a:cubicBezTo>
                <a:cubicBezTo>
                  <a:pt x="692165" y="393223"/>
                  <a:pt x="673388" y="406908"/>
                  <a:pt x="718458" y="391885"/>
                </a:cubicBezTo>
                <a:cubicBezTo>
                  <a:pt x="796040" y="314303"/>
                  <a:pt x="707989" y="398085"/>
                  <a:pt x="783772" y="337457"/>
                </a:cubicBezTo>
                <a:cubicBezTo>
                  <a:pt x="791786" y="331046"/>
                  <a:pt x="797529" y="322096"/>
                  <a:pt x="805543" y="315685"/>
                </a:cubicBezTo>
                <a:cubicBezTo>
                  <a:pt x="815759" y="307512"/>
                  <a:pt x="827984" y="302087"/>
                  <a:pt x="838200" y="293914"/>
                </a:cubicBezTo>
                <a:cubicBezTo>
                  <a:pt x="915756" y="231869"/>
                  <a:pt x="792116" y="317379"/>
                  <a:pt x="892629" y="250371"/>
                </a:cubicBezTo>
                <a:cubicBezTo>
                  <a:pt x="929329" y="195321"/>
                  <a:pt x="894477" y="233118"/>
                  <a:pt x="947058" y="206828"/>
                </a:cubicBezTo>
                <a:cubicBezTo>
                  <a:pt x="958760" y="200977"/>
                  <a:pt x="967760" y="190370"/>
                  <a:pt x="979715" y="185057"/>
                </a:cubicBezTo>
                <a:cubicBezTo>
                  <a:pt x="1000686" y="175736"/>
                  <a:pt x="1025934" y="176015"/>
                  <a:pt x="1045029" y="163285"/>
                </a:cubicBezTo>
                <a:cubicBezTo>
                  <a:pt x="1055915" y="156028"/>
                  <a:pt x="1067470" y="149687"/>
                  <a:pt x="1077686" y="141514"/>
                </a:cubicBezTo>
                <a:cubicBezTo>
                  <a:pt x="1085700" y="135103"/>
                  <a:pt x="1090657" y="125022"/>
                  <a:pt x="1099458" y="119742"/>
                </a:cubicBezTo>
                <a:cubicBezTo>
                  <a:pt x="1109297" y="113839"/>
                  <a:pt x="1121229" y="112485"/>
                  <a:pt x="1132115" y="108857"/>
                </a:cubicBezTo>
                <a:cubicBezTo>
                  <a:pt x="1139372" y="101600"/>
                  <a:pt x="1145085" y="92365"/>
                  <a:pt x="1153886" y="87085"/>
                </a:cubicBezTo>
                <a:cubicBezTo>
                  <a:pt x="1218280" y="48449"/>
                  <a:pt x="1154962" y="109490"/>
                  <a:pt x="1219200" y="54428"/>
                </a:cubicBezTo>
                <a:cubicBezTo>
                  <a:pt x="1234785" y="41070"/>
                  <a:pt x="1248229" y="25399"/>
                  <a:pt x="1262743" y="10885"/>
                </a:cubicBezTo>
                <a:lnTo>
                  <a:pt x="1273629"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олилиния 7">
            <a:extLst>
              <a:ext uri="{FF2B5EF4-FFF2-40B4-BE49-F238E27FC236}">
                <a16:creationId xmlns:a16="http://schemas.microsoft.com/office/drawing/2014/main" id="{038CFCE0-D83C-2257-A89B-1C2EA3F02D60}"/>
              </a:ext>
            </a:extLst>
          </p:cNvPr>
          <p:cNvSpPr/>
          <p:nvPr/>
        </p:nvSpPr>
        <p:spPr>
          <a:xfrm>
            <a:off x="20448" y="5032517"/>
            <a:ext cx="1306736" cy="1774372"/>
          </a:xfrm>
          <a:custGeom>
            <a:avLst/>
            <a:gdLst>
              <a:gd name="connsiteX0" fmla="*/ 697136 w 1306736"/>
              <a:gd name="connsiteY0" fmla="*/ 0 h 1774372"/>
              <a:gd name="connsiteX1" fmla="*/ 784222 w 1306736"/>
              <a:gd name="connsiteY1" fmla="*/ 21772 h 1774372"/>
              <a:gd name="connsiteX2" fmla="*/ 838651 w 1306736"/>
              <a:gd name="connsiteY2" fmla="*/ 65315 h 1774372"/>
              <a:gd name="connsiteX3" fmla="*/ 871308 w 1306736"/>
              <a:gd name="connsiteY3" fmla="*/ 87086 h 1774372"/>
              <a:gd name="connsiteX4" fmla="*/ 914851 w 1306736"/>
              <a:gd name="connsiteY4" fmla="*/ 130629 h 1774372"/>
              <a:gd name="connsiteX5" fmla="*/ 947508 w 1306736"/>
              <a:gd name="connsiteY5" fmla="*/ 163286 h 1774372"/>
              <a:gd name="connsiteX6" fmla="*/ 969279 w 1306736"/>
              <a:gd name="connsiteY6" fmla="*/ 185058 h 1774372"/>
              <a:gd name="connsiteX7" fmla="*/ 991051 w 1306736"/>
              <a:gd name="connsiteY7" fmla="*/ 206829 h 1774372"/>
              <a:gd name="connsiteX8" fmla="*/ 1012822 w 1306736"/>
              <a:gd name="connsiteY8" fmla="*/ 239486 h 1774372"/>
              <a:gd name="connsiteX9" fmla="*/ 1056365 w 1306736"/>
              <a:gd name="connsiteY9" fmla="*/ 283029 h 1774372"/>
              <a:gd name="connsiteX10" fmla="*/ 1089022 w 1306736"/>
              <a:gd name="connsiteY10" fmla="*/ 348343 h 1774372"/>
              <a:gd name="connsiteX11" fmla="*/ 1132565 w 1306736"/>
              <a:gd name="connsiteY11" fmla="*/ 402772 h 1774372"/>
              <a:gd name="connsiteX12" fmla="*/ 1154336 w 1306736"/>
              <a:gd name="connsiteY12" fmla="*/ 435429 h 1774372"/>
              <a:gd name="connsiteX13" fmla="*/ 1176108 w 1306736"/>
              <a:gd name="connsiteY13" fmla="*/ 500743 h 1774372"/>
              <a:gd name="connsiteX14" fmla="*/ 1197879 w 1306736"/>
              <a:gd name="connsiteY14" fmla="*/ 522515 h 1774372"/>
              <a:gd name="connsiteX15" fmla="*/ 1219651 w 1306736"/>
              <a:gd name="connsiteY15" fmla="*/ 598715 h 1774372"/>
              <a:gd name="connsiteX16" fmla="*/ 1241422 w 1306736"/>
              <a:gd name="connsiteY16" fmla="*/ 664029 h 1774372"/>
              <a:gd name="connsiteX17" fmla="*/ 1274079 w 1306736"/>
              <a:gd name="connsiteY17" fmla="*/ 762000 h 1774372"/>
              <a:gd name="connsiteX18" fmla="*/ 1295851 w 1306736"/>
              <a:gd name="connsiteY18" fmla="*/ 827315 h 1774372"/>
              <a:gd name="connsiteX19" fmla="*/ 1306736 w 1306736"/>
              <a:gd name="connsiteY19" fmla="*/ 859972 h 1774372"/>
              <a:gd name="connsiteX20" fmla="*/ 1295851 w 1306736"/>
              <a:gd name="connsiteY20" fmla="*/ 1034143 h 1774372"/>
              <a:gd name="connsiteX21" fmla="*/ 1274079 w 1306736"/>
              <a:gd name="connsiteY21" fmla="*/ 1066800 h 1774372"/>
              <a:gd name="connsiteX22" fmla="*/ 1230536 w 1306736"/>
              <a:gd name="connsiteY22" fmla="*/ 1143000 h 1774372"/>
              <a:gd name="connsiteX23" fmla="*/ 1219651 w 1306736"/>
              <a:gd name="connsiteY23" fmla="*/ 1175658 h 1774372"/>
              <a:gd name="connsiteX24" fmla="*/ 1165222 w 1306736"/>
              <a:gd name="connsiteY24" fmla="*/ 1230086 h 1774372"/>
              <a:gd name="connsiteX25" fmla="*/ 1143451 w 1306736"/>
              <a:gd name="connsiteY25" fmla="*/ 1251858 h 1774372"/>
              <a:gd name="connsiteX26" fmla="*/ 1121679 w 1306736"/>
              <a:gd name="connsiteY26" fmla="*/ 1273629 h 1774372"/>
              <a:gd name="connsiteX27" fmla="*/ 1089022 w 1306736"/>
              <a:gd name="connsiteY27" fmla="*/ 1295400 h 1774372"/>
              <a:gd name="connsiteX28" fmla="*/ 1045479 w 1306736"/>
              <a:gd name="connsiteY28" fmla="*/ 1349829 h 1774372"/>
              <a:gd name="connsiteX29" fmla="*/ 1012822 w 1306736"/>
              <a:gd name="connsiteY29" fmla="*/ 1371600 h 1774372"/>
              <a:gd name="connsiteX30" fmla="*/ 936622 w 1306736"/>
              <a:gd name="connsiteY30" fmla="*/ 1469572 h 1774372"/>
              <a:gd name="connsiteX31" fmla="*/ 925736 w 1306736"/>
              <a:gd name="connsiteY31" fmla="*/ 1502229 h 1774372"/>
              <a:gd name="connsiteX32" fmla="*/ 893079 w 1306736"/>
              <a:gd name="connsiteY32" fmla="*/ 1524000 h 1774372"/>
              <a:gd name="connsiteX33" fmla="*/ 871308 w 1306736"/>
              <a:gd name="connsiteY33" fmla="*/ 1545772 h 1774372"/>
              <a:gd name="connsiteX34" fmla="*/ 816879 w 1306736"/>
              <a:gd name="connsiteY34" fmla="*/ 1600200 h 1774372"/>
              <a:gd name="connsiteX35" fmla="*/ 773336 w 1306736"/>
              <a:gd name="connsiteY35" fmla="*/ 1643743 h 1774372"/>
              <a:gd name="connsiteX36" fmla="*/ 675365 w 1306736"/>
              <a:gd name="connsiteY36" fmla="*/ 1676400 h 1774372"/>
              <a:gd name="connsiteX37" fmla="*/ 642708 w 1306736"/>
              <a:gd name="connsiteY37" fmla="*/ 1687286 h 1774372"/>
              <a:gd name="connsiteX38" fmla="*/ 610051 w 1306736"/>
              <a:gd name="connsiteY38" fmla="*/ 1698172 h 1774372"/>
              <a:gd name="connsiteX39" fmla="*/ 566508 w 1306736"/>
              <a:gd name="connsiteY39" fmla="*/ 1709058 h 1774372"/>
              <a:gd name="connsiteX40" fmla="*/ 501193 w 1306736"/>
              <a:gd name="connsiteY40" fmla="*/ 1741715 h 1774372"/>
              <a:gd name="connsiteX41" fmla="*/ 468536 w 1306736"/>
              <a:gd name="connsiteY41" fmla="*/ 1763486 h 1774372"/>
              <a:gd name="connsiteX42" fmla="*/ 392336 w 1306736"/>
              <a:gd name="connsiteY42" fmla="*/ 1774372 h 1774372"/>
              <a:gd name="connsiteX43" fmla="*/ 196393 w 1306736"/>
              <a:gd name="connsiteY43" fmla="*/ 1752600 h 1774372"/>
              <a:gd name="connsiteX44" fmla="*/ 109308 w 1306736"/>
              <a:gd name="connsiteY44" fmla="*/ 1730829 h 1774372"/>
              <a:gd name="connsiteX45" fmla="*/ 43993 w 1306736"/>
              <a:gd name="connsiteY45" fmla="*/ 1709058 h 1774372"/>
              <a:gd name="connsiteX46" fmla="*/ 451 w 1306736"/>
              <a:gd name="connsiteY46" fmla="*/ 1654629 h 1774372"/>
              <a:gd name="connsiteX47" fmla="*/ 11336 w 1306736"/>
              <a:gd name="connsiteY47" fmla="*/ 1589315 h 1774372"/>
              <a:gd name="connsiteX48" fmla="*/ 33108 w 1306736"/>
              <a:gd name="connsiteY48" fmla="*/ 1524000 h 1774372"/>
              <a:gd name="connsiteX49" fmla="*/ 43993 w 1306736"/>
              <a:gd name="connsiteY49" fmla="*/ 1480458 h 1774372"/>
              <a:gd name="connsiteX50" fmla="*/ 54879 w 1306736"/>
              <a:gd name="connsiteY50" fmla="*/ 1349829 h 1774372"/>
              <a:gd name="connsiteX51" fmla="*/ 87536 w 1306736"/>
              <a:gd name="connsiteY51" fmla="*/ 1273629 h 1774372"/>
              <a:gd name="connsiteX52" fmla="*/ 109308 w 1306736"/>
              <a:gd name="connsiteY52" fmla="*/ 1208315 h 1774372"/>
              <a:gd name="connsiteX53" fmla="*/ 120193 w 1306736"/>
              <a:gd name="connsiteY53" fmla="*/ 1175658 h 1774372"/>
              <a:gd name="connsiteX54" fmla="*/ 141965 w 1306736"/>
              <a:gd name="connsiteY54" fmla="*/ 1088572 h 1774372"/>
              <a:gd name="connsiteX55" fmla="*/ 196393 w 1306736"/>
              <a:gd name="connsiteY55" fmla="*/ 925286 h 1774372"/>
              <a:gd name="connsiteX56" fmla="*/ 250822 w 1306736"/>
              <a:gd name="connsiteY56" fmla="*/ 762000 h 1774372"/>
              <a:gd name="connsiteX57" fmla="*/ 261708 w 1306736"/>
              <a:gd name="connsiteY57" fmla="*/ 729343 h 1774372"/>
              <a:gd name="connsiteX58" fmla="*/ 272593 w 1306736"/>
              <a:gd name="connsiteY58" fmla="*/ 696686 h 1774372"/>
              <a:gd name="connsiteX59" fmla="*/ 316136 w 1306736"/>
              <a:gd name="connsiteY59" fmla="*/ 631372 h 1774372"/>
              <a:gd name="connsiteX60" fmla="*/ 348793 w 1306736"/>
              <a:gd name="connsiteY60" fmla="*/ 533400 h 1774372"/>
              <a:gd name="connsiteX61" fmla="*/ 359679 w 1306736"/>
              <a:gd name="connsiteY61" fmla="*/ 500743 h 1774372"/>
              <a:gd name="connsiteX62" fmla="*/ 381451 w 1306736"/>
              <a:gd name="connsiteY62" fmla="*/ 478972 h 1774372"/>
              <a:gd name="connsiteX63" fmla="*/ 424993 w 1306736"/>
              <a:gd name="connsiteY63" fmla="*/ 391886 h 1774372"/>
              <a:gd name="connsiteX64" fmla="*/ 457651 w 1306736"/>
              <a:gd name="connsiteY64" fmla="*/ 337458 h 1774372"/>
              <a:gd name="connsiteX65" fmla="*/ 490308 w 1306736"/>
              <a:gd name="connsiteY65" fmla="*/ 283029 h 1774372"/>
              <a:gd name="connsiteX66" fmla="*/ 501193 w 1306736"/>
              <a:gd name="connsiteY66" fmla="*/ 250372 h 1774372"/>
              <a:gd name="connsiteX67" fmla="*/ 544736 w 1306736"/>
              <a:gd name="connsiteY67" fmla="*/ 195943 h 1774372"/>
              <a:gd name="connsiteX68" fmla="*/ 577393 w 1306736"/>
              <a:gd name="connsiteY68" fmla="*/ 130629 h 1774372"/>
              <a:gd name="connsiteX69" fmla="*/ 599165 w 1306736"/>
              <a:gd name="connsiteY69" fmla="*/ 108858 h 1774372"/>
              <a:gd name="connsiteX70" fmla="*/ 631822 w 1306736"/>
              <a:gd name="connsiteY70" fmla="*/ 97972 h 1774372"/>
              <a:gd name="connsiteX71" fmla="*/ 653593 w 1306736"/>
              <a:gd name="connsiteY71" fmla="*/ 76200 h 1774372"/>
              <a:gd name="connsiteX72" fmla="*/ 718908 w 1306736"/>
              <a:gd name="connsiteY72" fmla="*/ 54429 h 1774372"/>
              <a:gd name="connsiteX73" fmla="*/ 762451 w 1306736"/>
              <a:gd name="connsiteY73" fmla="*/ 21772 h 177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306736" h="1774372">
                <a:moveTo>
                  <a:pt x="697136" y="0"/>
                </a:moveTo>
                <a:cubicBezTo>
                  <a:pt x="717840" y="4141"/>
                  <a:pt x="761905" y="10614"/>
                  <a:pt x="784222" y="21772"/>
                </a:cubicBezTo>
                <a:cubicBezTo>
                  <a:pt x="828897" y="44110"/>
                  <a:pt x="804899" y="38314"/>
                  <a:pt x="838651" y="65315"/>
                </a:cubicBezTo>
                <a:cubicBezTo>
                  <a:pt x="848867" y="73488"/>
                  <a:pt x="861375" y="78572"/>
                  <a:pt x="871308" y="87086"/>
                </a:cubicBezTo>
                <a:cubicBezTo>
                  <a:pt x="886893" y="100444"/>
                  <a:pt x="900337" y="116115"/>
                  <a:pt x="914851" y="130629"/>
                </a:cubicBezTo>
                <a:lnTo>
                  <a:pt x="947508" y="163286"/>
                </a:lnTo>
                <a:lnTo>
                  <a:pt x="969279" y="185058"/>
                </a:lnTo>
                <a:cubicBezTo>
                  <a:pt x="976536" y="192315"/>
                  <a:pt x="985358" y="198289"/>
                  <a:pt x="991051" y="206829"/>
                </a:cubicBezTo>
                <a:cubicBezTo>
                  <a:pt x="998308" y="217715"/>
                  <a:pt x="1004308" y="229553"/>
                  <a:pt x="1012822" y="239486"/>
                </a:cubicBezTo>
                <a:cubicBezTo>
                  <a:pt x="1026180" y="255071"/>
                  <a:pt x="1044979" y="265950"/>
                  <a:pt x="1056365" y="283029"/>
                </a:cubicBezTo>
                <a:cubicBezTo>
                  <a:pt x="1118757" y="376619"/>
                  <a:pt x="1043954" y="258206"/>
                  <a:pt x="1089022" y="348343"/>
                </a:cubicBezTo>
                <a:cubicBezTo>
                  <a:pt x="1111360" y="393018"/>
                  <a:pt x="1105564" y="369020"/>
                  <a:pt x="1132565" y="402772"/>
                </a:cubicBezTo>
                <a:cubicBezTo>
                  <a:pt x="1140738" y="412988"/>
                  <a:pt x="1149023" y="423474"/>
                  <a:pt x="1154336" y="435429"/>
                </a:cubicBezTo>
                <a:cubicBezTo>
                  <a:pt x="1163657" y="456400"/>
                  <a:pt x="1159881" y="484515"/>
                  <a:pt x="1176108" y="500743"/>
                </a:cubicBezTo>
                <a:lnTo>
                  <a:pt x="1197879" y="522515"/>
                </a:lnTo>
                <a:cubicBezTo>
                  <a:pt x="1234454" y="632236"/>
                  <a:pt x="1178656" y="462066"/>
                  <a:pt x="1219651" y="598715"/>
                </a:cubicBezTo>
                <a:cubicBezTo>
                  <a:pt x="1226245" y="620696"/>
                  <a:pt x="1234165" y="642258"/>
                  <a:pt x="1241422" y="664029"/>
                </a:cubicBezTo>
                <a:lnTo>
                  <a:pt x="1274079" y="762000"/>
                </a:lnTo>
                <a:lnTo>
                  <a:pt x="1295851" y="827315"/>
                </a:lnTo>
                <a:lnTo>
                  <a:pt x="1306736" y="859972"/>
                </a:lnTo>
                <a:cubicBezTo>
                  <a:pt x="1303108" y="918029"/>
                  <a:pt x="1304923" y="976685"/>
                  <a:pt x="1295851" y="1034143"/>
                </a:cubicBezTo>
                <a:cubicBezTo>
                  <a:pt x="1293811" y="1047066"/>
                  <a:pt x="1280570" y="1055441"/>
                  <a:pt x="1274079" y="1066800"/>
                </a:cubicBezTo>
                <a:cubicBezTo>
                  <a:pt x="1218834" y="1163478"/>
                  <a:pt x="1283580" y="1063436"/>
                  <a:pt x="1230536" y="1143000"/>
                </a:cubicBezTo>
                <a:cubicBezTo>
                  <a:pt x="1226908" y="1153886"/>
                  <a:pt x="1226536" y="1166478"/>
                  <a:pt x="1219651" y="1175658"/>
                </a:cubicBezTo>
                <a:cubicBezTo>
                  <a:pt x="1204256" y="1196184"/>
                  <a:pt x="1183365" y="1211943"/>
                  <a:pt x="1165222" y="1230086"/>
                </a:cubicBezTo>
                <a:lnTo>
                  <a:pt x="1143451" y="1251858"/>
                </a:lnTo>
                <a:cubicBezTo>
                  <a:pt x="1136194" y="1259115"/>
                  <a:pt x="1130219" y="1267936"/>
                  <a:pt x="1121679" y="1273629"/>
                </a:cubicBezTo>
                <a:cubicBezTo>
                  <a:pt x="1110793" y="1280886"/>
                  <a:pt x="1099238" y="1287227"/>
                  <a:pt x="1089022" y="1295400"/>
                </a:cubicBezTo>
                <a:cubicBezTo>
                  <a:pt x="1035164" y="1338487"/>
                  <a:pt x="1102055" y="1293254"/>
                  <a:pt x="1045479" y="1349829"/>
                </a:cubicBezTo>
                <a:cubicBezTo>
                  <a:pt x="1036228" y="1359080"/>
                  <a:pt x="1023708" y="1364343"/>
                  <a:pt x="1012822" y="1371600"/>
                </a:cubicBezTo>
                <a:cubicBezTo>
                  <a:pt x="960740" y="1449724"/>
                  <a:pt x="987781" y="1418413"/>
                  <a:pt x="936622" y="1469572"/>
                </a:cubicBezTo>
                <a:cubicBezTo>
                  <a:pt x="932993" y="1480458"/>
                  <a:pt x="932904" y="1493269"/>
                  <a:pt x="925736" y="1502229"/>
                </a:cubicBezTo>
                <a:cubicBezTo>
                  <a:pt x="917563" y="1512445"/>
                  <a:pt x="903295" y="1515827"/>
                  <a:pt x="893079" y="1524000"/>
                </a:cubicBezTo>
                <a:cubicBezTo>
                  <a:pt x="885065" y="1530411"/>
                  <a:pt x="877719" y="1537758"/>
                  <a:pt x="871308" y="1545772"/>
                </a:cubicBezTo>
                <a:cubicBezTo>
                  <a:pt x="802698" y="1631535"/>
                  <a:pt x="900002" y="1528952"/>
                  <a:pt x="816879" y="1600200"/>
                </a:cubicBezTo>
                <a:cubicBezTo>
                  <a:pt x="801294" y="1613558"/>
                  <a:pt x="792809" y="1637252"/>
                  <a:pt x="773336" y="1643743"/>
                </a:cubicBezTo>
                <a:lnTo>
                  <a:pt x="675365" y="1676400"/>
                </a:lnTo>
                <a:lnTo>
                  <a:pt x="642708" y="1687286"/>
                </a:lnTo>
                <a:cubicBezTo>
                  <a:pt x="631822" y="1690915"/>
                  <a:pt x="621183" y="1695389"/>
                  <a:pt x="610051" y="1698172"/>
                </a:cubicBezTo>
                <a:lnTo>
                  <a:pt x="566508" y="1709058"/>
                </a:lnTo>
                <a:cubicBezTo>
                  <a:pt x="472920" y="1771449"/>
                  <a:pt x="591331" y="1696647"/>
                  <a:pt x="501193" y="1741715"/>
                </a:cubicBezTo>
                <a:cubicBezTo>
                  <a:pt x="489491" y="1747566"/>
                  <a:pt x="481067" y="1759727"/>
                  <a:pt x="468536" y="1763486"/>
                </a:cubicBezTo>
                <a:cubicBezTo>
                  <a:pt x="443960" y="1770859"/>
                  <a:pt x="417736" y="1770743"/>
                  <a:pt x="392336" y="1774372"/>
                </a:cubicBezTo>
                <a:cubicBezTo>
                  <a:pt x="283928" y="1766033"/>
                  <a:pt x="277052" y="1771214"/>
                  <a:pt x="196393" y="1752600"/>
                </a:cubicBezTo>
                <a:cubicBezTo>
                  <a:pt x="167238" y="1745872"/>
                  <a:pt x="137694" y="1740291"/>
                  <a:pt x="109308" y="1730829"/>
                </a:cubicBezTo>
                <a:lnTo>
                  <a:pt x="43993" y="1709058"/>
                </a:lnTo>
                <a:cubicBezTo>
                  <a:pt x="33169" y="1698234"/>
                  <a:pt x="2167" y="1670077"/>
                  <a:pt x="451" y="1654629"/>
                </a:cubicBezTo>
                <a:cubicBezTo>
                  <a:pt x="-1986" y="1632692"/>
                  <a:pt x="5983" y="1610728"/>
                  <a:pt x="11336" y="1589315"/>
                </a:cubicBezTo>
                <a:cubicBezTo>
                  <a:pt x="16902" y="1567051"/>
                  <a:pt x="27542" y="1546264"/>
                  <a:pt x="33108" y="1524000"/>
                </a:cubicBezTo>
                <a:lnTo>
                  <a:pt x="43993" y="1480458"/>
                </a:lnTo>
                <a:cubicBezTo>
                  <a:pt x="47622" y="1436915"/>
                  <a:pt x="49459" y="1393186"/>
                  <a:pt x="54879" y="1349829"/>
                </a:cubicBezTo>
                <a:cubicBezTo>
                  <a:pt x="63643" y="1279719"/>
                  <a:pt x="62097" y="1330867"/>
                  <a:pt x="87536" y="1273629"/>
                </a:cubicBezTo>
                <a:cubicBezTo>
                  <a:pt x="96857" y="1252658"/>
                  <a:pt x="102051" y="1230086"/>
                  <a:pt x="109308" y="1208315"/>
                </a:cubicBezTo>
                <a:cubicBezTo>
                  <a:pt x="112937" y="1197429"/>
                  <a:pt x="117410" y="1186790"/>
                  <a:pt x="120193" y="1175658"/>
                </a:cubicBezTo>
                <a:cubicBezTo>
                  <a:pt x="127450" y="1146629"/>
                  <a:pt x="132503" y="1116959"/>
                  <a:pt x="141965" y="1088572"/>
                </a:cubicBezTo>
                <a:lnTo>
                  <a:pt x="196393" y="925286"/>
                </a:lnTo>
                <a:lnTo>
                  <a:pt x="250822" y="762000"/>
                </a:lnTo>
                <a:lnTo>
                  <a:pt x="261708" y="729343"/>
                </a:lnTo>
                <a:cubicBezTo>
                  <a:pt x="265336" y="718457"/>
                  <a:pt x="266228" y="706233"/>
                  <a:pt x="272593" y="696686"/>
                </a:cubicBezTo>
                <a:cubicBezTo>
                  <a:pt x="287107" y="674915"/>
                  <a:pt x="307861" y="656195"/>
                  <a:pt x="316136" y="631372"/>
                </a:cubicBezTo>
                <a:lnTo>
                  <a:pt x="348793" y="533400"/>
                </a:lnTo>
                <a:cubicBezTo>
                  <a:pt x="352421" y="522514"/>
                  <a:pt x="351565" y="508857"/>
                  <a:pt x="359679" y="500743"/>
                </a:cubicBezTo>
                <a:lnTo>
                  <a:pt x="381451" y="478972"/>
                </a:lnTo>
                <a:cubicBezTo>
                  <a:pt x="406467" y="403921"/>
                  <a:pt x="386995" y="429886"/>
                  <a:pt x="424993" y="391886"/>
                </a:cubicBezTo>
                <a:cubicBezTo>
                  <a:pt x="455834" y="299365"/>
                  <a:pt x="412819" y="412178"/>
                  <a:pt x="457651" y="337458"/>
                </a:cubicBezTo>
                <a:cubicBezTo>
                  <a:pt x="500044" y="266802"/>
                  <a:pt x="435143" y="338191"/>
                  <a:pt x="490308" y="283029"/>
                </a:cubicBezTo>
                <a:cubicBezTo>
                  <a:pt x="493936" y="272143"/>
                  <a:pt x="496061" y="260635"/>
                  <a:pt x="501193" y="250372"/>
                </a:cubicBezTo>
                <a:cubicBezTo>
                  <a:pt x="514924" y="222911"/>
                  <a:pt x="524488" y="216192"/>
                  <a:pt x="544736" y="195943"/>
                </a:cubicBezTo>
                <a:cubicBezTo>
                  <a:pt x="556233" y="161452"/>
                  <a:pt x="553277" y="160773"/>
                  <a:pt x="577393" y="130629"/>
                </a:cubicBezTo>
                <a:cubicBezTo>
                  <a:pt x="583804" y="122615"/>
                  <a:pt x="590364" y="114138"/>
                  <a:pt x="599165" y="108858"/>
                </a:cubicBezTo>
                <a:cubicBezTo>
                  <a:pt x="609004" y="102954"/>
                  <a:pt x="620936" y="101601"/>
                  <a:pt x="631822" y="97972"/>
                </a:cubicBezTo>
                <a:cubicBezTo>
                  <a:pt x="639079" y="90715"/>
                  <a:pt x="644413" y="80790"/>
                  <a:pt x="653593" y="76200"/>
                </a:cubicBezTo>
                <a:cubicBezTo>
                  <a:pt x="674119" y="65937"/>
                  <a:pt x="718908" y="54429"/>
                  <a:pt x="718908" y="54429"/>
                </a:cubicBezTo>
                <a:cubicBezTo>
                  <a:pt x="754131" y="19206"/>
                  <a:pt x="736170" y="21772"/>
                  <a:pt x="762451" y="21772"/>
                </a:cubicBezTo>
              </a:path>
            </a:pathLst>
          </a:cu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олилиния 9">
            <a:extLst>
              <a:ext uri="{FF2B5EF4-FFF2-40B4-BE49-F238E27FC236}">
                <a16:creationId xmlns:a16="http://schemas.microsoft.com/office/drawing/2014/main" id="{2FED53B7-A21C-1024-8C4C-03F4CDB381D7}"/>
              </a:ext>
            </a:extLst>
          </p:cNvPr>
          <p:cNvSpPr/>
          <p:nvPr/>
        </p:nvSpPr>
        <p:spPr>
          <a:xfrm>
            <a:off x="7380995" y="3552060"/>
            <a:ext cx="1849218" cy="2166257"/>
          </a:xfrm>
          <a:custGeom>
            <a:avLst/>
            <a:gdLst>
              <a:gd name="connsiteX0" fmla="*/ 194589 w 1849218"/>
              <a:gd name="connsiteY0" fmla="*/ 457200 h 2166257"/>
              <a:gd name="connsiteX1" fmla="*/ 238132 w 1849218"/>
              <a:gd name="connsiteY1" fmla="*/ 402772 h 2166257"/>
              <a:gd name="connsiteX2" fmla="*/ 259904 w 1849218"/>
              <a:gd name="connsiteY2" fmla="*/ 381000 h 2166257"/>
              <a:gd name="connsiteX3" fmla="*/ 281675 w 1849218"/>
              <a:gd name="connsiteY3" fmla="*/ 348343 h 2166257"/>
              <a:gd name="connsiteX4" fmla="*/ 336104 w 1849218"/>
              <a:gd name="connsiteY4" fmla="*/ 293915 h 2166257"/>
              <a:gd name="connsiteX5" fmla="*/ 357875 w 1849218"/>
              <a:gd name="connsiteY5" fmla="*/ 272143 h 2166257"/>
              <a:gd name="connsiteX6" fmla="*/ 379646 w 1849218"/>
              <a:gd name="connsiteY6" fmla="*/ 239486 h 2166257"/>
              <a:gd name="connsiteX7" fmla="*/ 444961 w 1849218"/>
              <a:gd name="connsiteY7" fmla="*/ 174172 h 2166257"/>
              <a:gd name="connsiteX8" fmla="*/ 466732 w 1849218"/>
              <a:gd name="connsiteY8" fmla="*/ 152400 h 2166257"/>
              <a:gd name="connsiteX9" fmla="*/ 488504 w 1849218"/>
              <a:gd name="connsiteY9" fmla="*/ 130629 h 2166257"/>
              <a:gd name="connsiteX10" fmla="*/ 564704 w 1849218"/>
              <a:gd name="connsiteY10" fmla="*/ 76200 h 2166257"/>
              <a:gd name="connsiteX11" fmla="*/ 630018 w 1849218"/>
              <a:gd name="connsiteY11" fmla="*/ 32657 h 2166257"/>
              <a:gd name="connsiteX12" fmla="*/ 847732 w 1849218"/>
              <a:gd name="connsiteY12" fmla="*/ 0 h 2166257"/>
              <a:gd name="connsiteX13" fmla="*/ 978361 w 1849218"/>
              <a:gd name="connsiteY13" fmla="*/ 21772 h 2166257"/>
              <a:gd name="connsiteX14" fmla="*/ 1011018 w 1849218"/>
              <a:gd name="connsiteY14" fmla="*/ 32657 h 2166257"/>
              <a:gd name="connsiteX15" fmla="*/ 1087218 w 1849218"/>
              <a:gd name="connsiteY15" fmla="*/ 87086 h 2166257"/>
              <a:gd name="connsiteX16" fmla="*/ 1174304 w 1849218"/>
              <a:gd name="connsiteY16" fmla="*/ 163286 h 2166257"/>
              <a:gd name="connsiteX17" fmla="*/ 1206961 w 1849218"/>
              <a:gd name="connsiteY17" fmla="*/ 174172 h 2166257"/>
              <a:gd name="connsiteX18" fmla="*/ 1272275 w 1849218"/>
              <a:gd name="connsiteY18" fmla="*/ 217715 h 2166257"/>
              <a:gd name="connsiteX19" fmla="*/ 1304932 w 1849218"/>
              <a:gd name="connsiteY19" fmla="*/ 239486 h 2166257"/>
              <a:gd name="connsiteX20" fmla="*/ 1337589 w 1849218"/>
              <a:gd name="connsiteY20" fmla="*/ 261257 h 2166257"/>
              <a:gd name="connsiteX21" fmla="*/ 1424675 w 1849218"/>
              <a:gd name="connsiteY21" fmla="*/ 348343 h 2166257"/>
              <a:gd name="connsiteX22" fmla="*/ 1468218 w 1849218"/>
              <a:gd name="connsiteY22" fmla="*/ 391886 h 2166257"/>
              <a:gd name="connsiteX23" fmla="*/ 1500875 w 1849218"/>
              <a:gd name="connsiteY23" fmla="*/ 413657 h 2166257"/>
              <a:gd name="connsiteX24" fmla="*/ 1544418 w 1849218"/>
              <a:gd name="connsiteY24" fmla="*/ 468086 h 2166257"/>
              <a:gd name="connsiteX25" fmla="*/ 1577075 w 1849218"/>
              <a:gd name="connsiteY25" fmla="*/ 489857 h 2166257"/>
              <a:gd name="connsiteX26" fmla="*/ 1620618 w 1849218"/>
              <a:gd name="connsiteY26" fmla="*/ 533400 h 2166257"/>
              <a:gd name="connsiteX27" fmla="*/ 1642389 w 1849218"/>
              <a:gd name="connsiteY27" fmla="*/ 555172 h 2166257"/>
              <a:gd name="connsiteX28" fmla="*/ 1675046 w 1849218"/>
              <a:gd name="connsiteY28" fmla="*/ 620486 h 2166257"/>
              <a:gd name="connsiteX29" fmla="*/ 1718589 w 1849218"/>
              <a:gd name="connsiteY29" fmla="*/ 664029 h 2166257"/>
              <a:gd name="connsiteX30" fmla="*/ 1762132 w 1849218"/>
              <a:gd name="connsiteY30" fmla="*/ 751115 h 2166257"/>
              <a:gd name="connsiteX31" fmla="*/ 1794789 w 1849218"/>
              <a:gd name="connsiteY31" fmla="*/ 859972 h 2166257"/>
              <a:gd name="connsiteX32" fmla="*/ 1805675 w 1849218"/>
              <a:gd name="connsiteY32" fmla="*/ 892629 h 2166257"/>
              <a:gd name="connsiteX33" fmla="*/ 1816561 w 1849218"/>
              <a:gd name="connsiteY33" fmla="*/ 925286 h 2166257"/>
              <a:gd name="connsiteX34" fmla="*/ 1827446 w 1849218"/>
              <a:gd name="connsiteY34" fmla="*/ 1045029 h 2166257"/>
              <a:gd name="connsiteX35" fmla="*/ 1838332 w 1849218"/>
              <a:gd name="connsiteY35" fmla="*/ 1077686 h 2166257"/>
              <a:gd name="connsiteX36" fmla="*/ 1849218 w 1849218"/>
              <a:gd name="connsiteY36" fmla="*/ 1208315 h 2166257"/>
              <a:gd name="connsiteX37" fmla="*/ 1827446 w 1849218"/>
              <a:gd name="connsiteY37" fmla="*/ 1393372 h 2166257"/>
              <a:gd name="connsiteX38" fmla="*/ 1805675 w 1849218"/>
              <a:gd name="connsiteY38" fmla="*/ 1426029 h 2166257"/>
              <a:gd name="connsiteX39" fmla="*/ 1794789 w 1849218"/>
              <a:gd name="connsiteY39" fmla="*/ 1480457 h 2166257"/>
              <a:gd name="connsiteX40" fmla="*/ 1762132 w 1849218"/>
              <a:gd name="connsiteY40" fmla="*/ 1513115 h 2166257"/>
              <a:gd name="connsiteX41" fmla="*/ 1751246 w 1849218"/>
              <a:gd name="connsiteY41" fmla="*/ 1545772 h 2166257"/>
              <a:gd name="connsiteX42" fmla="*/ 1718589 w 1849218"/>
              <a:gd name="connsiteY42" fmla="*/ 1578429 h 2166257"/>
              <a:gd name="connsiteX43" fmla="*/ 1675046 w 1849218"/>
              <a:gd name="connsiteY43" fmla="*/ 1643743 h 2166257"/>
              <a:gd name="connsiteX44" fmla="*/ 1653275 w 1849218"/>
              <a:gd name="connsiteY44" fmla="*/ 1676400 h 2166257"/>
              <a:gd name="connsiteX45" fmla="*/ 1631504 w 1849218"/>
              <a:gd name="connsiteY45" fmla="*/ 1698172 h 2166257"/>
              <a:gd name="connsiteX46" fmla="*/ 1566189 w 1849218"/>
              <a:gd name="connsiteY46" fmla="*/ 1785257 h 2166257"/>
              <a:gd name="connsiteX47" fmla="*/ 1522646 w 1849218"/>
              <a:gd name="connsiteY47" fmla="*/ 1850572 h 2166257"/>
              <a:gd name="connsiteX48" fmla="*/ 1500875 w 1849218"/>
              <a:gd name="connsiteY48" fmla="*/ 1883229 h 2166257"/>
              <a:gd name="connsiteX49" fmla="*/ 1435561 w 1849218"/>
              <a:gd name="connsiteY49" fmla="*/ 1905000 h 2166257"/>
              <a:gd name="connsiteX50" fmla="*/ 1348475 w 1849218"/>
              <a:gd name="connsiteY50" fmla="*/ 1937657 h 2166257"/>
              <a:gd name="connsiteX51" fmla="*/ 1283161 w 1849218"/>
              <a:gd name="connsiteY51" fmla="*/ 1959429 h 2166257"/>
              <a:gd name="connsiteX52" fmla="*/ 1196075 w 1849218"/>
              <a:gd name="connsiteY52" fmla="*/ 1981200 h 2166257"/>
              <a:gd name="connsiteX53" fmla="*/ 1163418 w 1849218"/>
              <a:gd name="connsiteY53" fmla="*/ 1992086 h 2166257"/>
              <a:gd name="connsiteX54" fmla="*/ 1076332 w 1849218"/>
              <a:gd name="connsiteY54" fmla="*/ 2002972 h 2166257"/>
              <a:gd name="connsiteX55" fmla="*/ 1043675 w 1849218"/>
              <a:gd name="connsiteY55" fmla="*/ 2013857 h 2166257"/>
              <a:gd name="connsiteX56" fmla="*/ 967475 w 1849218"/>
              <a:gd name="connsiteY56" fmla="*/ 2057400 h 2166257"/>
              <a:gd name="connsiteX57" fmla="*/ 880389 w 1849218"/>
              <a:gd name="connsiteY57" fmla="*/ 2090057 h 2166257"/>
              <a:gd name="connsiteX58" fmla="*/ 847732 w 1849218"/>
              <a:gd name="connsiteY58" fmla="*/ 2111829 h 2166257"/>
              <a:gd name="connsiteX59" fmla="*/ 804189 w 1849218"/>
              <a:gd name="connsiteY59" fmla="*/ 2122715 h 2166257"/>
              <a:gd name="connsiteX60" fmla="*/ 695332 w 1849218"/>
              <a:gd name="connsiteY60" fmla="*/ 2166257 h 2166257"/>
              <a:gd name="connsiteX61" fmla="*/ 488504 w 1849218"/>
              <a:gd name="connsiteY61" fmla="*/ 2155372 h 2166257"/>
              <a:gd name="connsiteX62" fmla="*/ 455846 w 1849218"/>
              <a:gd name="connsiteY62" fmla="*/ 2144486 h 2166257"/>
              <a:gd name="connsiteX63" fmla="*/ 412304 w 1849218"/>
              <a:gd name="connsiteY63" fmla="*/ 2133600 h 2166257"/>
              <a:gd name="connsiteX64" fmla="*/ 303446 w 1849218"/>
              <a:gd name="connsiteY64" fmla="*/ 2090057 h 2166257"/>
              <a:gd name="connsiteX65" fmla="*/ 194589 w 1849218"/>
              <a:gd name="connsiteY65" fmla="*/ 2057400 h 2166257"/>
              <a:gd name="connsiteX66" fmla="*/ 161932 w 1849218"/>
              <a:gd name="connsiteY66" fmla="*/ 2046515 h 2166257"/>
              <a:gd name="connsiteX67" fmla="*/ 96618 w 1849218"/>
              <a:gd name="connsiteY67" fmla="*/ 2002972 h 2166257"/>
              <a:gd name="connsiteX68" fmla="*/ 31304 w 1849218"/>
              <a:gd name="connsiteY68" fmla="*/ 1959429 h 2166257"/>
              <a:gd name="connsiteX69" fmla="*/ 20418 w 1849218"/>
              <a:gd name="connsiteY69" fmla="*/ 1600200 h 2166257"/>
              <a:gd name="connsiteX70" fmla="*/ 53075 w 1849218"/>
              <a:gd name="connsiteY70" fmla="*/ 1415143 h 2166257"/>
              <a:gd name="connsiteX71" fmla="*/ 74846 w 1849218"/>
              <a:gd name="connsiteY71" fmla="*/ 1306286 h 2166257"/>
              <a:gd name="connsiteX72" fmla="*/ 85732 w 1849218"/>
              <a:gd name="connsiteY72" fmla="*/ 1208315 h 2166257"/>
              <a:gd name="connsiteX73" fmla="*/ 96618 w 1849218"/>
              <a:gd name="connsiteY73" fmla="*/ 1164772 h 2166257"/>
              <a:gd name="connsiteX74" fmla="*/ 107504 w 1849218"/>
              <a:gd name="connsiteY74" fmla="*/ 1110343 h 2166257"/>
              <a:gd name="connsiteX75" fmla="*/ 118389 w 1849218"/>
              <a:gd name="connsiteY75" fmla="*/ 990600 h 2166257"/>
              <a:gd name="connsiteX76" fmla="*/ 129275 w 1849218"/>
              <a:gd name="connsiteY76" fmla="*/ 957943 h 2166257"/>
              <a:gd name="connsiteX77" fmla="*/ 151046 w 1849218"/>
              <a:gd name="connsiteY77" fmla="*/ 794657 h 2166257"/>
              <a:gd name="connsiteX78" fmla="*/ 161932 w 1849218"/>
              <a:gd name="connsiteY78" fmla="*/ 685800 h 2166257"/>
              <a:gd name="connsiteX79" fmla="*/ 172818 w 1849218"/>
              <a:gd name="connsiteY79" fmla="*/ 653143 h 2166257"/>
              <a:gd name="connsiteX80" fmla="*/ 183704 w 1849218"/>
              <a:gd name="connsiteY80" fmla="*/ 587829 h 2166257"/>
              <a:gd name="connsiteX81" fmla="*/ 205475 w 1849218"/>
              <a:gd name="connsiteY81" fmla="*/ 522515 h 2166257"/>
              <a:gd name="connsiteX82" fmla="*/ 216361 w 1849218"/>
              <a:gd name="connsiteY82" fmla="*/ 489857 h 2166257"/>
              <a:gd name="connsiteX83" fmla="*/ 238132 w 1849218"/>
              <a:gd name="connsiteY83" fmla="*/ 413657 h 2166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849218" h="2166257">
                <a:moveTo>
                  <a:pt x="194589" y="457200"/>
                </a:moveTo>
                <a:cubicBezTo>
                  <a:pt x="209103" y="439057"/>
                  <a:pt x="223011" y="420413"/>
                  <a:pt x="238132" y="402772"/>
                </a:cubicBezTo>
                <a:cubicBezTo>
                  <a:pt x="244811" y="394979"/>
                  <a:pt x="253493" y="389014"/>
                  <a:pt x="259904" y="381000"/>
                </a:cubicBezTo>
                <a:cubicBezTo>
                  <a:pt x="268077" y="370784"/>
                  <a:pt x="273060" y="358189"/>
                  <a:pt x="281675" y="348343"/>
                </a:cubicBezTo>
                <a:cubicBezTo>
                  <a:pt x="298571" y="329034"/>
                  <a:pt x="317961" y="312058"/>
                  <a:pt x="336104" y="293915"/>
                </a:cubicBezTo>
                <a:cubicBezTo>
                  <a:pt x="343361" y="286658"/>
                  <a:pt x="352182" y="280683"/>
                  <a:pt x="357875" y="272143"/>
                </a:cubicBezTo>
                <a:cubicBezTo>
                  <a:pt x="365132" y="261257"/>
                  <a:pt x="371132" y="249419"/>
                  <a:pt x="379646" y="239486"/>
                </a:cubicBezTo>
                <a:cubicBezTo>
                  <a:pt x="379666" y="239463"/>
                  <a:pt x="434064" y="185069"/>
                  <a:pt x="444961" y="174172"/>
                </a:cubicBezTo>
                <a:lnTo>
                  <a:pt x="466732" y="152400"/>
                </a:lnTo>
                <a:lnTo>
                  <a:pt x="488504" y="130629"/>
                </a:lnTo>
                <a:cubicBezTo>
                  <a:pt x="512088" y="59872"/>
                  <a:pt x="477618" y="134257"/>
                  <a:pt x="564704" y="76200"/>
                </a:cubicBezTo>
                <a:cubicBezTo>
                  <a:pt x="586475" y="61686"/>
                  <a:pt x="605195" y="40931"/>
                  <a:pt x="630018" y="32657"/>
                </a:cubicBezTo>
                <a:cubicBezTo>
                  <a:pt x="743648" y="-5219"/>
                  <a:pt x="672441" y="12521"/>
                  <a:pt x="847732" y="0"/>
                </a:cubicBezTo>
                <a:cubicBezTo>
                  <a:pt x="890748" y="6145"/>
                  <a:pt x="935910" y="11160"/>
                  <a:pt x="978361" y="21772"/>
                </a:cubicBezTo>
                <a:cubicBezTo>
                  <a:pt x="989493" y="24555"/>
                  <a:pt x="1000132" y="29029"/>
                  <a:pt x="1011018" y="32657"/>
                </a:cubicBezTo>
                <a:cubicBezTo>
                  <a:pt x="1062675" y="84314"/>
                  <a:pt x="1035088" y="69709"/>
                  <a:pt x="1087218" y="87086"/>
                </a:cubicBezTo>
                <a:cubicBezTo>
                  <a:pt x="1115599" y="115467"/>
                  <a:pt x="1138296" y="145282"/>
                  <a:pt x="1174304" y="163286"/>
                </a:cubicBezTo>
                <a:cubicBezTo>
                  <a:pt x="1184567" y="168418"/>
                  <a:pt x="1196930" y="168599"/>
                  <a:pt x="1206961" y="174172"/>
                </a:cubicBezTo>
                <a:cubicBezTo>
                  <a:pt x="1229834" y="186879"/>
                  <a:pt x="1250504" y="203201"/>
                  <a:pt x="1272275" y="217715"/>
                </a:cubicBezTo>
                <a:lnTo>
                  <a:pt x="1304932" y="239486"/>
                </a:lnTo>
                <a:cubicBezTo>
                  <a:pt x="1315818" y="246743"/>
                  <a:pt x="1328338" y="252006"/>
                  <a:pt x="1337589" y="261257"/>
                </a:cubicBezTo>
                <a:lnTo>
                  <a:pt x="1424675" y="348343"/>
                </a:lnTo>
                <a:lnTo>
                  <a:pt x="1468218" y="391886"/>
                </a:lnTo>
                <a:lnTo>
                  <a:pt x="1500875" y="413657"/>
                </a:lnTo>
                <a:cubicBezTo>
                  <a:pt x="1517042" y="437909"/>
                  <a:pt x="1522256" y="450357"/>
                  <a:pt x="1544418" y="468086"/>
                </a:cubicBezTo>
                <a:cubicBezTo>
                  <a:pt x="1554634" y="476259"/>
                  <a:pt x="1567142" y="481343"/>
                  <a:pt x="1577075" y="489857"/>
                </a:cubicBezTo>
                <a:cubicBezTo>
                  <a:pt x="1592660" y="503215"/>
                  <a:pt x="1606104" y="518886"/>
                  <a:pt x="1620618" y="533400"/>
                </a:cubicBezTo>
                <a:lnTo>
                  <a:pt x="1642389" y="555172"/>
                </a:lnTo>
                <a:cubicBezTo>
                  <a:pt x="1652925" y="586779"/>
                  <a:pt x="1652026" y="593630"/>
                  <a:pt x="1675046" y="620486"/>
                </a:cubicBezTo>
                <a:cubicBezTo>
                  <a:pt x="1688404" y="636071"/>
                  <a:pt x="1718589" y="664029"/>
                  <a:pt x="1718589" y="664029"/>
                </a:cubicBezTo>
                <a:cubicBezTo>
                  <a:pt x="1743607" y="739079"/>
                  <a:pt x="1724134" y="713115"/>
                  <a:pt x="1762132" y="751115"/>
                </a:cubicBezTo>
                <a:cubicBezTo>
                  <a:pt x="1778583" y="816917"/>
                  <a:pt x="1768289" y="780470"/>
                  <a:pt x="1794789" y="859972"/>
                </a:cubicBezTo>
                <a:lnTo>
                  <a:pt x="1805675" y="892629"/>
                </a:lnTo>
                <a:lnTo>
                  <a:pt x="1816561" y="925286"/>
                </a:lnTo>
                <a:cubicBezTo>
                  <a:pt x="1820189" y="965200"/>
                  <a:pt x="1821778" y="1005353"/>
                  <a:pt x="1827446" y="1045029"/>
                </a:cubicBezTo>
                <a:cubicBezTo>
                  <a:pt x="1829069" y="1056388"/>
                  <a:pt x="1836815" y="1066312"/>
                  <a:pt x="1838332" y="1077686"/>
                </a:cubicBezTo>
                <a:cubicBezTo>
                  <a:pt x="1844107" y="1120997"/>
                  <a:pt x="1845589" y="1164772"/>
                  <a:pt x="1849218" y="1208315"/>
                </a:cubicBezTo>
                <a:cubicBezTo>
                  <a:pt x="1847497" y="1232403"/>
                  <a:pt x="1852189" y="1343887"/>
                  <a:pt x="1827446" y="1393372"/>
                </a:cubicBezTo>
                <a:cubicBezTo>
                  <a:pt x="1821595" y="1405074"/>
                  <a:pt x="1812932" y="1415143"/>
                  <a:pt x="1805675" y="1426029"/>
                </a:cubicBezTo>
                <a:cubicBezTo>
                  <a:pt x="1802046" y="1444172"/>
                  <a:pt x="1803063" y="1463908"/>
                  <a:pt x="1794789" y="1480457"/>
                </a:cubicBezTo>
                <a:cubicBezTo>
                  <a:pt x="1787904" y="1494227"/>
                  <a:pt x="1770672" y="1500306"/>
                  <a:pt x="1762132" y="1513115"/>
                </a:cubicBezTo>
                <a:cubicBezTo>
                  <a:pt x="1755767" y="1522662"/>
                  <a:pt x="1757611" y="1536225"/>
                  <a:pt x="1751246" y="1545772"/>
                </a:cubicBezTo>
                <a:cubicBezTo>
                  <a:pt x="1742707" y="1558581"/>
                  <a:pt x="1728040" y="1566277"/>
                  <a:pt x="1718589" y="1578429"/>
                </a:cubicBezTo>
                <a:cubicBezTo>
                  <a:pt x="1702525" y="1599083"/>
                  <a:pt x="1689560" y="1621972"/>
                  <a:pt x="1675046" y="1643743"/>
                </a:cubicBezTo>
                <a:cubicBezTo>
                  <a:pt x="1667789" y="1654629"/>
                  <a:pt x="1662526" y="1667149"/>
                  <a:pt x="1653275" y="1676400"/>
                </a:cubicBezTo>
                <a:cubicBezTo>
                  <a:pt x="1646018" y="1683657"/>
                  <a:pt x="1637662" y="1689961"/>
                  <a:pt x="1631504" y="1698172"/>
                </a:cubicBezTo>
                <a:cubicBezTo>
                  <a:pt x="1557657" y="1796635"/>
                  <a:pt x="1616117" y="1735332"/>
                  <a:pt x="1566189" y="1785257"/>
                </a:cubicBezTo>
                <a:cubicBezTo>
                  <a:pt x="1522307" y="1873024"/>
                  <a:pt x="1566974" y="1795161"/>
                  <a:pt x="1522646" y="1850572"/>
                </a:cubicBezTo>
                <a:cubicBezTo>
                  <a:pt x="1514473" y="1860788"/>
                  <a:pt x="1511969" y="1876295"/>
                  <a:pt x="1500875" y="1883229"/>
                </a:cubicBezTo>
                <a:cubicBezTo>
                  <a:pt x="1481414" y="1895392"/>
                  <a:pt x="1435561" y="1905000"/>
                  <a:pt x="1435561" y="1905000"/>
                </a:cubicBezTo>
                <a:cubicBezTo>
                  <a:pt x="1378728" y="1942890"/>
                  <a:pt x="1428151" y="1915927"/>
                  <a:pt x="1348475" y="1937657"/>
                </a:cubicBezTo>
                <a:cubicBezTo>
                  <a:pt x="1326335" y="1943695"/>
                  <a:pt x="1305425" y="1953863"/>
                  <a:pt x="1283161" y="1959429"/>
                </a:cubicBezTo>
                <a:cubicBezTo>
                  <a:pt x="1254132" y="1966686"/>
                  <a:pt x="1224461" y="1971738"/>
                  <a:pt x="1196075" y="1981200"/>
                </a:cubicBezTo>
                <a:cubicBezTo>
                  <a:pt x="1185189" y="1984829"/>
                  <a:pt x="1174707" y="1990033"/>
                  <a:pt x="1163418" y="1992086"/>
                </a:cubicBezTo>
                <a:cubicBezTo>
                  <a:pt x="1134635" y="1997319"/>
                  <a:pt x="1105361" y="1999343"/>
                  <a:pt x="1076332" y="2002972"/>
                </a:cubicBezTo>
                <a:cubicBezTo>
                  <a:pt x="1065446" y="2006600"/>
                  <a:pt x="1053638" y="2008164"/>
                  <a:pt x="1043675" y="2013857"/>
                </a:cubicBezTo>
                <a:cubicBezTo>
                  <a:pt x="951411" y="2066579"/>
                  <a:pt x="1042352" y="2032443"/>
                  <a:pt x="967475" y="2057400"/>
                </a:cubicBezTo>
                <a:cubicBezTo>
                  <a:pt x="890889" y="2108459"/>
                  <a:pt x="988001" y="2049703"/>
                  <a:pt x="880389" y="2090057"/>
                </a:cubicBezTo>
                <a:cubicBezTo>
                  <a:pt x="868139" y="2094651"/>
                  <a:pt x="859757" y="2106675"/>
                  <a:pt x="847732" y="2111829"/>
                </a:cubicBezTo>
                <a:cubicBezTo>
                  <a:pt x="833981" y="2117723"/>
                  <a:pt x="818519" y="2118416"/>
                  <a:pt x="804189" y="2122715"/>
                </a:cubicBezTo>
                <a:cubicBezTo>
                  <a:pt x="736931" y="2142892"/>
                  <a:pt x="749890" y="2138978"/>
                  <a:pt x="695332" y="2166257"/>
                </a:cubicBezTo>
                <a:cubicBezTo>
                  <a:pt x="626389" y="2162629"/>
                  <a:pt x="557259" y="2161622"/>
                  <a:pt x="488504" y="2155372"/>
                </a:cubicBezTo>
                <a:cubicBezTo>
                  <a:pt x="477076" y="2154333"/>
                  <a:pt x="466879" y="2147638"/>
                  <a:pt x="455846" y="2144486"/>
                </a:cubicBezTo>
                <a:cubicBezTo>
                  <a:pt x="441461" y="2140376"/>
                  <a:pt x="426393" y="2138632"/>
                  <a:pt x="412304" y="2133600"/>
                </a:cubicBezTo>
                <a:cubicBezTo>
                  <a:pt x="375500" y="2120455"/>
                  <a:pt x="341360" y="2099535"/>
                  <a:pt x="303446" y="2090057"/>
                </a:cubicBezTo>
                <a:cubicBezTo>
                  <a:pt x="237634" y="2073605"/>
                  <a:pt x="274105" y="2083905"/>
                  <a:pt x="194589" y="2057400"/>
                </a:cubicBezTo>
                <a:lnTo>
                  <a:pt x="161932" y="2046515"/>
                </a:lnTo>
                <a:cubicBezTo>
                  <a:pt x="103682" y="1988263"/>
                  <a:pt x="188876" y="2068870"/>
                  <a:pt x="96618" y="2002972"/>
                </a:cubicBezTo>
                <a:cubicBezTo>
                  <a:pt x="25267" y="1952008"/>
                  <a:pt x="101359" y="1982781"/>
                  <a:pt x="31304" y="1959429"/>
                </a:cubicBezTo>
                <a:cubicBezTo>
                  <a:pt x="-20294" y="1804639"/>
                  <a:pt x="3653" y="1901960"/>
                  <a:pt x="20418" y="1600200"/>
                </a:cubicBezTo>
                <a:cubicBezTo>
                  <a:pt x="31904" y="1393454"/>
                  <a:pt x="25798" y="1606080"/>
                  <a:pt x="53075" y="1415143"/>
                </a:cubicBezTo>
                <a:cubicBezTo>
                  <a:pt x="65584" y="1327584"/>
                  <a:pt x="55848" y="1363284"/>
                  <a:pt x="74846" y="1306286"/>
                </a:cubicBezTo>
                <a:cubicBezTo>
                  <a:pt x="78475" y="1273629"/>
                  <a:pt x="80736" y="1240791"/>
                  <a:pt x="85732" y="1208315"/>
                </a:cubicBezTo>
                <a:cubicBezTo>
                  <a:pt x="88007" y="1193528"/>
                  <a:pt x="93372" y="1179377"/>
                  <a:pt x="96618" y="1164772"/>
                </a:cubicBezTo>
                <a:cubicBezTo>
                  <a:pt x="100632" y="1146710"/>
                  <a:pt x="103875" y="1128486"/>
                  <a:pt x="107504" y="1110343"/>
                </a:cubicBezTo>
                <a:cubicBezTo>
                  <a:pt x="111132" y="1070429"/>
                  <a:pt x="112721" y="1030276"/>
                  <a:pt x="118389" y="990600"/>
                </a:cubicBezTo>
                <a:cubicBezTo>
                  <a:pt x="120012" y="979241"/>
                  <a:pt x="127652" y="969302"/>
                  <a:pt x="129275" y="957943"/>
                </a:cubicBezTo>
                <a:cubicBezTo>
                  <a:pt x="157838" y="758005"/>
                  <a:pt x="124348" y="901457"/>
                  <a:pt x="151046" y="794657"/>
                </a:cubicBezTo>
                <a:cubicBezTo>
                  <a:pt x="154675" y="758371"/>
                  <a:pt x="156387" y="721843"/>
                  <a:pt x="161932" y="685800"/>
                </a:cubicBezTo>
                <a:cubicBezTo>
                  <a:pt x="163677" y="674459"/>
                  <a:pt x="170329" y="664344"/>
                  <a:pt x="172818" y="653143"/>
                </a:cubicBezTo>
                <a:cubicBezTo>
                  <a:pt x="177606" y="631597"/>
                  <a:pt x="178351" y="609242"/>
                  <a:pt x="183704" y="587829"/>
                </a:cubicBezTo>
                <a:cubicBezTo>
                  <a:pt x="189270" y="565565"/>
                  <a:pt x="198218" y="544286"/>
                  <a:pt x="205475" y="522515"/>
                </a:cubicBezTo>
                <a:lnTo>
                  <a:pt x="216361" y="489857"/>
                </a:lnTo>
                <a:cubicBezTo>
                  <a:pt x="228090" y="419481"/>
                  <a:pt x="211639" y="440150"/>
                  <a:pt x="238132" y="413657"/>
                </a:cubicBezTo>
              </a:path>
            </a:pathLst>
          </a:cu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олилиния 8">
            <a:extLst>
              <a:ext uri="{FF2B5EF4-FFF2-40B4-BE49-F238E27FC236}">
                <a16:creationId xmlns:a16="http://schemas.microsoft.com/office/drawing/2014/main" id="{5BF89C12-65C5-C5D6-DC25-F8243EB6EC94}"/>
              </a:ext>
            </a:extLst>
          </p:cNvPr>
          <p:cNvSpPr/>
          <p:nvPr/>
        </p:nvSpPr>
        <p:spPr>
          <a:xfrm>
            <a:off x="4407841" y="4422917"/>
            <a:ext cx="1284515" cy="1752600"/>
          </a:xfrm>
          <a:custGeom>
            <a:avLst/>
            <a:gdLst>
              <a:gd name="connsiteX0" fmla="*/ 446315 w 1284515"/>
              <a:gd name="connsiteY0" fmla="*/ 32658 h 1752600"/>
              <a:gd name="connsiteX1" fmla="*/ 500743 w 1284515"/>
              <a:gd name="connsiteY1" fmla="*/ 21772 h 1752600"/>
              <a:gd name="connsiteX2" fmla="*/ 544286 w 1284515"/>
              <a:gd name="connsiteY2" fmla="*/ 10886 h 1752600"/>
              <a:gd name="connsiteX3" fmla="*/ 751115 w 1284515"/>
              <a:gd name="connsiteY3" fmla="*/ 21772 h 1752600"/>
              <a:gd name="connsiteX4" fmla="*/ 816429 w 1284515"/>
              <a:gd name="connsiteY4" fmla="*/ 43543 h 1752600"/>
              <a:gd name="connsiteX5" fmla="*/ 881743 w 1284515"/>
              <a:gd name="connsiteY5" fmla="*/ 76200 h 1752600"/>
              <a:gd name="connsiteX6" fmla="*/ 936172 w 1284515"/>
              <a:gd name="connsiteY6" fmla="*/ 119743 h 1752600"/>
              <a:gd name="connsiteX7" fmla="*/ 957943 w 1284515"/>
              <a:gd name="connsiteY7" fmla="*/ 141515 h 1752600"/>
              <a:gd name="connsiteX8" fmla="*/ 990600 w 1284515"/>
              <a:gd name="connsiteY8" fmla="*/ 152400 h 1752600"/>
              <a:gd name="connsiteX9" fmla="*/ 1034143 w 1284515"/>
              <a:gd name="connsiteY9" fmla="*/ 217715 h 1752600"/>
              <a:gd name="connsiteX10" fmla="*/ 1077686 w 1284515"/>
              <a:gd name="connsiteY10" fmla="*/ 261258 h 1752600"/>
              <a:gd name="connsiteX11" fmla="*/ 1110343 w 1284515"/>
              <a:gd name="connsiteY11" fmla="*/ 326572 h 1752600"/>
              <a:gd name="connsiteX12" fmla="*/ 1153886 w 1284515"/>
              <a:gd name="connsiteY12" fmla="*/ 370115 h 1752600"/>
              <a:gd name="connsiteX13" fmla="*/ 1186543 w 1284515"/>
              <a:gd name="connsiteY13" fmla="*/ 435429 h 1752600"/>
              <a:gd name="connsiteX14" fmla="*/ 1219200 w 1284515"/>
              <a:gd name="connsiteY14" fmla="*/ 489858 h 1752600"/>
              <a:gd name="connsiteX15" fmla="*/ 1240972 w 1284515"/>
              <a:gd name="connsiteY15" fmla="*/ 555172 h 1752600"/>
              <a:gd name="connsiteX16" fmla="*/ 1262743 w 1284515"/>
              <a:gd name="connsiteY16" fmla="*/ 587829 h 1752600"/>
              <a:gd name="connsiteX17" fmla="*/ 1284515 w 1284515"/>
              <a:gd name="connsiteY17" fmla="*/ 674915 h 1752600"/>
              <a:gd name="connsiteX18" fmla="*/ 1262743 w 1284515"/>
              <a:gd name="connsiteY18" fmla="*/ 925286 h 1752600"/>
              <a:gd name="connsiteX19" fmla="*/ 1240972 w 1284515"/>
              <a:gd name="connsiteY19" fmla="*/ 979715 h 1752600"/>
              <a:gd name="connsiteX20" fmla="*/ 1219200 w 1284515"/>
              <a:gd name="connsiteY20" fmla="*/ 1055915 h 1752600"/>
              <a:gd name="connsiteX21" fmla="*/ 1186543 w 1284515"/>
              <a:gd name="connsiteY21" fmla="*/ 1077686 h 1752600"/>
              <a:gd name="connsiteX22" fmla="*/ 1164772 w 1284515"/>
              <a:gd name="connsiteY22" fmla="*/ 1110343 h 1752600"/>
              <a:gd name="connsiteX23" fmla="*/ 1143000 w 1284515"/>
              <a:gd name="connsiteY23" fmla="*/ 1132115 h 1752600"/>
              <a:gd name="connsiteX24" fmla="*/ 1088572 w 1284515"/>
              <a:gd name="connsiteY24" fmla="*/ 1230086 h 1752600"/>
              <a:gd name="connsiteX25" fmla="*/ 1034143 w 1284515"/>
              <a:gd name="connsiteY25" fmla="*/ 1273629 h 1752600"/>
              <a:gd name="connsiteX26" fmla="*/ 1001486 w 1284515"/>
              <a:gd name="connsiteY26" fmla="*/ 1295400 h 1752600"/>
              <a:gd name="connsiteX27" fmla="*/ 957943 w 1284515"/>
              <a:gd name="connsiteY27" fmla="*/ 1338943 h 1752600"/>
              <a:gd name="connsiteX28" fmla="*/ 936172 w 1284515"/>
              <a:gd name="connsiteY28" fmla="*/ 1360715 h 1752600"/>
              <a:gd name="connsiteX29" fmla="*/ 903515 w 1284515"/>
              <a:gd name="connsiteY29" fmla="*/ 1382486 h 1752600"/>
              <a:gd name="connsiteX30" fmla="*/ 859972 w 1284515"/>
              <a:gd name="connsiteY30" fmla="*/ 1436915 h 1752600"/>
              <a:gd name="connsiteX31" fmla="*/ 805543 w 1284515"/>
              <a:gd name="connsiteY31" fmla="*/ 1480458 h 1752600"/>
              <a:gd name="connsiteX32" fmla="*/ 783772 w 1284515"/>
              <a:gd name="connsiteY32" fmla="*/ 1513115 h 1752600"/>
              <a:gd name="connsiteX33" fmla="*/ 718458 w 1284515"/>
              <a:gd name="connsiteY33" fmla="*/ 1556658 h 1752600"/>
              <a:gd name="connsiteX34" fmla="*/ 664029 w 1284515"/>
              <a:gd name="connsiteY34" fmla="*/ 1611086 h 1752600"/>
              <a:gd name="connsiteX35" fmla="*/ 642258 w 1284515"/>
              <a:gd name="connsiteY35" fmla="*/ 1632858 h 1752600"/>
              <a:gd name="connsiteX36" fmla="*/ 576943 w 1284515"/>
              <a:gd name="connsiteY36" fmla="*/ 1676400 h 1752600"/>
              <a:gd name="connsiteX37" fmla="*/ 478972 w 1284515"/>
              <a:gd name="connsiteY37" fmla="*/ 1698172 h 1752600"/>
              <a:gd name="connsiteX38" fmla="*/ 413658 w 1284515"/>
              <a:gd name="connsiteY38" fmla="*/ 1719943 h 1752600"/>
              <a:gd name="connsiteX39" fmla="*/ 348343 w 1284515"/>
              <a:gd name="connsiteY39" fmla="*/ 1741715 h 1752600"/>
              <a:gd name="connsiteX40" fmla="*/ 315686 w 1284515"/>
              <a:gd name="connsiteY40" fmla="*/ 1752600 h 1752600"/>
              <a:gd name="connsiteX41" fmla="*/ 65315 w 1284515"/>
              <a:gd name="connsiteY41" fmla="*/ 1741715 h 1752600"/>
              <a:gd name="connsiteX42" fmla="*/ 32658 w 1284515"/>
              <a:gd name="connsiteY42" fmla="*/ 1730829 h 1752600"/>
              <a:gd name="connsiteX43" fmla="*/ 21772 w 1284515"/>
              <a:gd name="connsiteY43" fmla="*/ 1687286 h 1752600"/>
              <a:gd name="connsiteX44" fmla="*/ 10886 w 1284515"/>
              <a:gd name="connsiteY44" fmla="*/ 1621972 h 1752600"/>
              <a:gd name="connsiteX45" fmla="*/ 0 w 1284515"/>
              <a:gd name="connsiteY45" fmla="*/ 1578429 h 1752600"/>
              <a:gd name="connsiteX46" fmla="*/ 10886 w 1284515"/>
              <a:gd name="connsiteY46" fmla="*/ 1317172 h 1752600"/>
              <a:gd name="connsiteX47" fmla="*/ 21772 w 1284515"/>
              <a:gd name="connsiteY47" fmla="*/ 1273629 h 1752600"/>
              <a:gd name="connsiteX48" fmla="*/ 43543 w 1284515"/>
              <a:gd name="connsiteY48" fmla="*/ 1186543 h 1752600"/>
              <a:gd name="connsiteX49" fmla="*/ 65315 w 1284515"/>
              <a:gd name="connsiteY49" fmla="*/ 1045029 h 1752600"/>
              <a:gd name="connsiteX50" fmla="*/ 87086 w 1284515"/>
              <a:gd name="connsiteY50" fmla="*/ 979715 h 1752600"/>
              <a:gd name="connsiteX51" fmla="*/ 97972 w 1284515"/>
              <a:gd name="connsiteY51" fmla="*/ 936172 h 1752600"/>
              <a:gd name="connsiteX52" fmla="*/ 108858 w 1284515"/>
              <a:gd name="connsiteY52" fmla="*/ 805543 h 1752600"/>
              <a:gd name="connsiteX53" fmla="*/ 119743 w 1284515"/>
              <a:gd name="connsiteY53" fmla="*/ 772886 h 1752600"/>
              <a:gd name="connsiteX54" fmla="*/ 130629 w 1284515"/>
              <a:gd name="connsiteY54" fmla="*/ 707572 h 1752600"/>
              <a:gd name="connsiteX55" fmla="*/ 141515 w 1284515"/>
              <a:gd name="connsiteY55" fmla="*/ 576943 h 1752600"/>
              <a:gd name="connsiteX56" fmla="*/ 174172 w 1284515"/>
              <a:gd name="connsiteY56" fmla="*/ 478972 h 1752600"/>
              <a:gd name="connsiteX57" fmla="*/ 195943 w 1284515"/>
              <a:gd name="connsiteY57" fmla="*/ 391886 h 1752600"/>
              <a:gd name="connsiteX58" fmla="*/ 206829 w 1284515"/>
              <a:gd name="connsiteY58" fmla="*/ 359229 h 1752600"/>
              <a:gd name="connsiteX59" fmla="*/ 250372 w 1284515"/>
              <a:gd name="connsiteY59" fmla="*/ 293915 h 1752600"/>
              <a:gd name="connsiteX60" fmla="*/ 293915 w 1284515"/>
              <a:gd name="connsiteY60" fmla="*/ 239486 h 1752600"/>
              <a:gd name="connsiteX61" fmla="*/ 315686 w 1284515"/>
              <a:gd name="connsiteY61" fmla="*/ 206829 h 1752600"/>
              <a:gd name="connsiteX62" fmla="*/ 359229 w 1284515"/>
              <a:gd name="connsiteY62" fmla="*/ 163286 h 1752600"/>
              <a:gd name="connsiteX63" fmla="*/ 424543 w 1284515"/>
              <a:gd name="connsiteY63" fmla="*/ 87086 h 1752600"/>
              <a:gd name="connsiteX64" fmla="*/ 446315 w 1284515"/>
              <a:gd name="connsiteY64" fmla="*/ 65315 h 1752600"/>
              <a:gd name="connsiteX65" fmla="*/ 544286 w 1284515"/>
              <a:gd name="connsiteY65" fmla="*/ 21772 h 1752600"/>
              <a:gd name="connsiteX66" fmla="*/ 555172 w 1284515"/>
              <a:gd name="connsiteY66" fmla="*/ 0 h 175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284515" h="1752600">
                <a:moveTo>
                  <a:pt x="446315" y="32658"/>
                </a:moveTo>
                <a:cubicBezTo>
                  <a:pt x="464458" y="29029"/>
                  <a:pt x="482682" y="25786"/>
                  <a:pt x="500743" y="21772"/>
                </a:cubicBezTo>
                <a:cubicBezTo>
                  <a:pt x="515348" y="18526"/>
                  <a:pt x="529325" y="10886"/>
                  <a:pt x="544286" y="10886"/>
                </a:cubicBezTo>
                <a:cubicBezTo>
                  <a:pt x="613324" y="10886"/>
                  <a:pt x="682172" y="18143"/>
                  <a:pt x="751115" y="21772"/>
                </a:cubicBezTo>
                <a:cubicBezTo>
                  <a:pt x="772886" y="29029"/>
                  <a:pt x="797334" y="30813"/>
                  <a:pt x="816429" y="43543"/>
                </a:cubicBezTo>
                <a:cubicBezTo>
                  <a:pt x="858633" y="71680"/>
                  <a:pt x="836674" y="61178"/>
                  <a:pt x="881743" y="76200"/>
                </a:cubicBezTo>
                <a:cubicBezTo>
                  <a:pt x="934316" y="128773"/>
                  <a:pt x="867505" y="64809"/>
                  <a:pt x="936172" y="119743"/>
                </a:cubicBezTo>
                <a:cubicBezTo>
                  <a:pt x="944186" y="126154"/>
                  <a:pt x="949142" y="136235"/>
                  <a:pt x="957943" y="141515"/>
                </a:cubicBezTo>
                <a:cubicBezTo>
                  <a:pt x="967782" y="147419"/>
                  <a:pt x="979714" y="148772"/>
                  <a:pt x="990600" y="152400"/>
                </a:cubicBezTo>
                <a:cubicBezTo>
                  <a:pt x="1005114" y="174172"/>
                  <a:pt x="1015641" y="199213"/>
                  <a:pt x="1034143" y="217715"/>
                </a:cubicBezTo>
                <a:lnTo>
                  <a:pt x="1077686" y="261258"/>
                </a:lnTo>
                <a:cubicBezTo>
                  <a:pt x="1088222" y="292865"/>
                  <a:pt x="1087323" y="299716"/>
                  <a:pt x="1110343" y="326572"/>
                </a:cubicBezTo>
                <a:cubicBezTo>
                  <a:pt x="1123701" y="342157"/>
                  <a:pt x="1153886" y="370115"/>
                  <a:pt x="1153886" y="370115"/>
                </a:cubicBezTo>
                <a:cubicBezTo>
                  <a:pt x="1181248" y="452199"/>
                  <a:pt x="1144339" y="351020"/>
                  <a:pt x="1186543" y="435429"/>
                </a:cubicBezTo>
                <a:cubicBezTo>
                  <a:pt x="1214806" y="491954"/>
                  <a:pt x="1176676" y="447332"/>
                  <a:pt x="1219200" y="489858"/>
                </a:cubicBezTo>
                <a:cubicBezTo>
                  <a:pt x="1226457" y="511629"/>
                  <a:pt x="1228242" y="536077"/>
                  <a:pt x="1240972" y="555172"/>
                </a:cubicBezTo>
                <a:cubicBezTo>
                  <a:pt x="1248229" y="566058"/>
                  <a:pt x="1256892" y="576127"/>
                  <a:pt x="1262743" y="587829"/>
                </a:cubicBezTo>
                <a:cubicBezTo>
                  <a:pt x="1273901" y="610146"/>
                  <a:pt x="1280374" y="654211"/>
                  <a:pt x="1284515" y="674915"/>
                </a:cubicBezTo>
                <a:cubicBezTo>
                  <a:pt x="1282643" y="706739"/>
                  <a:pt x="1280105" y="861624"/>
                  <a:pt x="1262743" y="925286"/>
                </a:cubicBezTo>
                <a:cubicBezTo>
                  <a:pt x="1257602" y="944138"/>
                  <a:pt x="1247151" y="961177"/>
                  <a:pt x="1240972" y="979715"/>
                </a:cubicBezTo>
                <a:cubicBezTo>
                  <a:pt x="1239854" y="983068"/>
                  <a:pt x="1225191" y="1048427"/>
                  <a:pt x="1219200" y="1055915"/>
                </a:cubicBezTo>
                <a:cubicBezTo>
                  <a:pt x="1211027" y="1066131"/>
                  <a:pt x="1197429" y="1070429"/>
                  <a:pt x="1186543" y="1077686"/>
                </a:cubicBezTo>
                <a:cubicBezTo>
                  <a:pt x="1179286" y="1088572"/>
                  <a:pt x="1172945" y="1100127"/>
                  <a:pt x="1164772" y="1110343"/>
                </a:cubicBezTo>
                <a:cubicBezTo>
                  <a:pt x="1158361" y="1118357"/>
                  <a:pt x="1148280" y="1123314"/>
                  <a:pt x="1143000" y="1132115"/>
                </a:cubicBezTo>
                <a:cubicBezTo>
                  <a:pt x="1116530" y="1176232"/>
                  <a:pt x="1155151" y="1185698"/>
                  <a:pt x="1088572" y="1230086"/>
                </a:cubicBezTo>
                <a:cubicBezTo>
                  <a:pt x="988043" y="1297107"/>
                  <a:pt x="1111711" y="1211577"/>
                  <a:pt x="1034143" y="1273629"/>
                </a:cubicBezTo>
                <a:cubicBezTo>
                  <a:pt x="1023927" y="1281802"/>
                  <a:pt x="1011419" y="1286886"/>
                  <a:pt x="1001486" y="1295400"/>
                </a:cubicBezTo>
                <a:cubicBezTo>
                  <a:pt x="985901" y="1308758"/>
                  <a:pt x="972457" y="1324429"/>
                  <a:pt x="957943" y="1338943"/>
                </a:cubicBezTo>
                <a:cubicBezTo>
                  <a:pt x="950686" y="1346200"/>
                  <a:pt x="944712" y="1355022"/>
                  <a:pt x="936172" y="1360715"/>
                </a:cubicBezTo>
                <a:cubicBezTo>
                  <a:pt x="925286" y="1367972"/>
                  <a:pt x="913731" y="1374313"/>
                  <a:pt x="903515" y="1382486"/>
                </a:cubicBezTo>
                <a:cubicBezTo>
                  <a:pt x="849650" y="1425578"/>
                  <a:pt x="916553" y="1380334"/>
                  <a:pt x="859972" y="1436915"/>
                </a:cubicBezTo>
                <a:cubicBezTo>
                  <a:pt x="803391" y="1493496"/>
                  <a:pt x="848635" y="1426593"/>
                  <a:pt x="805543" y="1480458"/>
                </a:cubicBezTo>
                <a:cubicBezTo>
                  <a:pt x="797370" y="1490674"/>
                  <a:pt x="793618" y="1504500"/>
                  <a:pt x="783772" y="1513115"/>
                </a:cubicBezTo>
                <a:cubicBezTo>
                  <a:pt x="764080" y="1530345"/>
                  <a:pt x="736960" y="1538156"/>
                  <a:pt x="718458" y="1556658"/>
                </a:cubicBezTo>
                <a:lnTo>
                  <a:pt x="664029" y="1611086"/>
                </a:lnTo>
                <a:cubicBezTo>
                  <a:pt x="656772" y="1618343"/>
                  <a:pt x="650798" y="1627165"/>
                  <a:pt x="642258" y="1632858"/>
                </a:cubicBezTo>
                <a:cubicBezTo>
                  <a:pt x="620486" y="1647372"/>
                  <a:pt x="601766" y="1668125"/>
                  <a:pt x="576943" y="1676400"/>
                </a:cubicBezTo>
                <a:cubicBezTo>
                  <a:pt x="483515" y="1707544"/>
                  <a:pt x="632223" y="1659859"/>
                  <a:pt x="478972" y="1698172"/>
                </a:cubicBezTo>
                <a:cubicBezTo>
                  <a:pt x="456708" y="1703738"/>
                  <a:pt x="435429" y="1712686"/>
                  <a:pt x="413658" y="1719943"/>
                </a:cubicBezTo>
                <a:lnTo>
                  <a:pt x="348343" y="1741715"/>
                </a:lnTo>
                <a:lnTo>
                  <a:pt x="315686" y="1752600"/>
                </a:lnTo>
                <a:cubicBezTo>
                  <a:pt x="232229" y="1748972"/>
                  <a:pt x="148605" y="1748122"/>
                  <a:pt x="65315" y="1741715"/>
                </a:cubicBezTo>
                <a:cubicBezTo>
                  <a:pt x="53874" y="1740835"/>
                  <a:pt x="39826" y="1739789"/>
                  <a:pt x="32658" y="1730829"/>
                </a:cubicBezTo>
                <a:cubicBezTo>
                  <a:pt x="23312" y="1719146"/>
                  <a:pt x="24706" y="1701957"/>
                  <a:pt x="21772" y="1687286"/>
                </a:cubicBezTo>
                <a:cubicBezTo>
                  <a:pt x="17443" y="1665643"/>
                  <a:pt x="15215" y="1643615"/>
                  <a:pt x="10886" y="1621972"/>
                </a:cubicBezTo>
                <a:cubicBezTo>
                  <a:pt x="7952" y="1607301"/>
                  <a:pt x="3629" y="1592943"/>
                  <a:pt x="0" y="1578429"/>
                </a:cubicBezTo>
                <a:cubicBezTo>
                  <a:pt x="3629" y="1491343"/>
                  <a:pt x="4676" y="1404112"/>
                  <a:pt x="10886" y="1317172"/>
                </a:cubicBezTo>
                <a:cubicBezTo>
                  <a:pt x="11952" y="1302249"/>
                  <a:pt x="18526" y="1288234"/>
                  <a:pt x="21772" y="1273629"/>
                </a:cubicBezTo>
                <a:cubicBezTo>
                  <a:pt x="39288" y="1194809"/>
                  <a:pt x="24091" y="1244902"/>
                  <a:pt x="43543" y="1186543"/>
                </a:cubicBezTo>
                <a:cubicBezTo>
                  <a:pt x="45845" y="1170428"/>
                  <a:pt x="60280" y="1065169"/>
                  <a:pt x="65315" y="1045029"/>
                </a:cubicBezTo>
                <a:cubicBezTo>
                  <a:pt x="70881" y="1022765"/>
                  <a:pt x="81520" y="1001979"/>
                  <a:pt x="87086" y="979715"/>
                </a:cubicBezTo>
                <a:lnTo>
                  <a:pt x="97972" y="936172"/>
                </a:lnTo>
                <a:cubicBezTo>
                  <a:pt x="101601" y="892629"/>
                  <a:pt x="103083" y="848854"/>
                  <a:pt x="108858" y="805543"/>
                </a:cubicBezTo>
                <a:cubicBezTo>
                  <a:pt x="110374" y="794169"/>
                  <a:pt x="117254" y="784087"/>
                  <a:pt x="119743" y="772886"/>
                </a:cubicBezTo>
                <a:cubicBezTo>
                  <a:pt x="124531" y="751340"/>
                  <a:pt x="127000" y="729343"/>
                  <a:pt x="130629" y="707572"/>
                </a:cubicBezTo>
                <a:cubicBezTo>
                  <a:pt x="134258" y="664029"/>
                  <a:pt x="134332" y="620042"/>
                  <a:pt x="141515" y="576943"/>
                </a:cubicBezTo>
                <a:cubicBezTo>
                  <a:pt x="146961" y="544265"/>
                  <a:pt x="166005" y="511639"/>
                  <a:pt x="174172" y="478972"/>
                </a:cubicBezTo>
                <a:cubicBezTo>
                  <a:pt x="181429" y="449943"/>
                  <a:pt x="186481" y="420272"/>
                  <a:pt x="195943" y="391886"/>
                </a:cubicBezTo>
                <a:cubicBezTo>
                  <a:pt x="199572" y="381000"/>
                  <a:pt x="201256" y="369260"/>
                  <a:pt x="206829" y="359229"/>
                </a:cubicBezTo>
                <a:cubicBezTo>
                  <a:pt x="219536" y="336356"/>
                  <a:pt x="242097" y="318738"/>
                  <a:pt x="250372" y="293915"/>
                </a:cubicBezTo>
                <a:cubicBezTo>
                  <a:pt x="265395" y="248846"/>
                  <a:pt x="251711" y="267623"/>
                  <a:pt x="293915" y="239486"/>
                </a:cubicBezTo>
                <a:cubicBezTo>
                  <a:pt x="301172" y="228600"/>
                  <a:pt x="307172" y="216762"/>
                  <a:pt x="315686" y="206829"/>
                </a:cubicBezTo>
                <a:cubicBezTo>
                  <a:pt x="329044" y="191244"/>
                  <a:pt x="347843" y="180365"/>
                  <a:pt x="359229" y="163286"/>
                </a:cubicBezTo>
                <a:cubicBezTo>
                  <a:pt x="392385" y="113551"/>
                  <a:pt x="371751" y="139878"/>
                  <a:pt x="424543" y="87086"/>
                </a:cubicBezTo>
                <a:cubicBezTo>
                  <a:pt x="431800" y="79829"/>
                  <a:pt x="436579" y="68561"/>
                  <a:pt x="446315" y="65315"/>
                </a:cubicBezTo>
                <a:cubicBezTo>
                  <a:pt x="478649" y="54537"/>
                  <a:pt x="518411" y="47647"/>
                  <a:pt x="544286" y="21772"/>
                </a:cubicBezTo>
                <a:cubicBezTo>
                  <a:pt x="550023" y="16035"/>
                  <a:pt x="551543" y="7257"/>
                  <a:pt x="555172" y="0"/>
                </a:cubicBezTo>
              </a:path>
            </a:pathLst>
          </a:cu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олилиния 1">
            <a:extLst>
              <a:ext uri="{FF2B5EF4-FFF2-40B4-BE49-F238E27FC236}">
                <a16:creationId xmlns:a16="http://schemas.microsoft.com/office/drawing/2014/main" id="{88264529-2EB2-1FF0-4DA4-028B43AE2C0A}"/>
              </a:ext>
            </a:extLst>
          </p:cNvPr>
          <p:cNvSpPr/>
          <p:nvPr/>
        </p:nvSpPr>
        <p:spPr>
          <a:xfrm>
            <a:off x="30011" y="5667979"/>
            <a:ext cx="572970" cy="1113257"/>
          </a:xfrm>
          <a:custGeom>
            <a:avLst/>
            <a:gdLst>
              <a:gd name="connsiteX0" fmla="*/ 398041 w 572970"/>
              <a:gd name="connsiteY0" fmla="*/ 75 h 1113257"/>
              <a:gd name="connsiteX1" fmla="*/ 437797 w 572970"/>
              <a:gd name="connsiteY1" fmla="*/ 23929 h 1113257"/>
              <a:gd name="connsiteX2" fmla="*/ 501408 w 572970"/>
              <a:gd name="connsiteY2" fmla="*/ 95490 h 1113257"/>
              <a:gd name="connsiteX3" fmla="*/ 541164 w 572970"/>
              <a:gd name="connsiteY3" fmla="*/ 143198 h 1113257"/>
              <a:gd name="connsiteX4" fmla="*/ 557067 w 572970"/>
              <a:gd name="connsiteY4" fmla="*/ 198857 h 1113257"/>
              <a:gd name="connsiteX5" fmla="*/ 572970 w 572970"/>
              <a:gd name="connsiteY5" fmla="*/ 246565 h 1113257"/>
              <a:gd name="connsiteX6" fmla="*/ 565018 w 572970"/>
              <a:gd name="connsiteY6" fmla="*/ 493056 h 1113257"/>
              <a:gd name="connsiteX7" fmla="*/ 557067 w 572970"/>
              <a:gd name="connsiteY7" fmla="*/ 516910 h 1113257"/>
              <a:gd name="connsiteX8" fmla="*/ 549116 w 572970"/>
              <a:gd name="connsiteY8" fmla="*/ 548715 h 1113257"/>
              <a:gd name="connsiteX9" fmla="*/ 533213 w 572970"/>
              <a:gd name="connsiteY9" fmla="*/ 596423 h 1113257"/>
              <a:gd name="connsiteX10" fmla="*/ 525262 w 572970"/>
              <a:gd name="connsiteY10" fmla="*/ 620277 h 1113257"/>
              <a:gd name="connsiteX11" fmla="*/ 509359 w 572970"/>
              <a:gd name="connsiteY11" fmla="*/ 644130 h 1113257"/>
              <a:gd name="connsiteX12" fmla="*/ 485505 w 572970"/>
              <a:gd name="connsiteY12" fmla="*/ 723644 h 1113257"/>
              <a:gd name="connsiteX13" fmla="*/ 477554 w 572970"/>
              <a:gd name="connsiteY13" fmla="*/ 747497 h 1113257"/>
              <a:gd name="connsiteX14" fmla="*/ 469603 w 572970"/>
              <a:gd name="connsiteY14" fmla="*/ 771351 h 1113257"/>
              <a:gd name="connsiteX15" fmla="*/ 453700 w 572970"/>
              <a:gd name="connsiteY15" fmla="*/ 795205 h 1113257"/>
              <a:gd name="connsiteX16" fmla="*/ 437797 w 572970"/>
              <a:gd name="connsiteY16" fmla="*/ 842913 h 1113257"/>
              <a:gd name="connsiteX17" fmla="*/ 421895 w 572970"/>
              <a:gd name="connsiteY17" fmla="*/ 898572 h 1113257"/>
              <a:gd name="connsiteX18" fmla="*/ 366236 w 572970"/>
              <a:gd name="connsiteY18" fmla="*/ 970134 h 1113257"/>
              <a:gd name="connsiteX19" fmla="*/ 374187 w 572970"/>
              <a:gd name="connsiteY19" fmla="*/ 1009890 h 1113257"/>
              <a:gd name="connsiteX20" fmla="*/ 382138 w 572970"/>
              <a:gd name="connsiteY20" fmla="*/ 1033744 h 1113257"/>
              <a:gd name="connsiteX21" fmla="*/ 342382 w 572970"/>
              <a:gd name="connsiteY21" fmla="*/ 1073501 h 1113257"/>
              <a:gd name="connsiteX22" fmla="*/ 270820 w 572970"/>
              <a:gd name="connsiteY22" fmla="*/ 1097355 h 1113257"/>
              <a:gd name="connsiteX23" fmla="*/ 246966 w 572970"/>
              <a:gd name="connsiteY23" fmla="*/ 1105306 h 1113257"/>
              <a:gd name="connsiteX24" fmla="*/ 223112 w 572970"/>
              <a:gd name="connsiteY24" fmla="*/ 1113257 h 1113257"/>
              <a:gd name="connsiteX25" fmla="*/ 135648 w 572970"/>
              <a:gd name="connsiteY25" fmla="*/ 1105306 h 1113257"/>
              <a:gd name="connsiteX26" fmla="*/ 111794 w 572970"/>
              <a:gd name="connsiteY26" fmla="*/ 1081452 h 1113257"/>
              <a:gd name="connsiteX27" fmla="*/ 64086 w 572970"/>
              <a:gd name="connsiteY27" fmla="*/ 1049647 h 1113257"/>
              <a:gd name="connsiteX28" fmla="*/ 16378 w 572970"/>
              <a:gd name="connsiteY28" fmla="*/ 1009890 h 1113257"/>
              <a:gd name="connsiteX29" fmla="*/ 476 w 572970"/>
              <a:gd name="connsiteY29" fmla="*/ 986037 h 1113257"/>
              <a:gd name="connsiteX30" fmla="*/ 16378 w 572970"/>
              <a:gd name="connsiteY30" fmla="*/ 906524 h 1113257"/>
              <a:gd name="connsiteX31" fmla="*/ 32281 w 572970"/>
              <a:gd name="connsiteY31" fmla="*/ 771351 h 1113257"/>
              <a:gd name="connsiteX32" fmla="*/ 48183 w 572970"/>
              <a:gd name="connsiteY32" fmla="*/ 723644 h 1113257"/>
              <a:gd name="connsiteX33" fmla="*/ 64086 w 572970"/>
              <a:gd name="connsiteY33" fmla="*/ 636179 h 1113257"/>
              <a:gd name="connsiteX34" fmla="*/ 79989 w 572970"/>
              <a:gd name="connsiteY34" fmla="*/ 588471 h 1113257"/>
              <a:gd name="connsiteX35" fmla="*/ 95891 w 572970"/>
              <a:gd name="connsiteY35" fmla="*/ 564617 h 1113257"/>
              <a:gd name="connsiteX36" fmla="*/ 111794 w 572970"/>
              <a:gd name="connsiteY36" fmla="*/ 516910 h 1113257"/>
              <a:gd name="connsiteX37" fmla="*/ 127696 w 572970"/>
              <a:gd name="connsiteY37" fmla="*/ 493056 h 1113257"/>
              <a:gd name="connsiteX38" fmla="*/ 151550 w 572970"/>
              <a:gd name="connsiteY38" fmla="*/ 445348 h 1113257"/>
              <a:gd name="connsiteX39" fmla="*/ 159502 w 572970"/>
              <a:gd name="connsiteY39" fmla="*/ 413543 h 1113257"/>
              <a:gd name="connsiteX40" fmla="*/ 183356 w 572970"/>
              <a:gd name="connsiteY40" fmla="*/ 341981 h 1113257"/>
              <a:gd name="connsiteX41" fmla="*/ 191307 w 572970"/>
              <a:gd name="connsiteY41" fmla="*/ 318127 h 1113257"/>
              <a:gd name="connsiteX42" fmla="*/ 199258 w 572970"/>
              <a:gd name="connsiteY42" fmla="*/ 294273 h 1113257"/>
              <a:gd name="connsiteX43" fmla="*/ 215161 w 572970"/>
              <a:gd name="connsiteY43" fmla="*/ 270419 h 1113257"/>
              <a:gd name="connsiteX44" fmla="*/ 239015 w 572970"/>
              <a:gd name="connsiteY44" fmla="*/ 222711 h 1113257"/>
              <a:gd name="connsiteX45" fmla="*/ 254917 w 572970"/>
              <a:gd name="connsiteY45" fmla="*/ 175004 h 1113257"/>
              <a:gd name="connsiteX46" fmla="*/ 286723 w 572970"/>
              <a:gd name="connsiteY46" fmla="*/ 127296 h 1113257"/>
              <a:gd name="connsiteX47" fmla="*/ 302625 w 572970"/>
              <a:gd name="connsiteY47" fmla="*/ 103442 h 1113257"/>
              <a:gd name="connsiteX48" fmla="*/ 326479 w 572970"/>
              <a:gd name="connsiteY48" fmla="*/ 55734 h 1113257"/>
              <a:gd name="connsiteX49" fmla="*/ 334430 w 572970"/>
              <a:gd name="connsiteY49" fmla="*/ 31880 h 1113257"/>
              <a:gd name="connsiteX50" fmla="*/ 382138 w 572970"/>
              <a:gd name="connsiteY50" fmla="*/ 23929 h 1113257"/>
              <a:gd name="connsiteX51" fmla="*/ 405992 w 572970"/>
              <a:gd name="connsiteY51" fmla="*/ 15977 h 1113257"/>
              <a:gd name="connsiteX52" fmla="*/ 398041 w 572970"/>
              <a:gd name="connsiteY52" fmla="*/ 75 h 1113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72970" h="1113257">
                <a:moveTo>
                  <a:pt x="398041" y="75"/>
                </a:moveTo>
                <a:cubicBezTo>
                  <a:pt x="403342" y="1400"/>
                  <a:pt x="425836" y="14143"/>
                  <a:pt x="437797" y="23929"/>
                </a:cubicBezTo>
                <a:cubicBezTo>
                  <a:pt x="518796" y="90201"/>
                  <a:pt x="461755" y="47908"/>
                  <a:pt x="501408" y="95490"/>
                </a:cubicBezTo>
                <a:cubicBezTo>
                  <a:pt x="523391" y="121869"/>
                  <a:pt x="526357" y="113585"/>
                  <a:pt x="541164" y="143198"/>
                </a:cubicBezTo>
                <a:cubicBezTo>
                  <a:pt x="547848" y="156565"/>
                  <a:pt x="553243" y="186110"/>
                  <a:pt x="557067" y="198857"/>
                </a:cubicBezTo>
                <a:cubicBezTo>
                  <a:pt x="561884" y="214913"/>
                  <a:pt x="572970" y="246565"/>
                  <a:pt x="572970" y="246565"/>
                </a:cubicBezTo>
                <a:cubicBezTo>
                  <a:pt x="570319" y="328729"/>
                  <a:pt x="569845" y="410991"/>
                  <a:pt x="565018" y="493056"/>
                </a:cubicBezTo>
                <a:cubicBezTo>
                  <a:pt x="564526" y="501423"/>
                  <a:pt x="559369" y="508851"/>
                  <a:pt x="557067" y="516910"/>
                </a:cubicBezTo>
                <a:cubicBezTo>
                  <a:pt x="554065" y="527417"/>
                  <a:pt x="552256" y="538248"/>
                  <a:pt x="549116" y="548715"/>
                </a:cubicBezTo>
                <a:cubicBezTo>
                  <a:pt x="544299" y="564771"/>
                  <a:pt x="538514" y="580520"/>
                  <a:pt x="533213" y="596423"/>
                </a:cubicBezTo>
                <a:cubicBezTo>
                  <a:pt x="530563" y="604374"/>
                  <a:pt x="529911" y="613303"/>
                  <a:pt x="525262" y="620277"/>
                </a:cubicBezTo>
                <a:lnTo>
                  <a:pt x="509359" y="644130"/>
                </a:lnTo>
                <a:cubicBezTo>
                  <a:pt x="497342" y="692200"/>
                  <a:pt x="504864" y="665567"/>
                  <a:pt x="485505" y="723644"/>
                </a:cubicBezTo>
                <a:lnTo>
                  <a:pt x="477554" y="747497"/>
                </a:lnTo>
                <a:cubicBezTo>
                  <a:pt x="474904" y="755448"/>
                  <a:pt x="474252" y="764377"/>
                  <a:pt x="469603" y="771351"/>
                </a:cubicBezTo>
                <a:lnTo>
                  <a:pt x="453700" y="795205"/>
                </a:lnTo>
                <a:cubicBezTo>
                  <a:pt x="448399" y="811108"/>
                  <a:pt x="441862" y="826651"/>
                  <a:pt x="437797" y="842913"/>
                </a:cubicBezTo>
                <a:cubicBezTo>
                  <a:pt x="435926" y="850398"/>
                  <a:pt x="427080" y="889240"/>
                  <a:pt x="421895" y="898572"/>
                </a:cubicBezTo>
                <a:cubicBezTo>
                  <a:pt x="398119" y="941370"/>
                  <a:pt x="395211" y="941159"/>
                  <a:pt x="366236" y="970134"/>
                </a:cubicBezTo>
                <a:cubicBezTo>
                  <a:pt x="368886" y="983386"/>
                  <a:pt x="370909" y="996779"/>
                  <a:pt x="374187" y="1009890"/>
                </a:cubicBezTo>
                <a:cubicBezTo>
                  <a:pt x="376220" y="1018021"/>
                  <a:pt x="383516" y="1025477"/>
                  <a:pt x="382138" y="1033744"/>
                </a:cubicBezTo>
                <a:cubicBezTo>
                  <a:pt x="379382" y="1050283"/>
                  <a:pt x="355740" y="1067564"/>
                  <a:pt x="342382" y="1073501"/>
                </a:cubicBezTo>
                <a:cubicBezTo>
                  <a:pt x="342372" y="1073506"/>
                  <a:pt x="282753" y="1093378"/>
                  <a:pt x="270820" y="1097355"/>
                </a:cubicBezTo>
                <a:lnTo>
                  <a:pt x="246966" y="1105306"/>
                </a:lnTo>
                <a:lnTo>
                  <a:pt x="223112" y="1113257"/>
                </a:lnTo>
                <a:cubicBezTo>
                  <a:pt x="193957" y="1110607"/>
                  <a:pt x="163797" y="1113348"/>
                  <a:pt x="135648" y="1105306"/>
                </a:cubicBezTo>
                <a:cubicBezTo>
                  <a:pt x="124836" y="1102217"/>
                  <a:pt x="120670" y="1088356"/>
                  <a:pt x="111794" y="1081452"/>
                </a:cubicBezTo>
                <a:cubicBezTo>
                  <a:pt x="96707" y="1069718"/>
                  <a:pt x="77601" y="1063162"/>
                  <a:pt x="64086" y="1049647"/>
                </a:cubicBezTo>
                <a:cubicBezTo>
                  <a:pt x="33475" y="1019036"/>
                  <a:pt x="49588" y="1032031"/>
                  <a:pt x="16378" y="1009890"/>
                </a:cubicBezTo>
                <a:cubicBezTo>
                  <a:pt x="11077" y="1001939"/>
                  <a:pt x="1427" y="995545"/>
                  <a:pt x="476" y="986037"/>
                </a:cubicBezTo>
                <a:cubicBezTo>
                  <a:pt x="-2335" y="957923"/>
                  <a:pt x="7843" y="932128"/>
                  <a:pt x="16378" y="906524"/>
                </a:cubicBezTo>
                <a:cubicBezTo>
                  <a:pt x="20082" y="862079"/>
                  <a:pt x="20345" y="815117"/>
                  <a:pt x="32281" y="771351"/>
                </a:cubicBezTo>
                <a:cubicBezTo>
                  <a:pt x="36691" y="755179"/>
                  <a:pt x="48183" y="723644"/>
                  <a:pt x="48183" y="723644"/>
                </a:cubicBezTo>
                <a:cubicBezTo>
                  <a:pt x="53783" y="684450"/>
                  <a:pt x="53862" y="670257"/>
                  <a:pt x="64086" y="636179"/>
                </a:cubicBezTo>
                <a:cubicBezTo>
                  <a:pt x="68903" y="620123"/>
                  <a:pt x="70691" y="602419"/>
                  <a:pt x="79989" y="588471"/>
                </a:cubicBezTo>
                <a:cubicBezTo>
                  <a:pt x="85290" y="580520"/>
                  <a:pt x="92010" y="573350"/>
                  <a:pt x="95891" y="564617"/>
                </a:cubicBezTo>
                <a:cubicBezTo>
                  <a:pt x="102699" y="549299"/>
                  <a:pt x="102496" y="530858"/>
                  <a:pt x="111794" y="516910"/>
                </a:cubicBezTo>
                <a:cubicBezTo>
                  <a:pt x="117095" y="508959"/>
                  <a:pt x="123422" y="501603"/>
                  <a:pt x="127696" y="493056"/>
                </a:cubicBezTo>
                <a:cubicBezTo>
                  <a:pt x="160616" y="427217"/>
                  <a:pt x="105978" y="513709"/>
                  <a:pt x="151550" y="445348"/>
                </a:cubicBezTo>
                <a:cubicBezTo>
                  <a:pt x="154201" y="434746"/>
                  <a:pt x="156362" y="424010"/>
                  <a:pt x="159502" y="413543"/>
                </a:cubicBezTo>
                <a:cubicBezTo>
                  <a:pt x="159527" y="413458"/>
                  <a:pt x="179366" y="353950"/>
                  <a:pt x="183356" y="341981"/>
                </a:cubicBezTo>
                <a:lnTo>
                  <a:pt x="191307" y="318127"/>
                </a:lnTo>
                <a:cubicBezTo>
                  <a:pt x="193957" y="310176"/>
                  <a:pt x="194609" y="301247"/>
                  <a:pt x="199258" y="294273"/>
                </a:cubicBezTo>
                <a:lnTo>
                  <a:pt x="215161" y="270419"/>
                </a:lnTo>
                <a:cubicBezTo>
                  <a:pt x="244157" y="183429"/>
                  <a:pt x="197914" y="315189"/>
                  <a:pt x="239015" y="222711"/>
                </a:cubicBezTo>
                <a:cubicBezTo>
                  <a:pt x="245823" y="207393"/>
                  <a:pt x="245619" y="188951"/>
                  <a:pt x="254917" y="175004"/>
                </a:cubicBezTo>
                <a:lnTo>
                  <a:pt x="286723" y="127296"/>
                </a:lnTo>
                <a:cubicBezTo>
                  <a:pt x="292024" y="119345"/>
                  <a:pt x="299603" y="112508"/>
                  <a:pt x="302625" y="103442"/>
                </a:cubicBezTo>
                <a:cubicBezTo>
                  <a:pt x="313598" y="70522"/>
                  <a:pt x="305927" y="86562"/>
                  <a:pt x="326479" y="55734"/>
                </a:cubicBezTo>
                <a:cubicBezTo>
                  <a:pt x="329129" y="47783"/>
                  <a:pt x="327153" y="36038"/>
                  <a:pt x="334430" y="31880"/>
                </a:cubicBezTo>
                <a:cubicBezTo>
                  <a:pt x="348428" y="23881"/>
                  <a:pt x="366400" y="27426"/>
                  <a:pt x="382138" y="23929"/>
                </a:cubicBezTo>
                <a:cubicBezTo>
                  <a:pt x="390320" y="22111"/>
                  <a:pt x="397861" y="18010"/>
                  <a:pt x="405992" y="15977"/>
                </a:cubicBezTo>
                <a:cubicBezTo>
                  <a:pt x="408563" y="15334"/>
                  <a:pt x="392740" y="-1250"/>
                  <a:pt x="398041" y="75"/>
                </a:cubicBezTo>
                <a:close/>
              </a:path>
            </a:pathLst>
          </a:custGeom>
          <a:solidFill>
            <a:srgbClr val="28F8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олилиния 13">
            <a:extLst>
              <a:ext uri="{FF2B5EF4-FFF2-40B4-BE49-F238E27FC236}">
                <a16:creationId xmlns:a16="http://schemas.microsoft.com/office/drawing/2014/main" id="{D59FCD6E-B71C-B2C7-C585-56D4A23DAB00}"/>
              </a:ext>
            </a:extLst>
          </p:cNvPr>
          <p:cNvSpPr/>
          <p:nvPr/>
        </p:nvSpPr>
        <p:spPr>
          <a:xfrm>
            <a:off x="2382422" y="5073168"/>
            <a:ext cx="572970" cy="1113257"/>
          </a:xfrm>
          <a:custGeom>
            <a:avLst/>
            <a:gdLst>
              <a:gd name="connsiteX0" fmla="*/ 398041 w 572970"/>
              <a:gd name="connsiteY0" fmla="*/ 75 h 1113257"/>
              <a:gd name="connsiteX1" fmla="*/ 437797 w 572970"/>
              <a:gd name="connsiteY1" fmla="*/ 23929 h 1113257"/>
              <a:gd name="connsiteX2" fmla="*/ 501408 w 572970"/>
              <a:gd name="connsiteY2" fmla="*/ 95490 h 1113257"/>
              <a:gd name="connsiteX3" fmla="*/ 541164 w 572970"/>
              <a:gd name="connsiteY3" fmla="*/ 143198 h 1113257"/>
              <a:gd name="connsiteX4" fmla="*/ 557067 w 572970"/>
              <a:gd name="connsiteY4" fmla="*/ 198857 h 1113257"/>
              <a:gd name="connsiteX5" fmla="*/ 572970 w 572970"/>
              <a:gd name="connsiteY5" fmla="*/ 246565 h 1113257"/>
              <a:gd name="connsiteX6" fmla="*/ 565018 w 572970"/>
              <a:gd name="connsiteY6" fmla="*/ 493056 h 1113257"/>
              <a:gd name="connsiteX7" fmla="*/ 557067 w 572970"/>
              <a:gd name="connsiteY7" fmla="*/ 516910 h 1113257"/>
              <a:gd name="connsiteX8" fmla="*/ 549116 w 572970"/>
              <a:gd name="connsiteY8" fmla="*/ 548715 h 1113257"/>
              <a:gd name="connsiteX9" fmla="*/ 533213 w 572970"/>
              <a:gd name="connsiteY9" fmla="*/ 596423 h 1113257"/>
              <a:gd name="connsiteX10" fmla="*/ 525262 w 572970"/>
              <a:gd name="connsiteY10" fmla="*/ 620277 h 1113257"/>
              <a:gd name="connsiteX11" fmla="*/ 509359 w 572970"/>
              <a:gd name="connsiteY11" fmla="*/ 644130 h 1113257"/>
              <a:gd name="connsiteX12" fmla="*/ 485505 w 572970"/>
              <a:gd name="connsiteY12" fmla="*/ 723644 h 1113257"/>
              <a:gd name="connsiteX13" fmla="*/ 477554 w 572970"/>
              <a:gd name="connsiteY13" fmla="*/ 747497 h 1113257"/>
              <a:gd name="connsiteX14" fmla="*/ 469603 w 572970"/>
              <a:gd name="connsiteY14" fmla="*/ 771351 h 1113257"/>
              <a:gd name="connsiteX15" fmla="*/ 453700 w 572970"/>
              <a:gd name="connsiteY15" fmla="*/ 795205 h 1113257"/>
              <a:gd name="connsiteX16" fmla="*/ 437797 w 572970"/>
              <a:gd name="connsiteY16" fmla="*/ 842913 h 1113257"/>
              <a:gd name="connsiteX17" fmla="*/ 421895 w 572970"/>
              <a:gd name="connsiteY17" fmla="*/ 898572 h 1113257"/>
              <a:gd name="connsiteX18" fmla="*/ 366236 w 572970"/>
              <a:gd name="connsiteY18" fmla="*/ 970134 h 1113257"/>
              <a:gd name="connsiteX19" fmla="*/ 374187 w 572970"/>
              <a:gd name="connsiteY19" fmla="*/ 1009890 h 1113257"/>
              <a:gd name="connsiteX20" fmla="*/ 382138 w 572970"/>
              <a:gd name="connsiteY20" fmla="*/ 1033744 h 1113257"/>
              <a:gd name="connsiteX21" fmla="*/ 342382 w 572970"/>
              <a:gd name="connsiteY21" fmla="*/ 1073501 h 1113257"/>
              <a:gd name="connsiteX22" fmla="*/ 270820 w 572970"/>
              <a:gd name="connsiteY22" fmla="*/ 1097355 h 1113257"/>
              <a:gd name="connsiteX23" fmla="*/ 246966 w 572970"/>
              <a:gd name="connsiteY23" fmla="*/ 1105306 h 1113257"/>
              <a:gd name="connsiteX24" fmla="*/ 223112 w 572970"/>
              <a:gd name="connsiteY24" fmla="*/ 1113257 h 1113257"/>
              <a:gd name="connsiteX25" fmla="*/ 135648 w 572970"/>
              <a:gd name="connsiteY25" fmla="*/ 1105306 h 1113257"/>
              <a:gd name="connsiteX26" fmla="*/ 111794 w 572970"/>
              <a:gd name="connsiteY26" fmla="*/ 1081452 h 1113257"/>
              <a:gd name="connsiteX27" fmla="*/ 64086 w 572970"/>
              <a:gd name="connsiteY27" fmla="*/ 1049647 h 1113257"/>
              <a:gd name="connsiteX28" fmla="*/ 16378 w 572970"/>
              <a:gd name="connsiteY28" fmla="*/ 1009890 h 1113257"/>
              <a:gd name="connsiteX29" fmla="*/ 476 w 572970"/>
              <a:gd name="connsiteY29" fmla="*/ 986037 h 1113257"/>
              <a:gd name="connsiteX30" fmla="*/ 16378 w 572970"/>
              <a:gd name="connsiteY30" fmla="*/ 906524 h 1113257"/>
              <a:gd name="connsiteX31" fmla="*/ 32281 w 572970"/>
              <a:gd name="connsiteY31" fmla="*/ 771351 h 1113257"/>
              <a:gd name="connsiteX32" fmla="*/ 48183 w 572970"/>
              <a:gd name="connsiteY32" fmla="*/ 723644 h 1113257"/>
              <a:gd name="connsiteX33" fmla="*/ 64086 w 572970"/>
              <a:gd name="connsiteY33" fmla="*/ 636179 h 1113257"/>
              <a:gd name="connsiteX34" fmla="*/ 79989 w 572970"/>
              <a:gd name="connsiteY34" fmla="*/ 588471 h 1113257"/>
              <a:gd name="connsiteX35" fmla="*/ 95891 w 572970"/>
              <a:gd name="connsiteY35" fmla="*/ 564617 h 1113257"/>
              <a:gd name="connsiteX36" fmla="*/ 111794 w 572970"/>
              <a:gd name="connsiteY36" fmla="*/ 516910 h 1113257"/>
              <a:gd name="connsiteX37" fmla="*/ 127696 w 572970"/>
              <a:gd name="connsiteY37" fmla="*/ 493056 h 1113257"/>
              <a:gd name="connsiteX38" fmla="*/ 151550 w 572970"/>
              <a:gd name="connsiteY38" fmla="*/ 445348 h 1113257"/>
              <a:gd name="connsiteX39" fmla="*/ 159502 w 572970"/>
              <a:gd name="connsiteY39" fmla="*/ 413543 h 1113257"/>
              <a:gd name="connsiteX40" fmla="*/ 183356 w 572970"/>
              <a:gd name="connsiteY40" fmla="*/ 341981 h 1113257"/>
              <a:gd name="connsiteX41" fmla="*/ 191307 w 572970"/>
              <a:gd name="connsiteY41" fmla="*/ 318127 h 1113257"/>
              <a:gd name="connsiteX42" fmla="*/ 199258 w 572970"/>
              <a:gd name="connsiteY42" fmla="*/ 294273 h 1113257"/>
              <a:gd name="connsiteX43" fmla="*/ 215161 w 572970"/>
              <a:gd name="connsiteY43" fmla="*/ 270419 h 1113257"/>
              <a:gd name="connsiteX44" fmla="*/ 239015 w 572970"/>
              <a:gd name="connsiteY44" fmla="*/ 222711 h 1113257"/>
              <a:gd name="connsiteX45" fmla="*/ 254917 w 572970"/>
              <a:gd name="connsiteY45" fmla="*/ 175004 h 1113257"/>
              <a:gd name="connsiteX46" fmla="*/ 286723 w 572970"/>
              <a:gd name="connsiteY46" fmla="*/ 127296 h 1113257"/>
              <a:gd name="connsiteX47" fmla="*/ 302625 w 572970"/>
              <a:gd name="connsiteY47" fmla="*/ 103442 h 1113257"/>
              <a:gd name="connsiteX48" fmla="*/ 326479 w 572970"/>
              <a:gd name="connsiteY48" fmla="*/ 55734 h 1113257"/>
              <a:gd name="connsiteX49" fmla="*/ 334430 w 572970"/>
              <a:gd name="connsiteY49" fmla="*/ 31880 h 1113257"/>
              <a:gd name="connsiteX50" fmla="*/ 382138 w 572970"/>
              <a:gd name="connsiteY50" fmla="*/ 23929 h 1113257"/>
              <a:gd name="connsiteX51" fmla="*/ 405992 w 572970"/>
              <a:gd name="connsiteY51" fmla="*/ 15977 h 1113257"/>
              <a:gd name="connsiteX52" fmla="*/ 398041 w 572970"/>
              <a:gd name="connsiteY52" fmla="*/ 75 h 1113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72970" h="1113257">
                <a:moveTo>
                  <a:pt x="398041" y="75"/>
                </a:moveTo>
                <a:cubicBezTo>
                  <a:pt x="403342" y="1400"/>
                  <a:pt x="425836" y="14143"/>
                  <a:pt x="437797" y="23929"/>
                </a:cubicBezTo>
                <a:cubicBezTo>
                  <a:pt x="518796" y="90201"/>
                  <a:pt x="461755" y="47908"/>
                  <a:pt x="501408" y="95490"/>
                </a:cubicBezTo>
                <a:cubicBezTo>
                  <a:pt x="523391" y="121869"/>
                  <a:pt x="526357" y="113585"/>
                  <a:pt x="541164" y="143198"/>
                </a:cubicBezTo>
                <a:cubicBezTo>
                  <a:pt x="547848" y="156565"/>
                  <a:pt x="553243" y="186110"/>
                  <a:pt x="557067" y="198857"/>
                </a:cubicBezTo>
                <a:cubicBezTo>
                  <a:pt x="561884" y="214913"/>
                  <a:pt x="572970" y="246565"/>
                  <a:pt x="572970" y="246565"/>
                </a:cubicBezTo>
                <a:cubicBezTo>
                  <a:pt x="570319" y="328729"/>
                  <a:pt x="569845" y="410991"/>
                  <a:pt x="565018" y="493056"/>
                </a:cubicBezTo>
                <a:cubicBezTo>
                  <a:pt x="564526" y="501423"/>
                  <a:pt x="559369" y="508851"/>
                  <a:pt x="557067" y="516910"/>
                </a:cubicBezTo>
                <a:cubicBezTo>
                  <a:pt x="554065" y="527417"/>
                  <a:pt x="552256" y="538248"/>
                  <a:pt x="549116" y="548715"/>
                </a:cubicBezTo>
                <a:cubicBezTo>
                  <a:pt x="544299" y="564771"/>
                  <a:pt x="538514" y="580520"/>
                  <a:pt x="533213" y="596423"/>
                </a:cubicBezTo>
                <a:cubicBezTo>
                  <a:pt x="530563" y="604374"/>
                  <a:pt x="529911" y="613303"/>
                  <a:pt x="525262" y="620277"/>
                </a:cubicBezTo>
                <a:lnTo>
                  <a:pt x="509359" y="644130"/>
                </a:lnTo>
                <a:cubicBezTo>
                  <a:pt x="497342" y="692200"/>
                  <a:pt x="504864" y="665567"/>
                  <a:pt x="485505" y="723644"/>
                </a:cubicBezTo>
                <a:lnTo>
                  <a:pt x="477554" y="747497"/>
                </a:lnTo>
                <a:cubicBezTo>
                  <a:pt x="474904" y="755448"/>
                  <a:pt x="474252" y="764377"/>
                  <a:pt x="469603" y="771351"/>
                </a:cubicBezTo>
                <a:lnTo>
                  <a:pt x="453700" y="795205"/>
                </a:lnTo>
                <a:cubicBezTo>
                  <a:pt x="448399" y="811108"/>
                  <a:pt x="441862" y="826651"/>
                  <a:pt x="437797" y="842913"/>
                </a:cubicBezTo>
                <a:cubicBezTo>
                  <a:pt x="435926" y="850398"/>
                  <a:pt x="427080" y="889240"/>
                  <a:pt x="421895" y="898572"/>
                </a:cubicBezTo>
                <a:cubicBezTo>
                  <a:pt x="398119" y="941370"/>
                  <a:pt x="395211" y="941159"/>
                  <a:pt x="366236" y="970134"/>
                </a:cubicBezTo>
                <a:cubicBezTo>
                  <a:pt x="368886" y="983386"/>
                  <a:pt x="370909" y="996779"/>
                  <a:pt x="374187" y="1009890"/>
                </a:cubicBezTo>
                <a:cubicBezTo>
                  <a:pt x="376220" y="1018021"/>
                  <a:pt x="383516" y="1025477"/>
                  <a:pt x="382138" y="1033744"/>
                </a:cubicBezTo>
                <a:cubicBezTo>
                  <a:pt x="379382" y="1050283"/>
                  <a:pt x="355740" y="1067564"/>
                  <a:pt x="342382" y="1073501"/>
                </a:cubicBezTo>
                <a:cubicBezTo>
                  <a:pt x="342372" y="1073506"/>
                  <a:pt x="282753" y="1093378"/>
                  <a:pt x="270820" y="1097355"/>
                </a:cubicBezTo>
                <a:lnTo>
                  <a:pt x="246966" y="1105306"/>
                </a:lnTo>
                <a:lnTo>
                  <a:pt x="223112" y="1113257"/>
                </a:lnTo>
                <a:cubicBezTo>
                  <a:pt x="193957" y="1110607"/>
                  <a:pt x="163797" y="1113348"/>
                  <a:pt x="135648" y="1105306"/>
                </a:cubicBezTo>
                <a:cubicBezTo>
                  <a:pt x="124836" y="1102217"/>
                  <a:pt x="120670" y="1088356"/>
                  <a:pt x="111794" y="1081452"/>
                </a:cubicBezTo>
                <a:cubicBezTo>
                  <a:pt x="96707" y="1069718"/>
                  <a:pt x="77601" y="1063162"/>
                  <a:pt x="64086" y="1049647"/>
                </a:cubicBezTo>
                <a:cubicBezTo>
                  <a:pt x="33475" y="1019036"/>
                  <a:pt x="49588" y="1032031"/>
                  <a:pt x="16378" y="1009890"/>
                </a:cubicBezTo>
                <a:cubicBezTo>
                  <a:pt x="11077" y="1001939"/>
                  <a:pt x="1427" y="995545"/>
                  <a:pt x="476" y="986037"/>
                </a:cubicBezTo>
                <a:cubicBezTo>
                  <a:pt x="-2335" y="957923"/>
                  <a:pt x="7843" y="932128"/>
                  <a:pt x="16378" y="906524"/>
                </a:cubicBezTo>
                <a:cubicBezTo>
                  <a:pt x="20082" y="862079"/>
                  <a:pt x="20345" y="815117"/>
                  <a:pt x="32281" y="771351"/>
                </a:cubicBezTo>
                <a:cubicBezTo>
                  <a:pt x="36691" y="755179"/>
                  <a:pt x="48183" y="723644"/>
                  <a:pt x="48183" y="723644"/>
                </a:cubicBezTo>
                <a:cubicBezTo>
                  <a:pt x="53783" y="684450"/>
                  <a:pt x="53862" y="670257"/>
                  <a:pt x="64086" y="636179"/>
                </a:cubicBezTo>
                <a:cubicBezTo>
                  <a:pt x="68903" y="620123"/>
                  <a:pt x="70691" y="602419"/>
                  <a:pt x="79989" y="588471"/>
                </a:cubicBezTo>
                <a:cubicBezTo>
                  <a:pt x="85290" y="580520"/>
                  <a:pt x="92010" y="573350"/>
                  <a:pt x="95891" y="564617"/>
                </a:cubicBezTo>
                <a:cubicBezTo>
                  <a:pt x="102699" y="549299"/>
                  <a:pt x="102496" y="530858"/>
                  <a:pt x="111794" y="516910"/>
                </a:cubicBezTo>
                <a:cubicBezTo>
                  <a:pt x="117095" y="508959"/>
                  <a:pt x="123422" y="501603"/>
                  <a:pt x="127696" y="493056"/>
                </a:cubicBezTo>
                <a:cubicBezTo>
                  <a:pt x="160616" y="427217"/>
                  <a:pt x="105978" y="513709"/>
                  <a:pt x="151550" y="445348"/>
                </a:cubicBezTo>
                <a:cubicBezTo>
                  <a:pt x="154201" y="434746"/>
                  <a:pt x="156362" y="424010"/>
                  <a:pt x="159502" y="413543"/>
                </a:cubicBezTo>
                <a:cubicBezTo>
                  <a:pt x="159527" y="413458"/>
                  <a:pt x="179366" y="353950"/>
                  <a:pt x="183356" y="341981"/>
                </a:cubicBezTo>
                <a:lnTo>
                  <a:pt x="191307" y="318127"/>
                </a:lnTo>
                <a:cubicBezTo>
                  <a:pt x="193957" y="310176"/>
                  <a:pt x="194609" y="301247"/>
                  <a:pt x="199258" y="294273"/>
                </a:cubicBezTo>
                <a:lnTo>
                  <a:pt x="215161" y="270419"/>
                </a:lnTo>
                <a:cubicBezTo>
                  <a:pt x="244157" y="183429"/>
                  <a:pt x="197914" y="315189"/>
                  <a:pt x="239015" y="222711"/>
                </a:cubicBezTo>
                <a:cubicBezTo>
                  <a:pt x="245823" y="207393"/>
                  <a:pt x="245619" y="188951"/>
                  <a:pt x="254917" y="175004"/>
                </a:cubicBezTo>
                <a:lnTo>
                  <a:pt x="286723" y="127296"/>
                </a:lnTo>
                <a:cubicBezTo>
                  <a:pt x="292024" y="119345"/>
                  <a:pt x="299603" y="112508"/>
                  <a:pt x="302625" y="103442"/>
                </a:cubicBezTo>
                <a:cubicBezTo>
                  <a:pt x="313598" y="70522"/>
                  <a:pt x="305927" y="86562"/>
                  <a:pt x="326479" y="55734"/>
                </a:cubicBezTo>
                <a:cubicBezTo>
                  <a:pt x="329129" y="47783"/>
                  <a:pt x="327153" y="36038"/>
                  <a:pt x="334430" y="31880"/>
                </a:cubicBezTo>
                <a:cubicBezTo>
                  <a:pt x="348428" y="23881"/>
                  <a:pt x="366400" y="27426"/>
                  <a:pt x="382138" y="23929"/>
                </a:cubicBezTo>
                <a:cubicBezTo>
                  <a:pt x="390320" y="22111"/>
                  <a:pt x="397861" y="18010"/>
                  <a:pt x="405992" y="15977"/>
                </a:cubicBezTo>
                <a:cubicBezTo>
                  <a:pt x="408563" y="15334"/>
                  <a:pt x="392740" y="-1250"/>
                  <a:pt x="398041" y="75"/>
                </a:cubicBezTo>
                <a:close/>
              </a:path>
            </a:pathLst>
          </a:custGeom>
          <a:solidFill>
            <a:srgbClr val="28F8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олилиния 14">
            <a:extLst>
              <a:ext uri="{FF2B5EF4-FFF2-40B4-BE49-F238E27FC236}">
                <a16:creationId xmlns:a16="http://schemas.microsoft.com/office/drawing/2014/main" id="{D23DFEA6-E4C4-F797-F9C6-7AE1BB57AA47}"/>
              </a:ext>
            </a:extLst>
          </p:cNvPr>
          <p:cNvSpPr/>
          <p:nvPr/>
        </p:nvSpPr>
        <p:spPr>
          <a:xfrm>
            <a:off x="4359989" y="5040961"/>
            <a:ext cx="572970" cy="1113257"/>
          </a:xfrm>
          <a:custGeom>
            <a:avLst/>
            <a:gdLst>
              <a:gd name="connsiteX0" fmla="*/ 398041 w 572970"/>
              <a:gd name="connsiteY0" fmla="*/ 75 h 1113257"/>
              <a:gd name="connsiteX1" fmla="*/ 437797 w 572970"/>
              <a:gd name="connsiteY1" fmla="*/ 23929 h 1113257"/>
              <a:gd name="connsiteX2" fmla="*/ 501408 w 572970"/>
              <a:gd name="connsiteY2" fmla="*/ 95490 h 1113257"/>
              <a:gd name="connsiteX3" fmla="*/ 541164 w 572970"/>
              <a:gd name="connsiteY3" fmla="*/ 143198 h 1113257"/>
              <a:gd name="connsiteX4" fmla="*/ 557067 w 572970"/>
              <a:gd name="connsiteY4" fmla="*/ 198857 h 1113257"/>
              <a:gd name="connsiteX5" fmla="*/ 572970 w 572970"/>
              <a:gd name="connsiteY5" fmla="*/ 246565 h 1113257"/>
              <a:gd name="connsiteX6" fmla="*/ 565018 w 572970"/>
              <a:gd name="connsiteY6" fmla="*/ 493056 h 1113257"/>
              <a:gd name="connsiteX7" fmla="*/ 557067 w 572970"/>
              <a:gd name="connsiteY7" fmla="*/ 516910 h 1113257"/>
              <a:gd name="connsiteX8" fmla="*/ 549116 w 572970"/>
              <a:gd name="connsiteY8" fmla="*/ 548715 h 1113257"/>
              <a:gd name="connsiteX9" fmla="*/ 533213 w 572970"/>
              <a:gd name="connsiteY9" fmla="*/ 596423 h 1113257"/>
              <a:gd name="connsiteX10" fmla="*/ 525262 w 572970"/>
              <a:gd name="connsiteY10" fmla="*/ 620277 h 1113257"/>
              <a:gd name="connsiteX11" fmla="*/ 509359 w 572970"/>
              <a:gd name="connsiteY11" fmla="*/ 644130 h 1113257"/>
              <a:gd name="connsiteX12" fmla="*/ 485505 w 572970"/>
              <a:gd name="connsiteY12" fmla="*/ 723644 h 1113257"/>
              <a:gd name="connsiteX13" fmla="*/ 477554 w 572970"/>
              <a:gd name="connsiteY13" fmla="*/ 747497 h 1113257"/>
              <a:gd name="connsiteX14" fmla="*/ 469603 w 572970"/>
              <a:gd name="connsiteY14" fmla="*/ 771351 h 1113257"/>
              <a:gd name="connsiteX15" fmla="*/ 453700 w 572970"/>
              <a:gd name="connsiteY15" fmla="*/ 795205 h 1113257"/>
              <a:gd name="connsiteX16" fmla="*/ 437797 w 572970"/>
              <a:gd name="connsiteY16" fmla="*/ 842913 h 1113257"/>
              <a:gd name="connsiteX17" fmla="*/ 421895 w 572970"/>
              <a:gd name="connsiteY17" fmla="*/ 898572 h 1113257"/>
              <a:gd name="connsiteX18" fmla="*/ 366236 w 572970"/>
              <a:gd name="connsiteY18" fmla="*/ 970134 h 1113257"/>
              <a:gd name="connsiteX19" fmla="*/ 374187 w 572970"/>
              <a:gd name="connsiteY19" fmla="*/ 1009890 h 1113257"/>
              <a:gd name="connsiteX20" fmla="*/ 382138 w 572970"/>
              <a:gd name="connsiteY20" fmla="*/ 1033744 h 1113257"/>
              <a:gd name="connsiteX21" fmla="*/ 342382 w 572970"/>
              <a:gd name="connsiteY21" fmla="*/ 1073501 h 1113257"/>
              <a:gd name="connsiteX22" fmla="*/ 270820 w 572970"/>
              <a:gd name="connsiteY22" fmla="*/ 1097355 h 1113257"/>
              <a:gd name="connsiteX23" fmla="*/ 246966 w 572970"/>
              <a:gd name="connsiteY23" fmla="*/ 1105306 h 1113257"/>
              <a:gd name="connsiteX24" fmla="*/ 223112 w 572970"/>
              <a:gd name="connsiteY24" fmla="*/ 1113257 h 1113257"/>
              <a:gd name="connsiteX25" fmla="*/ 135648 w 572970"/>
              <a:gd name="connsiteY25" fmla="*/ 1105306 h 1113257"/>
              <a:gd name="connsiteX26" fmla="*/ 111794 w 572970"/>
              <a:gd name="connsiteY26" fmla="*/ 1081452 h 1113257"/>
              <a:gd name="connsiteX27" fmla="*/ 64086 w 572970"/>
              <a:gd name="connsiteY27" fmla="*/ 1049647 h 1113257"/>
              <a:gd name="connsiteX28" fmla="*/ 16378 w 572970"/>
              <a:gd name="connsiteY28" fmla="*/ 1009890 h 1113257"/>
              <a:gd name="connsiteX29" fmla="*/ 476 w 572970"/>
              <a:gd name="connsiteY29" fmla="*/ 986037 h 1113257"/>
              <a:gd name="connsiteX30" fmla="*/ 16378 w 572970"/>
              <a:gd name="connsiteY30" fmla="*/ 906524 h 1113257"/>
              <a:gd name="connsiteX31" fmla="*/ 32281 w 572970"/>
              <a:gd name="connsiteY31" fmla="*/ 771351 h 1113257"/>
              <a:gd name="connsiteX32" fmla="*/ 48183 w 572970"/>
              <a:gd name="connsiteY32" fmla="*/ 723644 h 1113257"/>
              <a:gd name="connsiteX33" fmla="*/ 64086 w 572970"/>
              <a:gd name="connsiteY33" fmla="*/ 636179 h 1113257"/>
              <a:gd name="connsiteX34" fmla="*/ 79989 w 572970"/>
              <a:gd name="connsiteY34" fmla="*/ 588471 h 1113257"/>
              <a:gd name="connsiteX35" fmla="*/ 95891 w 572970"/>
              <a:gd name="connsiteY35" fmla="*/ 564617 h 1113257"/>
              <a:gd name="connsiteX36" fmla="*/ 111794 w 572970"/>
              <a:gd name="connsiteY36" fmla="*/ 516910 h 1113257"/>
              <a:gd name="connsiteX37" fmla="*/ 127696 w 572970"/>
              <a:gd name="connsiteY37" fmla="*/ 493056 h 1113257"/>
              <a:gd name="connsiteX38" fmla="*/ 151550 w 572970"/>
              <a:gd name="connsiteY38" fmla="*/ 445348 h 1113257"/>
              <a:gd name="connsiteX39" fmla="*/ 159502 w 572970"/>
              <a:gd name="connsiteY39" fmla="*/ 413543 h 1113257"/>
              <a:gd name="connsiteX40" fmla="*/ 183356 w 572970"/>
              <a:gd name="connsiteY40" fmla="*/ 341981 h 1113257"/>
              <a:gd name="connsiteX41" fmla="*/ 191307 w 572970"/>
              <a:gd name="connsiteY41" fmla="*/ 318127 h 1113257"/>
              <a:gd name="connsiteX42" fmla="*/ 199258 w 572970"/>
              <a:gd name="connsiteY42" fmla="*/ 294273 h 1113257"/>
              <a:gd name="connsiteX43" fmla="*/ 215161 w 572970"/>
              <a:gd name="connsiteY43" fmla="*/ 270419 h 1113257"/>
              <a:gd name="connsiteX44" fmla="*/ 239015 w 572970"/>
              <a:gd name="connsiteY44" fmla="*/ 222711 h 1113257"/>
              <a:gd name="connsiteX45" fmla="*/ 254917 w 572970"/>
              <a:gd name="connsiteY45" fmla="*/ 175004 h 1113257"/>
              <a:gd name="connsiteX46" fmla="*/ 286723 w 572970"/>
              <a:gd name="connsiteY46" fmla="*/ 127296 h 1113257"/>
              <a:gd name="connsiteX47" fmla="*/ 302625 w 572970"/>
              <a:gd name="connsiteY47" fmla="*/ 103442 h 1113257"/>
              <a:gd name="connsiteX48" fmla="*/ 326479 w 572970"/>
              <a:gd name="connsiteY48" fmla="*/ 55734 h 1113257"/>
              <a:gd name="connsiteX49" fmla="*/ 334430 w 572970"/>
              <a:gd name="connsiteY49" fmla="*/ 31880 h 1113257"/>
              <a:gd name="connsiteX50" fmla="*/ 382138 w 572970"/>
              <a:gd name="connsiteY50" fmla="*/ 23929 h 1113257"/>
              <a:gd name="connsiteX51" fmla="*/ 405992 w 572970"/>
              <a:gd name="connsiteY51" fmla="*/ 15977 h 1113257"/>
              <a:gd name="connsiteX52" fmla="*/ 398041 w 572970"/>
              <a:gd name="connsiteY52" fmla="*/ 75 h 1113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72970" h="1113257">
                <a:moveTo>
                  <a:pt x="398041" y="75"/>
                </a:moveTo>
                <a:cubicBezTo>
                  <a:pt x="403342" y="1400"/>
                  <a:pt x="425836" y="14143"/>
                  <a:pt x="437797" y="23929"/>
                </a:cubicBezTo>
                <a:cubicBezTo>
                  <a:pt x="518796" y="90201"/>
                  <a:pt x="461755" y="47908"/>
                  <a:pt x="501408" y="95490"/>
                </a:cubicBezTo>
                <a:cubicBezTo>
                  <a:pt x="523391" y="121869"/>
                  <a:pt x="526357" y="113585"/>
                  <a:pt x="541164" y="143198"/>
                </a:cubicBezTo>
                <a:cubicBezTo>
                  <a:pt x="547848" y="156565"/>
                  <a:pt x="553243" y="186110"/>
                  <a:pt x="557067" y="198857"/>
                </a:cubicBezTo>
                <a:cubicBezTo>
                  <a:pt x="561884" y="214913"/>
                  <a:pt x="572970" y="246565"/>
                  <a:pt x="572970" y="246565"/>
                </a:cubicBezTo>
                <a:cubicBezTo>
                  <a:pt x="570319" y="328729"/>
                  <a:pt x="569845" y="410991"/>
                  <a:pt x="565018" y="493056"/>
                </a:cubicBezTo>
                <a:cubicBezTo>
                  <a:pt x="564526" y="501423"/>
                  <a:pt x="559369" y="508851"/>
                  <a:pt x="557067" y="516910"/>
                </a:cubicBezTo>
                <a:cubicBezTo>
                  <a:pt x="554065" y="527417"/>
                  <a:pt x="552256" y="538248"/>
                  <a:pt x="549116" y="548715"/>
                </a:cubicBezTo>
                <a:cubicBezTo>
                  <a:pt x="544299" y="564771"/>
                  <a:pt x="538514" y="580520"/>
                  <a:pt x="533213" y="596423"/>
                </a:cubicBezTo>
                <a:cubicBezTo>
                  <a:pt x="530563" y="604374"/>
                  <a:pt x="529911" y="613303"/>
                  <a:pt x="525262" y="620277"/>
                </a:cubicBezTo>
                <a:lnTo>
                  <a:pt x="509359" y="644130"/>
                </a:lnTo>
                <a:cubicBezTo>
                  <a:pt x="497342" y="692200"/>
                  <a:pt x="504864" y="665567"/>
                  <a:pt x="485505" y="723644"/>
                </a:cubicBezTo>
                <a:lnTo>
                  <a:pt x="477554" y="747497"/>
                </a:lnTo>
                <a:cubicBezTo>
                  <a:pt x="474904" y="755448"/>
                  <a:pt x="474252" y="764377"/>
                  <a:pt x="469603" y="771351"/>
                </a:cubicBezTo>
                <a:lnTo>
                  <a:pt x="453700" y="795205"/>
                </a:lnTo>
                <a:cubicBezTo>
                  <a:pt x="448399" y="811108"/>
                  <a:pt x="441862" y="826651"/>
                  <a:pt x="437797" y="842913"/>
                </a:cubicBezTo>
                <a:cubicBezTo>
                  <a:pt x="435926" y="850398"/>
                  <a:pt x="427080" y="889240"/>
                  <a:pt x="421895" y="898572"/>
                </a:cubicBezTo>
                <a:cubicBezTo>
                  <a:pt x="398119" y="941370"/>
                  <a:pt x="395211" y="941159"/>
                  <a:pt x="366236" y="970134"/>
                </a:cubicBezTo>
                <a:cubicBezTo>
                  <a:pt x="368886" y="983386"/>
                  <a:pt x="370909" y="996779"/>
                  <a:pt x="374187" y="1009890"/>
                </a:cubicBezTo>
                <a:cubicBezTo>
                  <a:pt x="376220" y="1018021"/>
                  <a:pt x="383516" y="1025477"/>
                  <a:pt x="382138" y="1033744"/>
                </a:cubicBezTo>
                <a:cubicBezTo>
                  <a:pt x="379382" y="1050283"/>
                  <a:pt x="355740" y="1067564"/>
                  <a:pt x="342382" y="1073501"/>
                </a:cubicBezTo>
                <a:cubicBezTo>
                  <a:pt x="342372" y="1073506"/>
                  <a:pt x="282753" y="1093378"/>
                  <a:pt x="270820" y="1097355"/>
                </a:cubicBezTo>
                <a:lnTo>
                  <a:pt x="246966" y="1105306"/>
                </a:lnTo>
                <a:lnTo>
                  <a:pt x="223112" y="1113257"/>
                </a:lnTo>
                <a:cubicBezTo>
                  <a:pt x="193957" y="1110607"/>
                  <a:pt x="163797" y="1113348"/>
                  <a:pt x="135648" y="1105306"/>
                </a:cubicBezTo>
                <a:cubicBezTo>
                  <a:pt x="124836" y="1102217"/>
                  <a:pt x="120670" y="1088356"/>
                  <a:pt x="111794" y="1081452"/>
                </a:cubicBezTo>
                <a:cubicBezTo>
                  <a:pt x="96707" y="1069718"/>
                  <a:pt x="77601" y="1063162"/>
                  <a:pt x="64086" y="1049647"/>
                </a:cubicBezTo>
                <a:cubicBezTo>
                  <a:pt x="33475" y="1019036"/>
                  <a:pt x="49588" y="1032031"/>
                  <a:pt x="16378" y="1009890"/>
                </a:cubicBezTo>
                <a:cubicBezTo>
                  <a:pt x="11077" y="1001939"/>
                  <a:pt x="1427" y="995545"/>
                  <a:pt x="476" y="986037"/>
                </a:cubicBezTo>
                <a:cubicBezTo>
                  <a:pt x="-2335" y="957923"/>
                  <a:pt x="7843" y="932128"/>
                  <a:pt x="16378" y="906524"/>
                </a:cubicBezTo>
                <a:cubicBezTo>
                  <a:pt x="20082" y="862079"/>
                  <a:pt x="20345" y="815117"/>
                  <a:pt x="32281" y="771351"/>
                </a:cubicBezTo>
                <a:cubicBezTo>
                  <a:pt x="36691" y="755179"/>
                  <a:pt x="48183" y="723644"/>
                  <a:pt x="48183" y="723644"/>
                </a:cubicBezTo>
                <a:cubicBezTo>
                  <a:pt x="53783" y="684450"/>
                  <a:pt x="53862" y="670257"/>
                  <a:pt x="64086" y="636179"/>
                </a:cubicBezTo>
                <a:cubicBezTo>
                  <a:pt x="68903" y="620123"/>
                  <a:pt x="70691" y="602419"/>
                  <a:pt x="79989" y="588471"/>
                </a:cubicBezTo>
                <a:cubicBezTo>
                  <a:pt x="85290" y="580520"/>
                  <a:pt x="92010" y="573350"/>
                  <a:pt x="95891" y="564617"/>
                </a:cubicBezTo>
                <a:cubicBezTo>
                  <a:pt x="102699" y="549299"/>
                  <a:pt x="102496" y="530858"/>
                  <a:pt x="111794" y="516910"/>
                </a:cubicBezTo>
                <a:cubicBezTo>
                  <a:pt x="117095" y="508959"/>
                  <a:pt x="123422" y="501603"/>
                  <a:pt x="127696" y="493056"/>
                </a:cubicBezTo>
                <a:cubicBezTo>
                  <a:pt x="160616" y="427217"/>
                  <a:pt x="105978" y="513709"/>
                  <a:pt x="151550" y="445348"/>
                </a:cubicBezTo>
                <a:cubicBezTo>
                  <a:pt x="154201" y="434746"/>
                  <a:pt x="156362" y="424010"/>
                  <a:pt x="159502" y="413543"/>
                </a:cubicBezTo>
                <a:cubicBezTo>
                  <a:pt x="159527" y="413458"/>
                  <a:pt x="179366" y="353950"/>
                  <a:pt x="183356" y="341981"/>
                </a:cubicBezTo>
                <a:lnTo>
                  <a:pt x="191307" y="318127"/>
                </a:lnTo>
                <a:cubicBezTo>
                  <a:pt x="193957" y="310176"/>
                  <a:pt x="194609" y="301247"/>
                  <a:pt x="199258" y="294273"/>
                </a:cubicBezTo>
                <a:lnTo>
                  <a:pt x="215161" y="270419"/>
                </a:lnTo>
                <a:cubicBezTo>
                  <a:pt x="244157" y="183429"/>
                  <a:pt x="197914" y="315189"/>
                  <a:pt x="239015" y="222711"/>
                </a:cubicBezTo>
                <a:cubicBezTo>
                  <a:pt x="245823" y="207393"/>
                  <a:pt x="245619" y="188951"/>
                  <a:pt x="254917" y="175004"/>
                </a:cubicBezTo>
                <a:lnTo>
                  <a:pt x="286723" y="127296"/>
                </a:lnTo>
                <a:cubicBezTo>
                  <a:pt x="292024" y="119345"/>
                  <a:pt x="299603" y="112508"/>
                  <a:pt x="302625" y="103442"/>
                </a:cubicBezTo>
                <a:cubicBezTo>
                  <a:pt x="313598" y="70522"/>
                  <a:pt x="305927" y="86562"/>
                  <a:pt x="326479" y="55734"/>
                </a:cubicBezTo>
                <a:cubicBezTo>
                  <a:pt x="329129" y="47783"/>
                  <a:pt x="327153" y="36038"/>
                  <a:pt x="334430" y="31880"/>
                </a:cubicBezTo>
                <a:cubicBezTo>
                  <a:pt x="348428" y="23881"/>
                  <a:pt x="366400" y="27426"/>
                  <a:pt x="382138" y="23929"/>
                </a:cubicBezTo>
                <a:cubicBezTo>
                  <a:pt x="390320" y="22111"/>
                  <a:pt x="397861" y="18010"/>
                  <a:pt x="405992" y="15977"/>
                </a:cubicBezTo>
                <a:cubicBezTo>
                  <a:pt x="408563" y="15334"/>
                  <a:pt x="392740" y="-1250"/>
                  <a:pt x="398041" y="75"/>
                </a:cubicBezTo>
                <a:close/>
              </a:path>
            </a:pathLst>
          </a:custGeom>
          <a:solidFill>
            <a:srgbClr val="28F8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олилиния 16">
            <a:extLst>
              <a:ext uri="{FF2B5EF4-FFF2-40B4-BE49-F238E27FC236}">
                <a16:creationId xmlns:a16="http://schemas.microsoft.com/office/drawing/2014/main" id="{0CD024D1-AFAD-3483-E06E-98C4EA45EAD7}"/>
              </a:ext>
            </a:extLst>
          </p:cNvPr>
          <p:cNvSpPr/>
          <p:nvPr/>
        </p:nvSpPr>
        <p:spPr>
          <a:xfrm>
            <a:off x="7437383" y="4383934"/>
            <a:ext cx="850790" cy="1117142"/>
          </a:xfrm>
          <a:custGeom>
            <a:avLst/>
            <a:gdLst>
              <a:gd name="connsiteX0" fmla="*/ 302150 w 850790"/>
              <a:gd name="connsiteY0" fmla="*/ 67570 h 1117142"/>
              <a:gd name="connsiteX1" fmla="*/ 437322 w 850790"/>
              <a:gd name="connsiteY1" fmla="*/ 43716 h 1117142"/>
              <a:gd name="connsiteX2" fmla="*/ 548640 w 850790"/>
              <a:gd name="connsiteY2" fmla="*/ 11911 h 1117142"/>
              <a:gd name="connsiteX3" fmla="*/ 580445 w 850790"/>
              <a:gd name="connsiteY3" fmla="*/ 3960 h 1117142"/>
              <a:gd name="connsiteX4" fmla="*/ 763325 w 850790"/>
              <a:gd name="connsiteY4" fmla="*/ 27814 h 1117142"/>
              <a:gd name="connsiteX5" fmla="*/ 779228 w 850790"/>
              <a:gd name="connsiteY5" fmla="*/ 51668 h 1117142"/>
              <a:gd name="connsiteX6" fmla="*/ 795130 w 850790"/>
              <a:gd name="connsiteY6" fmla="*/ 107327 h 1117142"/>
              <a:gd name="connsiteX7" fmla="*/ 811033 w 850790"/>
              <a:gd name="connsiteY7" fmla="*/ 155035 h 1117142"/>
              <a:gd name="connsiteX8" fmla="*/ 818984 w 850790"/>
              <a:gd name="connsiteY8" fmla="*/ 178889 h 1117142"/>
              <a:gd name="connsiteX9" fmla="*/ 826936 w 850790"/>
              <a:gd name="connsiteY9" fmla="*/ 226596 h 1117142"/>
              <a:gd name="connsiteX10" fmla="*/ 834887 w 850790"/>
              <a:gd name="connsiteY10" fmla="*/ 250450 h 1117142"/>
              <a:gd name="connsiteX11" fmla="*/ 842838 w 850790"/>
              <a:gd name="connsiteY11" fmla="*/ 290207 h 1117142"/>
              <a:gd name="connsiteX12" fmla="*/ 850790 w 850790"/>
              <a:gd name="connsiteY12" fmla="*/ 322012 h 1117142"/>
              <a:gd name="connsiteX13" fmla="*/ 842838 w 850790"/>
              <a:gd name="connsiteY13" fmla="*/ 552600 h 1117142"/>
              <a:gd name="connsiteX14" fmla="*/ 834887 w 850790"/>
              <a:gd name="connsiteY14" fmla="*/ 576454 h 1117142"/>
              <a:gd name="connsiteX15" fmla="*/ 811033 w 850790"/>
              <a:gd name="connsiteY15" fmla="*/ 671869 h 1117142"/>
              <a:gd name="connsiteX16" fmla="*/ 779228 w 850790"/>
              <a:gd name="connsiteY16" fmla="*/ 743431 h 1117142"/>
              <a:gd name="connsiteX17" fmla="*/ 755374 w 850790"/>
              <a:gd name="connsiteY17" fmla="*/ 767285 h 1117142"/>
              <a:gd name="connsiteX18" fmla="*/ 715617 w 850790"/>
              <a:gd name="connsiteY18" fmla="*/ 838847 h 1117142"/>
              <a:gd name="connsiteX19" fmla="*/ 699715 w 850790"/>
              <a:gd name="connsiteY19" fmla="*/ 862701 h 1117142"/>
              <a:gd name="connsiteX20" fmla="*/ 691764 w 850790"/>
              <a:gd name="connsiteY20" fmla="*/ 886555 h 1117142"/>
              <a:gd name="connsiteX21" fmla="*/ 667910 w 850790"/>
              <a:gd name="connsiteY21" fmla="*/ 910409 h 1117142"/>
              <a:gd name="connsiteX22" fmla="*/ 652007 w 850790"/>
              <a:gd name="connsiteY22" fmla="*/ 934262 h 1117142"/>
              <a:gd name="connsiteX23" fmla="*/ 620202 w 850790"/>
              <a:gd name="connsiteY23" fmla="*/ 1005824 h 1117142"/>
              <a:gd name="connsiteX24" fmla="*/ 596348 w 850790"/>
              <a:gd name="connsiteY24" fmla="*/ 1029678 h 1117142"/>
              <a:gd name="connsiteX25" fmla="*/ 580445 w 850790"/>
              <a:gd name="connsiteY25" fmla="*/ 1053532 h 1117142"/>
              <a:gd name="connsiteX26" fmla="*/ 540689 w 850790"/>
              <a:gd name="connsiteY26" fmla="*/ 1061483 h 1117142"/>
              <a:gd name="connsiteX27" fmla="*/ 492981 w 850790"/>
              <a:gd name="connsiteY27" fmla="*/ 1093289 h 1117142"/>
              <a:gd name="connsiteX28" fmla="*/ 469127 w 850790"/>
              <a:gd name="connsiteY28" fmla="*/ 1101240 h 1117142"/>
              <a:gd name="connsiteX29" fmla="*/ 349857 w 850790"/>
              <a:gd name="connsiteY29" fmla="*/ 1117142 h 1117142"/>
              <a:gd name="connsiteX30" fmla="*/ 174929 w 850790"/>
              <a:gd name="connsiteY30" fmla="*/ 1109191 h 1117142"/>
              <a:gd name="connsiteX31" fmla="*/ 127221 w 850790"/>
              <a:gd name="connsiteY31" fmla="*/ 1093289 h 1117142"/>
              <a:gd name="connsiteX32" fmla="*/ 79513 w 850790"/>
              <a:gd name="connsiteY32" fmla="*/ 1069435 h 1117142"/>
              <a:gd name="connsiteX33" fmla="*/ 47708 w 850790"/>
              <a:gd name="connsiteY33" fmla="*/ 1021727 h 1117142"/>
              <a:gd name="connsiteX34" fmla="*/ 23854 w 850790"/>
              <a:gd name="connsiteY34" fmla="*/ 974019 h 1117142"/>
              <a:gd name="connsiteX35" fmla="*/ 0 w 850790"/>
              <a:gd name="connsiteY35" fmla="*/ 894506 h 1117142"/>
              <a:gd name="connsiteX36" fmla="*/ 7951 w 850790"/>
              <a:gd name="connsiteY36" fmla="*/ 814993 h 1117142"/>
              <a:gd name="connsiteX37" fmla="*/ 15903 w 850790"/>
              <a:gd name="connsiteY37" fmla="*/ 791139 h 1117142"/>
              <a:gd name="connsiteX38" fmla="*/ 23854 w 850790"/>
              <a:gd name="connsiteY38" fmla="*/ 743431 h 1117142"/>
              <a:gd name="connsiteX39" fmla="*/ 31805 w 850790"/>
              <a:gd name="connsiteY39" fmla="*/ 719577 h 1117142"/>
              <a:gd name="connsiteX40" fmla="*/ 39757 w 850790"/>
              <a:gd name="connsiteY40" fmla="*/ 687772 h 1117142"/>
              <a:gd name="connsiteX41" fmla="*/ 63610 w 850790"/>
              <a:gd name="connsiteY41" fmla="*/ 592356 h 1117142"/>
              <a:gd name="connsiteX42" fmla="*/ 79513 w 850790"/>
              <a:gd name="connsiteY42" fmla="*/ 568502 h 1117142"/>
              <a:gd name="connsiteX43" fmla="*/ 95416 w 850790"/>
              <a:gd name="connsiteY43" fmla="*/ 520795 h 1117142"/>
              <a:gd name="connsiteX44" fmla="*/ 103367 w 850790"/>
              <a:gd name="connsiteY44" fmla="*/ 496941 h 1117142"/>
              <a:gd name="connsiteX45" fmla="*/ 119270 w 850790"/>
              <a:gd name="connsiteY45" fmla="*/ 473087 h 1117142"/>
              <a:gd name="connsiteX46" fmla="*/ 159026 w 850790"/>
              <a:gd name="connsiteY46" fmla="*/ 401525 h 1117142"/>
              <a:gd name="connsiteX47" fmla="*/ 174929 w 850790"/>
              <a:gd name="connsiteY47" fmla="*/ 377671 h 1117142"/>
              <a:gd name="connsiteX48" fmla="*/ 198783 w 850790"/>
              <a:gd name="connsiteY48" fmla="*/ 329963 h 1117142"/>
              <a:gd name="connsiteX49" fmla="*/ 214685 w 850790"/>
              <a:gd name="connsiteY49" fmla="*/ 282255 h 1117142"/>
              <a:gd name="connsiteX50" fmla="*/ 222637 w 850790"/>
              <a:gd name="connsiteY50" fmla="*/ 258402 h 1117142"/>
              <a:gd name="connsiteX51" fmla="*/ 238539 w 850790"/>
              <a:gd name="connsiteY51" fmla="*/ 234548 h 1117142"/>
              <a:gd name="connsiteX52" fmla="*/ 254442 w 850790"/>
              <a:gd name="connsiteY52" fmla="*/ 186840 h 1117142"/>
              <a:gd name="connsiteX53" fmla="*/ 310101 w 850790"/>
              <a:gd name="connsiteY53" fmla="*/ 115278 h 1117142"/>
              <a:gd name="connsiteX54" fmla="*/ 318052 w 850790"/>
              <a:gd name="connsiteY54" fmla="*/ 91424 h 1117142"/>
              <a:gd name="connsiteX55" fmla="*/ 302150 w 850790"/>
              <a:gd name="connsiteY55" fmla="*/ 67570 h 1117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50790" h="1117142">
                <a:moveTo>
                  <a:pt x="302150" y="67570"/>
                </a:moveTo>
                <a:cubicBezTo>
                  <a:pt x="322028" y="59619"/>
                  <a:pt x="298447" y="64547"/>
                  <a:pt x="437322" y="43716"/>
                </a:cubicBezTo>
                <a:cubicBezTo>
                  <a:pt x="511705" y="32558"/>
                  <a:pt x="484408" y="27969"/>
                  <a:pt x="548640" y="11911"/>
                </a:cubicBezTo>
                <a:lnTo>
                  <a:pt x="580445" y="3960"/>
                </a:lnTo>
                <a:cubicBezTo>
                  <a:pt x="616479" y="5762"/>
                  <a:pt x="719174" y="-16337"/>
                  <a:pt x="763325" y="27814"/>
                </a:cubicBezTo>
                <a:cubicBezTo>
                  <a:pt x="770082" y="34571"/>
                  <a:pt x="773927" y="43717"/>
                  <a:pt x="779228" y="51668"/>
                </a:cubicBezTo>
                <a:cubicBezTo>
                  <a:pt x="805959" y="131863"/>
                  <a:pt x="765166" y="7448"/>
                  <a:pt x="795130" y="107327"/>
                </a:cubicBezTo>
                <a:cubicBezTo>
                  <a:pt x="799947" y="123383"/>
                  <a:pt x="805732" y="139132"/>
                  <a:pt x="811033" y="155035"/>
                </a:cubicBezTo>
                <a:cubicBezTo>
                  <a:pt x="813683" y="162986"/>
                  <a:pt x="817606" y="170622"/>
                  <a:pt x="818984" y="178889"/>
                </a:cubicBezTo>
                <a:cubicBezTo>
                  <a:pt x="821635" y="194791"/>
                  <a:pt x="823439" y="210858"/>
                  <a:pt x="826936" y="226596"/>
                </a:cubicBezTo>
                <a:cubicBezTo>
                  <a:pt x="828754" y="234778"/>
                  <a:pt x="832854" y="242319"/>
                  <a:pt x="834887" y="250450"/>
                </a:cubicBezTo>
                <a:cubicBezTo>
                  <a:pt x="838165" y="263561"/>
                  <a:pt x="839906" y="277014"/>
                  <a:pt x="842838" y="290207"/>
                </a:cubicBezTo>
                <a:cubicBezTo>
                  <a:pt x="845209" y="300875"/>
                  <a:pt x="848139" y="311410"/>
                  <a:pt x="850790" y="322012"/>
                </a:cubicBezTo>
                <a:cubicBezTo>
                  <a:pt x="848139" y="398875"/>
                  <a:pt x="847636" y="475841"/>
                  <a:pt x="842838" y="552600"/>
                </a:cubicBezTo>
                <a:cubicBezTo>
                  <a:pt x="842315" y="560965"/>
                  <a:pt x="837047" y="568356"/>
                  <a:pt x="834887" y="576454"/>
                </a:cubicBezTo>
                <a:cubicBezTo>
                  <a:pt x="826440" y="608131"/>
                  <a:pt x="821400" y="640768"/>
                  <a:pt x="811033" y="671869"/>
                </a:cubicBezTo>
                <a:cubicBezTo>
                  <a:pt x="799477" y="706537"/>
                  <a:pt x="800227" y="718231"/>
                  <a:pt x="779228" y="743431"/>
                </a:cubicBezTo>
                <a:cubicBezTo>
                  <a:pt x="772029" y="752070"/>
                  <a:pt x="763325" y="759334"/>
                  <a:pt x="755374" y="767285"/>
                </a:cubicBezTo>
                <a:cubicBezTo>
                  <a:pt x="741379" y="809272"/>
                  <a:pt x="752073" y="784163"/>
                  <a:pt x="715617" y="838847"/>
                </a:cubicBezTo>
                <a:cubicBezTo>
                  <a:pt x="710316" y="846798"/>
                  <a:pt x="702737" y="853635"/>
                  <a:pt x="699715" y="862701"/>
                </a:cubicBezTo>
                <a:cubicBezTo>
                  <a:pt x="697065" y="870652"/>
                  <a:pt x="696413" y="879581"/>
                  <a:pt x="691764" y="886555"/>
                </a:cubicBezTo>
                <a:cubicBezTo>
                  <a:pt x="685527" y="895911"/>
                  <a:pt x="675109" y="901771"/>
                  <a:pt x="667910" y="910409"/>
                </a:cubicBezTo>
                <a:cubicBezTo>
                  <a:pt x="661792" y="917750"/>
                  <a:pt x="657308" y="926311"/>
                  <a:pt x="652007" y="934262"/>
                </a:cubicBezTo>
                <a:cubicBezTo>
                  <a:pt x="640451" y="968930"/>
                  <a:pt x="641201" y="980624"/>
                  <a:pt x="620202" y="1005824"/>
                </a:cubicBezTo>
                <a:cubicBezTo>
                  <a:pt x="613003" y="1014463"/>
                  <a:pt x="603547" y="1021039"/>
                  <a:pt x="596348" y="1029678"/>
                </a:cubicBezTo>
                <a:cubicBezTo>
                  <a:pt x="590230" y="1037019"/>
                  <a:pt x="588742" y="1048791"/>
                  <a:pt x="580445" y="1053532"/>
                </a:cubicBezTo>
                <a:cubicBezTo>
                  <a:pt x="568711" y="1060237"/>
                  <a:pt x="553941" y="1058833"/>
                  <a:pt x="540689" y="1061483"/>
                </a:cubicBezTo>
                <a:cubicBezTo>
                  <a:pt x="524786" y="1072085"/>
                  <a:pt x="511113" y="1087245"/>
                  <a:pt x="492981" y="1093289"/>
                </a:cubicBezTo>
                <a:cubicBezTo>
                  <a:pt x="485030" y="1095939"/>
                  <a:pt x="477258" y="1099207"/>
                  <a:pt x="469127" y="1101240"/>
                </a:cubicBezTo>
                <a:cubicBezTo>
                  <a:pt x="425210" y="1112219"/>
                  <a:pt x="399538" y="1112174"/>
                  <a:pt x="349857" y="1117142"/>
                </a:cubicBezTo>
                <a:cubicBezTo>
                  <a:pt x="291548" y="1114492"/>
                  <a:pt x="232966" y="1115409"/>
                  <a:pt x="174929" y="1109191"/>
                </a:cubicBezTo>
                <a:cubicBezTo>
                  <a:pt x="158262" y="1107405"/>
                  <a:pt x="143124" y="1098590"/>
                  <a:pt x="127221" y="1093289"/>
                </a:cubicBezTo>
                <a:cubicBezTo>
                  <a:pt x="94304" y="1082317"/>
                  <a:pt x="110338" y="1089984"/>
                  <a:pt x="79513" y="1069435"/>
                </a:cubicBezTo>
                <a:cubicBezTo>
                  <a:pt x="68911" y="1053532"/>
                  <a:pt x="53752" y="1039859"/>
                  <a:pt x="47708" y="1021727"/>
                </a:cubicBezTo>
                <a:cubicBezTo>
                  <a:pt x="36735" y="988807"/>
                  <a:pt x="44406" y="1004847"/>
                  <a:pt x="23854" y="974019"/>
                </a:cubicBezTo>
                <a:cubicBezTo>
                  <a:pt x="4495" y="915944"/>
                  <a:pt x="12016" y="942573"/>
                  <a:pt x="0" y="894506"/>
                </a:cubicBezTo>
                <a:cubicBezTo>
                  <a:pt x="2650" y="868002"/>
                  <a:pt x="3901" y="841320"/>
                  <a:pt x="7951" y="814993"/>
                </a:cubicBezTo>
                <a:cubicBezTo>
                  <a:pt x="9225" y="806709"/>
                  <a:pt x="14085" y="799321"/>
                  <a:pt x="15903" y="791139"/>
                </a:cubicBezTo>
                <a:cubicBezTo>
                  <a:pt x="19400" y="775401"/>
                  <a:pt x="20357" y="759169"/>
                  <a:pt x="23854" y="743431"/>
                </a:cubicBezTo>
                <a:cubicBezTo>
                  <a:pt x="25672" y="735249"/>
                  <a:pt x="29502" y="727636"/>
                  <a:pt x="31805" y="719577"/>
                </a:cubicBezTo>
                <a:cubicBezTo>
                  <a:pt x="34807" y="709069"/>
                  <a:pt x="37614" y="698488"/>
                  <a:pt x="39757" y="687772"/>
                </a:cubicBezTo>
                <a:cubicBezTo>
                  <a:pt x="44867" y="662223"/>
                  <a:pt x="48429" y="615127"/>
                  <a:pt x="63610" y="592356"/>
                </a:cubicBezTo>
                <a:lnTo>
                  <a:pt x="79513" y="568502"/>
                </a:lnTo>
                <a:lnTo>
                  <a:pt x="95416" y="520795"/>
                </a:lnTo>
                <a:cubicBezTo>
                  <a:pt x="98066" y="512844"/>
                  <a:pt x="98718" y="503915"/>
                  <a:pt x="103367" y="496941"/>
                </a:cubicBezTo>
                <a:lnTo>
                  <a:pt x="119270" y="473087"/>
                </a:lnTo>
                <a:cubicBezTo>
                  <a:pt x="133265" y="431102"/>
                  <a:pt x="122572" y="456206"/>
                  <a:pt x="159026" y="401525"/>
                </a:cubicBezTo>
                <a:lnTo>
                  <a:pt x="174929" y="377671"/>
                </a:lnTo>
                <a:cubicBezTo>
                  <a:pt x="203926" y="290676"/>
                  <a:pt x="157680" y="422446"/>
                  <a:pt x="198783" y="329963"/>
                </a:cubicBezTo>
                <a:cubicBezTo>
                  <a:pt x="205591" y="314645"/>
                  <a:pt x="209384" y="298158"/>
                  <a:pt x="214685" y="282255"/>
                </a:cubicBezTo>
                <a:cubicBezTo>
                  <a:pt x="217335" y="274304"/>
                  <a:pt x="217988" y="265376"/>
                  <a:pt x="222637" y="258402"/>
                </a:cubicBezTo>
                <a:cubicBezTo>
                  <a:pt x="227938" y="250451"/>
                  <a:pt x="234658" y="243281"/>
                  <a:pt x="238539" y="234548"/>
                </a:cubicBezTo>
                <a:cubicBezTo>
                  <a:pt x="245347" y="219230"/>
                  <a:pt x="245144" y="200788"/>
                  <a:pt x="254442" y="186840"/>
                </a:cubicBezTo>
                <a:cubicBezTo>
                  <a:pt x="292484" y="129776"/>
                  <a:pt x="272732" y="152647"/>
                  <a:pt x="310101" y="115278"/>
                </a:cubicBezTo>
                <a:cubicBezTo>
                  <a:pt x="312751" y="107327"/>
                  <a:pt x="313403" y="98398"/>
                  <a:pt x="318052" y="91424"/>
                </a:cubicBezTo>
                <a:cubicBezTo>
                  <a:pt x="324289" y="82068"/>
                  <a:pt x="282272" y="75521"/>
                  <a:pt x="302150" y="67570"/>
                </a:cubicBezTo>
                <a:close/>
              </a:path>
            </a:pathLst>
          </a:custGeom>
          <a:solidFill>
            <a:srgbClr val="28F8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олилиния 17">
            <a:extLst>
              <a:ext uri="{FF2B5EF4-FFF2-40B4-BE49-F238E27FC236}">
                <a16:creationId xmlns:a16="http://schemas.microsoft.com/office/drawing/2014/main" id="{5856DC9B-8A26-3D46-3535-2CCB7F550F6A}"/>
              </a:ext>
            </a:extLst>
          </p:cNvPr>
          <p:cNvSpPr/>
          <p:nvPr/>
        </p:nvSpPr>
        <p:spPr>
          <a:xfrm>
            <a:off x="3614545" y="4544021"/>
            <a:ext cx="609600" cy="1143262"/>
          </a:xfrm>
          <a:custGeom>
            <a:avLst/>
            <a:gdLst>
              <a:gd name="connsiteX0" fmla="*/ 38100 w 609600"/>
              <a:gd name="connsiteY0" fmla="*/ 1143000 h 1143262"/>
              <a:gd name="connsiteX1" fmla="*/ 28575 w 609600"/>
              <a:gd name="connsiteY1" fmla="*/ 1095375 h 1143262"/>
              <a:gd name="connsiteX2" fmla="*/ 19050 w 609600"/>
              <a:gd name="connsiteY2" fmla="*/ 971550 h 1143262"/>
              <a:gd name="connsiteX3" fmla="*/ 0 w 609600"/>
              <a:gd name="connsiteY3" fmla="*/ 914400 h 1143262"/>
              <a:gd name="connsiteX4" fmla="*/ 9525 w 609600"/>
              <a:gd name="connsiteY4" fmla="*/ 866775 h 1143262"/>
              <a:gd name="connsiteX5" fmla="*/ 19050 w 609600"/>
              <a:gd name="connsiteY5" fmla="*/ 838200 h 1143262"/>
              <a:gd name="connsiteX6" fmla="*/ 28575 w 609600"/>
              <a:gd name="connsiteY6" fmla="*/ 800100 h 1143262"/>
              <a:gd name="connsiteX7" fmla="*/ 38100 w 609600"/>
              <a:gd name="connsiteY7" fmla="*/ 247650 h 1143262"/>
              <a:gd name="connsiteX8" fmla="*/ 76200 w 609600"/>
              <a:gd name="connsiteY8" fmla="*/ 161925 h 1143262"/>
              <a:gd name="connsiteX9" fmla="*/ 85725 w 609600"/>
              <a:gd name="connsiteY9" fmla="*/ 133350 h 1143262"/>
              <a:gd name="connsiteX10" fmla="*/ 114300 w 609600"/>
              <a:gd name="connsiteY10" fmla="*/ 114300 h 1143262"/>
              <a:gd name="connsiteX11" fmla="*/ 171450 w 609600"/>
              <a:gd name="connsiteY11" fmla="*/ 28575 h 1143262"/>
              <a:gd name="connsiteX12" fmla="*/ 190500 w 609600"/>
              <a:gd name="connsiteY12" fmla="*/ 0 h 1143262"/>
              <a:gd name="connsiteX13" fmla="*/ 257175 w 609600"/>
              <a:gd name="connsiteY13" fmla="*/ 9525 h 1143262"/>
              <a:gd name="connsiteX14" fmla="*/ 314325 w 609600"/>
              <a:gd name="connsiteY14" fmla="*/ 28575 h 1143262"/>
              <a:gd name="connsiteX15" fmla="*/ 371475 w 609600"/>
              <a:gd name="connsiteY15" fmla="*/ 47625 h 1143262"/>
              <a:gd name="connsiteX16" fmla="*/ 428625 w 609600"/>
              <a:gd name="connsiteY16" fmla="*/ 66675 h 1143262"/>
              <a:gd name="connsiteX17" fmla="*/ 457200 w 609600"/>
              <a:gd name="connsiteY17" fmla="*/ 76200 h 1143262"/>
              <a:gd name="connsiteX18" fmla="*/ 523875 w 609600"/>
              <a:gd name="connsiteY18" fmla="*/ 114300 h 1143262"/>
              <a:gd name="connsiteX19" fmla="*/ 552450 w 609600"/>
              <a:gd name="connsiteY19" fmla="*/ 133350 h 1143262"/>
              <a:gd name="connsiteX20" fmla="*/ 581025 w 609600"/>
              <a:gd name="connsiteY20" fmla="*/ 142875 h 1143262"/>
              <a:gd name="connsiteX21" fmla="*/ 600075 w 609600"/>
              <a:gd name="connsiteY21" fmla="*/ 200025 h 1143262"/>
              <a:gd name="connsiteX22" fmla="*/ 609600 w 609600"/>
              <a:gd name="connsiteY22" fmla="*/ 228600 h 1143262"/>
              <a:gd name="connsiteX23" fmla="*/ 590550 w 609600"/>
              <a:gd name="connsiteY23" fmla="*/ 295275 h 1143262"/>
              <a:gd name="connsiteX24" fmla="*/ 561975 w 609600"/>
              <a:gd name="connsiteY24" fmla="*/ 314325 h 1143262"/>
              <a:gd name="connsiteX25" fmla="*/ 552450 w 609600"/>
              <a:gd name="connsiteY25" fmla="*/ 342900 h 1143262"/>
              <a:gd name="connsiteX26" fmla="*/ 514350 w 609600"/>
              <a:gd name="connsiteY26" fmla="*/ 400050 h 1143262"/>
              <a:gd name="connsiteX27" fmla="*/ 504825 w 609600"/>
              <a:gd name="connsiteY27" fmla="*/ 523875 h 1143262"/>
              <a:gd name="connsiteX28" fmla="*/ 495300 w 609600"/>
              <a:gd name="connsiteY28" fmla="*/ 552450 h 1143262"/>
              <a:gd name="connsiteX29" fmla="*/ 485775 w 609600"/>
              <a:gd name="connsiteY29" fmla="*/ 609600 h 1143262"/>
              <a:gd name="connsiteX30" fmla="*/ 466725 w 609600"/>
              <a:gd name="connsiteY30" fmla="*/ 771525 h 1143262"/>
              <a:gd name="connsiteX31" fmla="*/ 457200 w 609600"/>
              <a:gd name="connsiteY31" fmla="*/ 828675 h 1143262"/>
              <a:gd name="connsiteX32" fmla="*/ 438150 w 609600"/>
              <a:gd name="connsiteY32" fmla="*/ 962025 h 1143262"/>
              <a:gd name="connsiteX33" fmla="*/ 428625 w 609600"/>
              <a:gd name="connsiteY33" fmla="*/ 990600 h 1143262"/>
              <a:gd name="connsiteX34" fmla="*/ 409575 w 609600"/>
              <a:gd name="connsiteY34" fmla="*/ 1019175 h 1143262"/>
              <a:gd name="connsiteX35" fmla="*/ 352425 w 609600"/>
              <a:gd name="connsiteY35" fmla="*/ 1038225 h 1143262"/>
              <a:gd name="connsiteX36" fmla="*/ 257175 w 609600"/>
              <a:gd name="connsiteY36" fmla="*/ 1057275 h 1143262"/>
              <a:gd name="connsiteX37" fmla="*/ 171450 w 609600"/>
              <a:gd name="connsiteY37" fmla="*/ 1085850 h 1143262"/>
              <a:gd name="connsiteX38" fmla="*/ 142875 w 609600"/>
              <a:gd name="connsiteY38" fmla="*/ 1095375 h 1143262"/>
              <a:gd name="connsiteX39" fmla="*/ 85725 w 609600"/>
              <a:gd name="connsiteY39" fmla="*/ 1104900 h 1143262"/>
              <a:gd name="connsiteX40" fmla="*/ 57150 w 609600"/>
              <a:gd name="connsiteY40" fmla="*/ 1114425 h 1143262"/>
              <a:gd name="connsiteX41" fmla="*/ 38100 w 609600"/>
              <a:gd name="connsiteY41" fmla="*/ 1143000 h 1143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09600" h="1143262">
                <a:moveTo>
                  <a:pt x="38100" y="1143000"/>
                </a:moveTo>
                <a:cubicBezTo>
                  <a:pt x="33338" y="1139825"/>
                  <a:pt x="30363" y="1111465"/>
                  <a:pt x="28575" y="1095375"/>
                </a:cubicBezTo>
                <a:cubicBezTo>
                  <a:pt x="24003" y="1054231"/>
                  <a:pt x="25506" y="1012440"/>
                  <a:pt x="19050" y="971550"/>
                </a:cubicBezTo>
                <a:cubicBezTo>
                  <a:pt x="15918" y="951715"/>
                  <a:pt x="0" y="914400"/>
                  <a:pt x="0" y="914400"/>
                </a:cubicBezTo>
                <a:cubicBezTo>
                  <a:pt x="3175" y="898525"/>
                  <a:pt x="5598" y="882481"/>
                  <a:pt x="9525" y="866775"/>
                </a:cubicBezTo>
                <a:cubicBezTo>
                  <a:pt x="11960" y="857035"/>
                  <a:pt x="16292" y="847854"/>
                  <a:pt x="19050" y="838200"/>
                </a:cubicBezTo>
                <a:cubicBezTo>
                  <a:pt x="22646" y="825613"/>
                  <a:pt x="25400" y="812800"/>
                  <a:pt x="28575" y="800100"/>
                </a:cubicBezTo>
                <a:cubicBezTo>
                  <a:pt x="31750" y="615950"/>
                  <a:pt x="29476" y="431625"/>
                  <a:pt x="38100" y="247650"/>
                </a:cubicBezTo>
                <a:cubicBezTo>
                  <a:pt x="40642" y="193419"/>
                  <a:pt x="57486" y="199353"/>
                  <a:pt x="76200" y="161925"/>
                </a:cubicBezTo>
                <a:cubicBezTo>
                  <a:pt x="80690" y="152945"/>
                  <a:pt x="79453" y="141190"/>
                  <a:pt x="85725" y="133350"/>
                </a:cubicBezTo>
                <a:cubicBezTo>
                  <a:pt x="92876" y="124411"/>
                  <a:pt x="104775" y="120650"/>
                  <a:pt x="114300" y="114300"/>
                </a:cubicBezTo>
                <a:lnTo>
                  <a:pt x="171450" y="28575"/>
                </a:lnTo>
                <a:lnTo>
                  <a:pt x="190500" y="0"/>
                </a:lnTo>
                <a:cubicBezTo>
                  <a:pt x="212725" y="3175"/>
                  <a:pt x="235299" y="4477"/>
                  <a:pt x="257175" y="9525"/>
                </a:cubicBezTo>
                <a:cubicBezTo>
                  <a:pt x="276741" y="14040"/>
                  <a:pt x="295275" y="22225"/>
                  <a:pt x="314325" y="28575"/>
                </a:cubicBezTo>
                <a:lnTo>
                  <a:pt x="371475" y="47625"/>
                </a:lnTo>
                <a:lnTo>
                  <a:pt x="428625" y="66675"/>
                </a:lnTo>
                <a:lnTo>
                  <a:pt x="457200" y="76200"/>
                </a:lnTo>
                <a:cubicBezTo>
                  <a:pt x="511485" y="130485"/>
                  <a:pt x="456717" y="85518"/>
                  <a:pt x="523875" y="114300"/>
                </a:cubicBezTo>
                <a:cubicBezTo>
                  <a:pt x="534397" y="118809"/>
                  <a:pt x="542211" y="128230"/>
                  <a:pt x="552450" y="133350"/>
                </a:cubicBezTo>
                <a:cubicBezTo>
                  <a:pt x="561430" y="137840"/>
                  <a:pt x="571500" y="139700"/>
                  <a:pt x="581025" y="142875"/>
                </a:cubicBezTo>
                <a:lnTo>
                  <a:pt x="600075" y="200025"/>
                </a:lnTo>
                <a:lnTo>
                  <a:pt x="609600" y="228600"/>
                </a:lnTo>
                <a:cubicBezTo>
                  <a:pt x="608978" y="231089"/>
                  <a:pt x="595519" y="289064"/>
                  <a:pt x="590550" y="295275"/>
                </a:cubicBezTo>
                <a:cubicBezTo>
                  <a:pt x="583399" y="304214"/>
                  <a:pt x="571500" y="307975"/>
                  <a:pt x="561975" y="314325"/>
                </a:cubicBezTo>
                <a:cubicBezTo>
                  <a:pt x="558800" y="323850"/>
                  <a:pt x="558019" y="334546"/>
                  <a:pt x="552450" y="342900"/>
                </a:cubicBezTo>
                <a:cubicBezTo>
                  <a:pt x="504884" y="414249"/>
                  <a:pt x="536998" y="332106"/>
                  <a:pt x="514350" y="400050"/>
                </a:cubicBezTo>
                <a:cubicBezTo>
                  <a:pt x="511175" y="441325"/>
                  <a:pt x="509960" y="482798"/>
                  <a:pt x="504825" y="523875"/>
                </a:cubicBezTo>
                <a:cubicBezTo>
                  <a:pt x="503580" y="533838"/>
                  <a:pt x="497478" y="542649"/>
                  <a:pt x="495300" y="552450"/>
                </a:cubicBezTo>
                <a:cubicBezTo>
                  <a:pt x="491110" y="571303"/>
                  <a:pt x="488327" y="590457"/>
                  <a:pt x="485775" y="609600"/>
                </a:cubicBezTo>
                <a:cubicBezTo>
                  <a:pt x="465775" y="759598"/>
                  <a:pt x="486625" y="632223"/>
                  <a:pt x="466725" y="771525"/>
                </a:cubicBezTo>
                <a:cubicBezTo>
                  <a:pt x="463994" y="790644"/>
                  <a:pt x="459752" y="809532"/>
                  <a:pt x="457200" y="828675"/>
                </a:cubicBezTo>
                <a:cubicBezTo>
                  <a:pt x="448733" y="892179"/>
                  <a:pt x="451711" y="907780"/>
                  <a:pt x="438150" y="962025"/>
                </a:cubicBezTo>
                <a:cubicBezTo>
                  <a:pt x="435715" y="971765"/>
                  <a:pt x="433115" y="981620"/>
                  <a:pt x="428625" y="990600"/>
                </a:cubicBezTo>
                <a:cubicBezTo>
                  <a:pt x="423505" y="1000839"/>
                  <a:pt x="419283" y="1013108"/>
                  <a:pt x="409575" y="1019175"/>
                </a:cubicBezTo>
                <a:cubicBezTo>
                  <a:pt x="392547" y="1029818"/>
                  <a:pt x="371475" y="1031875"/>
                  <a:pt x="352425" y="1038225"/>
                </a:cubicBezTo>
                <a:cubicBezTo>
                  <a:pt x="302551" y="1054850"/>
                  <a:pt x="333789" y="1046330"/>
                  <a:pt x="257175" y="1057275"/>
                </a:cubicBezTo>
                <a:lnTo>
                  <a:pt x="171450" y="1085850"/>
                </a:lnTo>
                <a:cubicBezTo>
                  <a:pt x="161925" y="1089025"/>
                  <a:pt x="152779" y="1093724"/>
                  <a:pt x="142875" y="1095375"/>
                </a:cubicBezTo>
                <a:cubicBezTo>
                  <a:pt x="123825" y="1098550"/>
                  <a:pt x="104578" y="1100710"/>
                  <a:pt x="85725" y="1104900"/>
                </a:cubicBezTo>
                <a:cubicBezTo>
                  <a:pt x="75924" y="1107078"/>
                  <a:pt x="66130" y="1109935"/>
                  <a:pt x="57150" y="1114425"/>
                </a:cubicBezTo>
                <a:cubicBezTo>
                  <a:pt x="46911" y="1119545"/>
                  <a:pt x="42862" y="1146175"/>
                  <a:pt x="38100" y="1143000"/>
                </a:cubicBezTo>
                <a:close/>
              </a:path>
            </a:pathLst>
          </a:custGeom>
          <a:solidFill>
            <a:srgbClr val="28F8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олилиния 19">
            <a:extLst>
              <a:ext uri="{FF2B5EF4-FFF2-40B4-BE49-F238E27FC236}">
                <a16:creationId xmlns:a16="http://schemas.microsoft.com/office/drawing/2014/main" id="{5F37F4CB-7CFA-141F-D39E-E7ADA27031AE}"/>
              </a:ext>
            </a:extLst>
          </p:cNvPr>
          <p:cNvSpPr/>
          <p:nvPr/>
        </p:nvSpPr>
        <p:spPr>
          <a:xfrm>
            <a:off x="5767195" y="4553546"/>
            <a:ext cx="829134" cy="1104900"/>
          </a:xfrm>
          <a:custGeom>
            <a:avLst/>
            <a:gdLst>
              <a:gd name="connsiteX0" fmla="*/ 9525 w 829134"/>
              <a:gd name="connsiteY0" fmla="*/ 990600 h 1104900"/>
              <a:gd name="connsiteX1" fmla="*/ 19050 w 829134"/>
              <a:gd name="connsiteY1" fmla="*/ 781050 h 1104900"/>
              <a:gd name="connsiteX2" fmla="*/ 38100 w 829134"/>
              <a:gd name="connsiteY2" fmla="*/ 704850 h 1104900"/>
              <a:gd name="connsiteX3" fmla="*/ 57150 w 829134"/>
              <a:gd name="connsiteY3" fmla="*/ 676275 h 1104900"/>
              <a:gd name="connsiteX4" fmla="*/ 85725 w 829134"/>
              <a:gd name="connsiteY4" fmla="*/ 581025 h 1104900"/>
              <a:gd name="connsiteX5" fmla="*/ 95250 w 829134"/>
              <a:gd name="connsiteY5" fmla="*/ 533400 h 1104900"/>
              <a:gd name="connsiteX6" fmla="*/ 104775 w 829134"/>
              <a:gd name="connsiteY6" fmla="*/ 504825 h 1104900"/>
              <a:gd name="connsiteX7" fmla="*/ 133350 w 829134"/>
              <a:gd name="connsiteY7" fmla="*/ 361950 h 1104900"/>
              <a:gd name="connsiteX8" fmla="*/ 161925 w 829134"/>
              <a:gd name="connsiteY8" fmla="*/ 266700 h 1104900"/>
              <a:gd name="connsiteX9" fmla="*/ 171450 w 829134"/>
              <a:gd name="connsiteY9" fmla="*/ 238125 h 1104900"/>
              <a:gd name="connsiteX10" fmla="*/ 209550 w 829134"/>
              <a:gd name="connsiteY10" fmla="*/ 180975 h 1104900"/>
              <a:gd name="connsiteX11" fmla="*/ 238125 w 829134"/>
              <a:gd name="connsiteY11" fmla="*/ 161925 h 1104900"/>
              <a:gd name="connsiteX12" fmla="*/ 304800 w 829134"/>
              <a:gd name="connsiteY12" fmla="*/ 76200 h 1104900"/>
              <a:gd name="connsiteX13" fmla="*/ 323850 w 829134"/>
              <a:gd name="connsiteY13" fmla="*/ 47625 h 1104900"/>
              <a:gd name="connsiteX14" fmla="*/ 352425 w 829134"/>
              <a:gd name="connsiteY14" fmla="*/ 28575 h 1104900"/>
              <a:gd name="connsiteX15" fmla="*/ 447675 w 829134"/>
              <a:gd name="connsiteY15" fmla="*/ 0 h 1104900"/>
              <a:gd name="connsiteX16" fmla="*/ 695325 w 829134"/>
              <a:gd name="connsiteY16" fmla="*/ 9525 h 1104900"/>
              <a:gd name="connsiteX17" fmla="*/ 752475 w 829134"/>
              <a:gd name="connsiteY17" fmla="*/ 47625 h 1104900"/>
              <a:gd name="connsiteX18" fmla="*/ 781050 w 829134"/>
              <a:gd name="connsiteY18" fmla="*/ 66675 h 1104900"/>
              <a:gd name="connsiteX19" fmla="*/ 819150 w 829134"/>
              <a:gd name="connsiteY19" fmla="*/ 152400 h 1104900"/>
              <a:gd name="connsiteX20" fmla="*/ 819150 w 829134"/>
              <a:gd name="connsiteY20" fmla="*/ 571500 h 1104900"/>
              <a:gd name="connsiteX21" fmla="*/ 781050 w 829134"/>
              <a:gd name="connsiteY21" fmla="*/ 666750 h 1104900"/>
              <a:gd name="connsiteX22" fmla="*/ 752475 w 829134"/>
              <a:gd name="connsiteY22" fmla="*/ 742950 h 1104900"/>
              <a:gd name="connsiteX23" fmla="*/ 742950 w 829134"/>
              <a:gd name="connsiteY23" fmla="*/ 781050 h 1104900"/>
              <a:gd name="connsiteX24" fmla="*/ 714375 w 829134"/>
              <a:gd name="connsiteY24" fmla="*/ 809625 h 1104900"/>
              <a:gd name="connsiteX25" fmla="*/ 676275 w 829134"/>
              <a:gd name="connsiteY25" fmla="*/ 866775 h 1104900"/>
              <a:gd name="connsiteX26" fmla="*/ 638175 w 829134"/>
              <a:gd name="connsiteY26" fmla="*/ 923925 h 1104900"/>
              <a:gd name="connsiteX27" fmla="*/ 619125 w 829134"/>
              <a:gd name="connsiteY27" fmla="*/ 952500 h 1104900"/>
              <a:gd name="connsiteX28" fmla="*/ 590550 w 829134"/>
              <a:gd name="connsiteY28" fmla="*/ 990600 h 1104900"/>
              <a:gd name="connsiteX29" fmla="*/ 514350 w 829134"/>
              <a:gd name="connsiteY29" fmla="*/ 1076325 h 1104900"/>
              <a:gd name="connsiteX30" fmla="*/ 457200 w 829134"/>
              <a:gd name="connsiteY30" fmla="*/ 1104900 h 1104900"/>
              <a:gd name="connsiteX31" fmla="*/ 266700 w 829134"/>
              <a:gd name="connsiteY31" fmla="*/ 1085850 h 1104900"/>
              <a:gd name="connsiteX32" fmla="*/ 200025 w 829134"/>
              <a:gd name="connsiteY32" fmla="*/ 1066800 h 1104900"/>
              <a:gd name="connsiteX33" fmla="*/ 66675 w 829134"/>
              <a:gd name="connsiteY33" fmla="*/ 1057275 h 1104900"/>
              <a:gd name="connsiteX34" fmla="*/ 47625 w 829134"/>
              <a:gd name="connsiteY34" fmla="*/ 1000125 h 1104900"/>
              <a:gd name="connsiteX35" fmla="*/ 28575 w 829134"/>
              <a:gd name="connsiteY35" fmla="*/ 971550 h 1104900"/>
              <a:gd name="connsiteX36" fmla="*/ 19050 w 829134"/>
              <a:gd name="connsiteY36" fmla="*/ 942975 h 1104900"/>
              <a:gd name="connsiteX37" fmla="*/ 0 w 829134"/>
              <a:gd name="connsiteY37" fmla="*/ 914400 h 1104900"/>
              <a:gd name="connsiteX38" fmla="*/ 19050 w 829134"/>
              <a:gd name="connsiteY38" fmla="*/ 895350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829134" h="1104900">
                <a:moveTo>
                  <a:pt x="9525" y="990600"/>
                </a:moveTo>
                <a:cubicBezTo>
                  <a:pt x="12700" y="920750"/>
                  <a:pt x="13885" y="850781"/>
                  <a:pt x="19050" y="781050"/>
                </a:cubicBezTo>
                <a:cubicBezTo>
                  <a:pt x="19995" y="768291"/>
                  <a:pt x="29998" y="721055"/>
                  <a:pt x="38100" y="704850"/>
                </a:cubicBezTo>
                <a:cubicBezTo>
                  <a:pt x="43220" y="694611"/>
                  <a:pt x="52501" y="686736"/>
                  <a:pt x="57150" y="676275"/>
                </a:cubicBezTo>
                <a:cubicBezTo>
                  <a:pt x="67703" y="652531"/>
                  <a:pt x="79568" y="608732"/>
                  <a:pt x="85725" y="581025"/>
                </a:cubicBezTo>
                <a:cubicBezTo>
                  <a:pt x="89237" y="565221"/>
                  <a:pt x="91323" y="549106"/>
                  <a:pt x="95250" y="533400"/>
                </a:cubicBezTo>
                <a:cubicBezTo>
                  <a:pt x="97685" y="523660"/>
                  <a:pt x="101600" y="514350"/>
                  <a:pt x="104775" y="504825"/>
                </a:cubicBezTo>
                <a:cubicBezTo>
                  <a:pt x="118003" y="412231"/>
                  <a:pt x="108855" y="459930"/>
                  <a:pt x="133350" y="361950"/>
                </a:cubicBezTo>
                <a:cubicBezTo>
                  <a:pt x="147745" y="304369"/>
                  <a:pt x="138735" y="336269"/>
                  <a:pt x="161925" y="266700"/>
                </a:cubicBezTo>
                <a:cubicBezTo>
                  <a:pt x="165100" y="257175"/>
                  <a:pt x="165881" y="246479"/>
                  <a:pt x="171450" y="238125"/>
                </a:cubicBezTo>
                <a:cubicBezTo>
                  <a:pt x="184150" y="219075"/>
                  <a:pt x="190500" y="193675"/>
                  <a:pt x="209550" y="180975"/>
                </a:cubicBezTo>
                <a:lnTo>
                  <a:pt x="238125" y="161925"/>
                </a:lnTo>
                <a:cubicBezTo>
                  <a:pt x="264151" y="83847"/>
                  <a:pt x="219134" y="204699"/>
                  <a:pt x="304800" y="76200"/>
                </a:cubicBezTo>
                <a:cubicBezTo>
                  <a:pt x="311150" y="66675"/>
                  <a:pt x="315755" y="55720"/>
                  <a:pt x="323850" y="47625"/>
                </a:cubicBezTo>
                <a:cubicBezTo>
                  <a:pt x="331945" y="39530"/>
                  <a:pt x="341964" y="33224"/>
                  <a:pt x="352425" y="28575"/>
                </a:cubicBezTo>
                <a:cubicBezTo>
                  <a:pt x="382240" y="15324"/>
                  <a:pt x="416010" y="7916"/>
                  <a:pt x="447675" y="0"/>
                </a:cubicBezTo>
                <a:cubicBezTo>
                  <a:pt x="530225" y="3175"/>
                  <a:pt x="613704" y="-3228"/>
                  <a:pt x="695325" y="9525"/>
                </a:cubicBezTo>
                <a:cubicBezTo>
                  <a:pt x="717946" y="13059"/>
                  <a:pt x="733425" y="34925"/>
                  <a:pt x="752475" y="47625"/>
                </a:cubicBezTo>
                <a:lnTo>
                  <a:pt x="781050" y="66675"/>
                </a:lnTo>
                <a:cubicBezTo>
                  <a:pt x="803720" y="134685"/>
                  <a:pt x="788961" y="107117"/>
                  <a:pt x="819150" y="152400"/>
                </a:cubicBezTo>
                <a:cubicBezTo>
                  <a:pt x="824358" y="272191"/>
                  <a:pt x="838742" y="450032"/>
                  <a:pt x="819150" y="571500"/>
                </a:cubicBezTo>
                <a:cubicBezTo>
                  <a:pt x="813705" y="605259"/>
                  <a:pt x="789344" y="633575"/>
                  <a:pt x="781050" y="666750"/>
                </a:cubicBezTo>
                <a:cubicBezTo>
                  <a:pt x="756601" y="764547"/>
                  <a:pt x="789832" y="643332"/>
                  <a:pt x="752475" y="742950"/>
                </a:cubicBezTo>
                <a:cubicBezTo>
                  <a:pt x="747878" y="755207"/>
                  <a:pt x="749445" y="769684"/>
                  <a:pt x="742950" y="781050"/>
                </a:cubicBezTo>
                <a:cubicBezTo>
                  <a:pt x="736267" y="792746"/>
                  <a:pt x="722645" y="798992"/>
                  <a:pt x="714375" y="809625"/>
                </a:cubicBezTo>
                <a:cubicBezTo>
                  <a:pt x="700319" y="827697"/>
                  <a:pt x="688975" y="847725"/>
                  <a:pt x="676275" y="866775"/>
                </a:cubicBezTo>
                <a:lnTo>
                  <a:pt x="638175" y="923925"/>
                </a:lnTo>
                <a:cubicBezTo>
                  <a:pt x="631825" y="933450"/>
                  <a:pt x="625994" y="943342"/>
                  <a:pt x="619125" y="952500"/>
                </a:cubicBezTo>
                <a:cubicBezTo>
                  <a:pt x="609600" y="965200"/>
                  <a:pt x="599777" y="977682"/>
                  <a:pt x="590550" y="990600"/>
                </a:cubicBezTo>
                <a:cubicBezTo>
                  <a:pt x="570696" y="1018395"/>
                  <a:pt x="546317" y="1065669"/>
                  <a:pt x="514350" y="1076325"/>
                </a:cubicBezTo>
                <a:cubicBezTo>
                  <a:pt x="474915" y="1089470"/>
                  <a:pt x="494129" y="1080281"/>
                  <a:pt x="457200" y="1104900"/>
                </a:cubicBezTo>
                <a:cubicBezTo>
                  <a:pt x="393700" y="1098550"/>
                  <a:pt x="327242" y="1106031"/>
                  <a:pt x="266700" y="1085850"/>
                </a:cubicBezTo>
                <a:cubicBezTo>
                  <a:pt x="248638" y="1079829"/>
                  <a:pt x="217965" y="1068793"/>
                  <a:pt x="200025" y="1066800"/>
                </a:cubicBezTo>
                <a:cubicBezTo>
                  <a:pt x="155734" y="1061879"/>
                  <a:pt x="111125" y="1060450"/>
                  <a:pt x="66675" y="1057275"/>
                </a:cubicBezTo>
                <a:cubicBezTo>
                  <a:pt x="60325" y="1038225"/>
                  <a:pt x="58764" y="1016833"/>
                  <a:pt x="47625" y="1000125"/>
                </a:cubicBezTo>
                <a:cubicBezTo>
                  <a:pt x="41275" y="990600"/>
                  <a:pt x="33695" y="981789"/>
                  <a:pt x="28575" y="971550"/>
                </a:cubicBezTo>
                <a:cubicBezTo>
                  <a:pt x="24085" y="962570"/>
                  <a:pt x="23540" y="951955"/>
                  <a:pt x="19050" y="942975"/>
                </a:cubicBezTo>
                <a:cubicBezTo>
                  <a:pt x="13930" y="932736"/>
                  <a:pt x="0" y="925848"/>
                  <a:pt x="0" y="914400"/>
                </a:cubicBezTo>
                <a:lnTo>
                  <a:pt x="19050" y="895350"/>
                </a:lnTo>
              </a:path>
            </a:pathLst>
          </a:custGeom>
          <a:solidFill>
            <a:srgbClr val="28F8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олилиния 20">
            <a:extLst>
              <a:ext uri="{FF2B5EF4-FFF2-40B4-BE49-F238E27FC236}">
                <a16:creationId xmlns:a16="http://schemas.microsoft.com/office/drawing/2014/main" id="{3C764064-CBC3-5CAC-BF62-3B3891FFC615}"/>
              </a:ext>
            </a:extLst>
          </p:cNvPr>
          <p:cNvSpPr/>
          <p:nvPr/>
        </p:nvSpPr>
        <p:spPr>
          <a:xfrm>
            <a:off x="1414270" y="5163146"/>
            <a:ext cx="742950" cy="1162050"/>
          </a:xfrm>
          <a:custGeom>
            <a:avLst/>
            <a:gdLst>
              <a:gd name="connsiteX0" fmla="*/ 0 w 742950"/>
              <a:gd name="connsiteY0" fmla="*/ 962025 h 1162050"/>
              <a:gd name="connsiteX1" fmla="*/ 57150 w 742950"/>
              <a:gd name="connsiteY1" fmla="*/ 885825 h 1162050"/>
              <a:gd name="connsiteX2" fmla="*/ 85725 w 742950"/>
              <a:gd name="connsiteY2" fmla="*/ 828675 h 1162050"/>
              <a:gd name="connsiteX3" fmla="*/ 95250 w 742950"/>
              <a:gd name="connsiteY3" fmla="*/ 257175 h 1162050"/>
              <a:gd name="connsiteX4" fmla="*/ 114300 w 742950"/>
              <a:gd name="connsiteY4" fmla="*/ 200025 h 1162050"/>
              <a:gd name="connsiteX5" fmla="*/ 161925 w 742950"/>
              <a:gd name="connsiteY5" fmla="*/ 114300 h 1162050"/>
              <a:gd name="connsiteX6" fmla="*/ 247650 w 742950"/>
              <a:gd name="connsiteY6" fmla="*/ 38100 h 1162050"/>
              <a:gd name="connsiteX7" fmla="*/ 304800 w 742950"/>
              <a:gd name="connsiteY7" fmla="*/ 0 h 1162050"/>
              <a:gd name="connsiteX8" fmla="*/ 523875 w 742950"/>
              <a:gd name="connsiteY8" fmla="*/ 9525 h 1162050"/>
              <a:gd name="connsiteX9" fmla="*/ 609600 w 742950"/>
              <a:gd name="connsiteY9" fmla="*/ 57150 h 1162050"/>
              <a:gd name="connsiteX10" fmla="*/ 666750 w 742950"/>
              <a:gd name="connsiteY10" fmla="*/ 85725 h 1162050"/>
              <a:gd name="connsiteX11" fmla="*/ 704850 w 742950"/>
              <a:gd name="connsiteY11" fmla="*/ 142875 h 1162050"/>
              <a:gd name="connsiteX12" fmla="*/ 723900 w 742950"/>
              <a:gd name="connsiteY12" fmla="*/ 171450 h 1162050"/>
              <a:gd name="connsiteX13" fmla="*/ 742950 w 742950"/>
              <a:gd name="connsiteY13" fmla="*/ 228600 h 1162050"/>
              <a:gd name="connsiteX14" fmla="*/ 733425 w 742950"/>
              <a:gd name="connsiteY14" fmla="*/ 428625 h 1162050"/>
              <a:gd name="connsiteX15" fmla="*/ 714375 w 742950"/>
              <a:gd name="connsiteY15" fmla="*/ 552450 h 1162050"/>
              <a:gd name="connsiteX16" fmla="*/ 704850 w 742950"/>
              <a:gd name="connsiteY16" fmla="*/ 619125 h 1162050"/>
              <a:gd name="connsiteX17" fmla="*/ 685800 w 742950"/>
              <a:gd name="connsiteY17" fmla="*/ 685800 h 1162050"/>
              <a:gd name="connsiteX18" fmla="*/ 666750 w 742950"/>
              <a:gd name="connsiteY18" fmla="*/ 714375 h 1162050"/>
              <a:gd name="connsiteX19" fmla="*/ 657225 w 742950"/>
              <a:gd name="connsiteY19" fmla="*/ 742950 h 1162050"/>
              <a:gd name="connsiteX20" fmla="*/ 638175 w 742950"/>
              <a:gd name="connsiteY20" fmla="*/ 771525 h 1162050"/>
              <a:gd name="connsiteX21" fmla="*/ 619125 w 742950"/>
              <a:gd name="connsiteY21" fmla="*/ 828675 h 1162050"/>
              <a:gd name="connsiteX22" fmla="*/ 600075 w 742950"/>
              <a:gd name="connsiteY22" fmla="*/ 923925 h 1162050"/>
              <a:gd name="connsiteX23" fmla="*/ 504825 w 742950"/>
              <a:gd name="connsiteY23" fmla="*/ 1038225 h 1162050"/>
              <a:gd name="connsiteX24" fmla="*/ 476250 w 742950"/>
              <a:gd name="connsiteY24" fmla="*/ 1066800 h 1162050"/>
              <a:gd name="connsiteX25" fmla="*/ 447675 w 742950"/>
              <a:gd name="connsiteY25" fmla="*/ 1085850 h 1162050"/>
              <a:gd name="connsiteX26" fmla="*/ 419100 w 742950"/>
              <a:gd name="connsiteY26" fmla="*/ 1114425 h 1162050"/>
              <a:gd name="connsiteX27" fmla="*/ 390525 w 742950"/>
              <a:gd name="connsiteY27" fmla="*/ 1123950 h 1162050"/>
              <a:gd name="connsiteX28" fmla="*/ 361950 w 742950"/>
              <a:gd name="connsiteY28" fmla="*/ 1143000 h 1162050"/>
              <a:gd name="connsiteX29" fmla="*/ 304800 w 742950"/>
              <a:gd name="connsiteY29" fmla="*/ 1162050 h 1162050"/>
              <a:gd name="connsiteX30" fmla="*/ 142875 w 742950"/>
              <a:gd name="connsiteY30" fmla="*/ 1152525 h 1162050"/>
              <a:gd name="connsiteX31" fmla="*/ 85725 w 742950"/>
              <a:gd name="connsiteY31" fmla="*/ 1114425 h 1162050"/>
              <a:gd name="connsiteX32" fmla="*/ 66675 w 742950"/>
              <a:gd name="connsiteY32" fmla="*/ 1057275 h 1162050"/>
              <a:gd name="connsiteX33" fmla="*/ 57150 w 742950"/>
              <a:gd name="connsiteY33" fmla="*/ 1028700 h 1162050"/>
              <a:gd name="connsiteX34" fmla="*/ 47625 w 742950"/>
              <a:gd name="connsiteY34" fmla="*/ 962025 h 1162050"/>
              <a:gd name="connsiteX35" fmla="*/ 28575 w 742950"/>
              <a:gd name="connsiteY35" fmla="*/ 914400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42950" h="1162050">
                <a:moveTo>
                  <a:pt x="0" y="962025"/>
                </a:moveTo>
                <a:cubicBezTo>
                  <a:pt x="9346" y="950343"/>
                  <a:pt x="47041" y="906043"/>
                  <a:pt x="57150" y="885825"/>
                </a:cubicBezTo>
                <a:cubicBezTo>
                  <a:pt x="96585" y="806955"/>
                  <a:pt x="31130" y="910567"/>
                  <a:pt x="85725" y="828675"/>
                </a:cubicBezTo>
                <a:cubicBezTo>
                  <a:pt x="88900" y="638175"/>
                  <a:pt x="86599" y="447505"/>
                  <a:pt x="95250" y="257175"/>
                </a:cubicBezTo>
                <a:cubicBezTo>
                  <a:pt x="96162" y="237115"/>
                  <a:pt x="107950" y="219075"/>
                  <a:pt x="114300" y="200025"/>
                </a:cubicBezTo>
                <a:cubicBezTo>
                  <a:pt x="126278" y="164092"/>
                  <a:pt x="129173" y="147052"/>
                  <a:pt x="161925" y="114300"/>
                </a:cubicBezTo>
                <a:cubicBezTo>
                  <a:pt x="347172" y="-70947"/>
                  <a:pt x="145668" y="123085"/>
                  <a:pt x="247650" y="38100"/>
                </a:cubicBezTo>
                <a:cubicBezTo>
                  <a:pt x="295216" y="-1538"/>
                  <a:pt x="254582" y="16739"/>
                  <a:pt x="304800" y="0"/>
                </a:cubicBezTo>
                <a:cubicBezTo>
                  <a:pt x="377825" y="3175"/>
                  <a:pt x="450996" y="3919"/>
                  <a:pt x="523875" y="9525"/>
                </a:cubicBezTo>
                <a:cubicBezTo>
                  <a:pt x="552303" y="11712"/>
                  <a:pt x="593962" y="46724"/>
                  <a:pt x="609600" y="57150"/>
                </a:cubicBezTo>
                <a:cubicBezTo>
                  <a:pt x="646529" y="81769"/>
                  <a:pt x="627315" y="72580"/>
                  <a:pt x="666750" y="85725"/>
                </a:cubicBezTo>
                <a:lnTo>
                  <a:pt x="704850" y="142875"/>
                </a:lnTo>
                <a:cubicBezTo>
                  <a:pt x="711200" y="152400"/>
                  <a:pt x="720280" y="160590"/>
                  <a:pt x="723900" y="171450"/>
                </a:cubicBezTo>
                <a:lnTo>
                  <a:pt x="742950" y="228600"/>
                </a:lnTo>
                <a:cubicBezTo>
                  <a:pt x="739775" y="295275"/>
                  <a:pt x="737865" y="362022"/>
                  <a:pt x="733425" y="428625"/>
                </a:cubicBezTo>
                <a:cubicBezTo>
                  <a:pt x="723662" y="575070"/>
                  <a:pt x="730323" y="464735"/>
                  <a:pt x="714375" y="552450"/>
                </a:cubicBezTo>
                <a:cubicBezTo>
                  <a:pt x="710359" y="574539"/>
                  <a:pt x="708866" y="597036"/>
                  <a:pt x="704850" y="619125"/>
                </a:cubicBezTo>
                <a:cubicBezTo>
                  <a:pt x="703106" y="628716"/>
                  <a:pt x="691629" y="674142"/>
                  <a:pt x="685800" y="685800"/>
                </a:cubicBezTo>
                <a:cubicBezTo>
                  <a:pt x="680680" y="696039"/>
                  <a:pt x="671870" y="704136"/>
                  <a:pt x="666750" y="714375"/>
                </a:cubicBezTo>
                <a:cubicBezTo>
                  <a:pt x="662260" y="723355"/>
                  <a:pt x="661715" y="733970"/>
                  <a:pt x="657225" y="742950"/>
                </a:cubicBezTo>
                <a:cubicBezTo>
                  <a:pt x="652105" y="753189"/>
                  <a:pt x="642824" y="761064"/>
                  <a:pt x="638175" y="771525"/>
                </a:cubicBezTo>
                <a:cubicBezTo>
                  <a:pt x="630020" y="789875"/>
                  <a:pt x="619125" y="828675"/>
                  <a:pt x="619125" y="828675"/>
                </a:cubicBezTo>
                <a:cubicBezTo>
                  <a:pt x="616759" y="845240"/>
                  <a:pt x="612863" y="900906"/>
                  <a:pt x="600075" y="923925"/>
                </a:cubicBezTo>
                <a:cubicBezTo>
                  <a:pt x="566922" y="983600"/>
                  <a:pt x="554758" y="988292"/>
                  <a:pt x="504825" y="1038225"/>
                </a:cubicBezTo>
                <a:cubicBezTo>
                  <a:pt x="495300" y="1047750"/>
                  <a:pt x="487458" y="1059328"/>
                  <a:pt x="476250" y="1066800"/>
                </a:cubicBezTo>
                <a:cubicBezTo>
                  <a:pt x="466725" y="1073150"/>
                  <a:pt x="456469" y="1078521"/>
                  <a:pt x="447675" y="1085850"/>
                </a:cubicBezTo>
                <a:cubicBezTo>
                  <a:pt x="437327" y="1094474"/>
                  <a:pt x="430308" y="1106953"/>
                  <a:pt x="419100" y="1114425"/>
                </a:cubicBezTo>
                <a:cubicBezTo>
                  <a:pt x="410746" y="1119994"/>
                  <a:pt x="399505" y="1119460"/>
                  <a:pt x="390525" y="1123950"/>
                </a:cubicBezTo>
                <a:cubicBezTo>
                  <a:pt x="380286" y="1129070"/>
                  <a:pt x="372411" y="1138351"/>
                  <a:pt x="361950" y="1143000"/>
                </a:cubicBezTo>
                <a:cubicBezTo>
                  <a:pt x="343600" y="1151155"/>
                  <a:pt x="304800" y="1162050"/>
                  <a:pt x="304800" y="1162050"/>
                </a:cubicBezTo>
                <a:cubicBezTo>
                  <a:pt x="250825" y="1158875"/>
                  <a:pt x="195709" y="1164011"/>
                  <a:pt x="142875" y="1152525"/>
                </a:cubicBezTo>
                <a:cubicBezTo>
                  <a:pt x="120502" y="1147661"/>
                  <a:pt x="85725" y="1114425"/>
                  <a:pt x="85725" y="1114425"/>
                </a:cubicBezTo>
                <a:lnTo>
                  <a:pt x="66675" y="1057275"/>
                </a:lnTo>
                <a:lnTo>
                  <a:pt x="57150" y="1028700"/>
                </a:lnTo>
                <a:cubicBezTo>
                  <a:pt x="53975" y="1006475"/>
                  <a:pt x="52028" y="984040"/>
                  <a:pt x="47625" y="962025"/>
                </a:cubicBezTo>
                <a:cubicBezTo>
                  <a:pt x="43702" y="942408"/>
                  <a:pt x="37042" y="931333"/>
                  <a:pt x="28575" y="914400"/>
                </a:cubicBezTo>
              </a:path>
            </a:pathLst>
          </a:custGeom>
          <a:solidFill>
            <a:srgbClr val="28F8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Овал 19">
            <a:extLst>
              <a:ext uri="{FF2B5EF4-FFF2-40B4-BE49-F238E27FC236}">
                <a16:creationId xmlns:a16="http://schemas.microsoft.com/office/drawing/2014/main" id="{79E389A1-878D-40A8-B4E5-FD7AC060D13F}"/>
              </a:ext>
            </a:extLst>
          </p:cNvPr>
          <p:cNvSpPr/>
          <p:nvPr/>
        </p:nvSpPr>
        <p:spPr>
          <a:xfrm>
            <a:off x="42670" y="6434336"/>
            <a:ext cx="395536" cy="34726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Овал 20">
            <a:extLst>
              <a:ext uri="{FF2B5EF4-FFF2-40B4-BE49-F238E27FC236}">
                <a16:creationId xmlns:a16="http://schemas.microsoft.com/office/drawing/2014/main" id="{24F732E0-0396-AE09-267F-BD40B13EC5EB}"/>
              </a:ext>
            </a:extLst>
          </p:cNvPr>
          <p:cNvSpPr/>
          <p:nvPr/>
        </p:nvSpPr>
        <p:spPr>
          <a:xfrm>
            <a:off x="904434" y="5796633"/>
            <a:ext cx="395536" cy="34726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Овал 21">
            <a:extLst>
              <a:ext uri="{FF2B5EF4-FFF2-40B4-BE49-F238E27FC236}">
                <a16:creationId xmlns:a16="http://schemas.microsoft.com/office/drawing/2014/main" id="{AF8F2061-474E-2366-716E-9B092F0C4A85}"/>
              </a:ext>
            </a:extLst>
          </p:cNvPr>
          <p:cNvSpPr/>
          <p:nvPr/>
        </p:nvSpPr>
        <p:spPr>
          <a:xfrm>
            <a:off x="1504287" y="5823025"/>
            <a:ext cx="395536" cy="34726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Овал 22">
            <a:extLst>
              <a:ext uri="{FF2B5EF4-FFF2-40B4-BE49-F238E27FC236}">
                <a16:creationId xmlns:a16="http://schemas.microsoft.com/office/drawing/2014/main" id="{D4C93144-CED9-1151-205F-83E2C169F5ED}"/>
              </a:ext>
            </a:extLst>
          </p:cNvPr>
          <p:cNvSpPr/>
          <p:nvPr/>
        </p:nvSpPr>
        <p:spPr>
          <a:xfrm>
            <a:off x="2157220" y="5250323"/>
            <a:ext cx="395536" cy="34726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Овал 23">
            <a:extLst>
              <a:ext uri="{FF2B5EF4-FFF2-40B4-BE49-F238E27FC236}">
                <a16:creationId xmlns:a16="http://schemas.microsoft.com/office/drawing/2014/main" id="{EAB52956-0D11-BF7A-32BA-82698430D731}"/>
              </a:ext>
            </a:extLst>
          </p:cNvPr>
          <p:cNvSpPr/>
          <p:nvPr/>
        </p:nvSpPr>
        <p:spPr>
          <a:xfrm>
            <a:off x="2361115" y="5823025"/>
            <a:ext cx="395536" cy="34726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Овал 24">
            <a:extLst>
              <a:ext uri="{FF2B5EF4-FFF2-40B4-BE49-F238E27FC236}">
                <a16:creationId xmlns:a16="http://schemas.microsoft.com/office/drawing/2014/main" id="{31390BF9-B676-B73B-FE86-27D89C77CB25}"/>
              </a:ext>
            </a:extLst>
          </p:cNvPr>
          <p:cNvSpPr/>
          <p:nvPr/>
        </p:nvSpPr>
        <p:spPr>
          <a:xfrm>
            <a:off x="3102502" y="5163146"/>
            <a:ext cx="395536" cy="34726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Овал 25">
            <a:extLst>
              <a:ext uri="{FF2B5EF4-FFF2-40B4-BE49-F238E27FC236}">
                <a16:creationId xmlns:a16="http://schemas.microsoft.com/office/drawing/2014/main" id="{A837C64E-EC75-9550-5179-84ADDA8AF522}"/>
              </a:ext>
            </a:extLst>
          </p:cNvPr>
          <p:cNvSpPr/>
          <p:nvPr/>
        </p:nvSpPr>
        <p:spPr>
          <a:xfrm>
            <a:off x="3593238" y="5264660"/>
            <a:ext cx="395536" cy="34726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Овал 26">
            <a:extLst>
              <a:ext uri="{FF2B5EF4-FFF2-40B4-BE49-F238E27FC236}">
                <a16:creationId xmlns:a16="http://schemas.microsoft.com/office/drawing/2014/main" id="{4B4EEC5D-3ED9-1058-026F-07B2E4C15251}"/>
              </a:ext>
            </a:extLst>
          </p:cNvPr>
          <p:cNvSpPr/>
          <p:nvPr/>
        </p:nvSpPr>
        <p:spPr>
          <a:xfrm>
            <a:off x="4357732" y="5746070"/>
            <a:ext cx="395536" cy="34726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Овал 27">
            <a:extLst>
              <a:ext uri="{FF2B5EF4-FFF2-40B4-BE49-F238E27FC236}">
                <a16:creationId xmlns:a16="http://schemas.microsoft.com/office/drawing/2014/main" id="{0DA6E364-6E7E-D72A-250C-B130FF729032}"/>
              </a:ext>
            </a:extLst>
          </p:cNvPr>
          <p:cNvSpPr/>
          <p:nvPr/>
        </p:nvSpPr>
        <p:spPr>
          <a:xfrm>
            <a:off x="5227246" y="5125584"/>
            <a:ext cx="395536" cy="34726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Овал 28">
            <a:extLst>
              <a:ext uri="{FF2B5EF4-FFF2-40B4-BE49-F238E27FC236}">
                <a16:creationId xmlns:a16="http://schemas.microsoft.com/office/drawing/2014/main" id="{A3CCF24E-ECFD-57DA-C306-F2EAFC45EBE1}"/>
              </a:ext>
            </a:extLst>
          </p:cNvPr>
          <p:cNvSpPr/>
          <p:nvPr/>
        </p:nvSpPr>
        <p:spPr>
          <a:xfrm>
            <a:off x="5838806" y="5142451"/>
            <a:ext cx="395536" cy="34726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Овал 29">
            <a:extLst>
              <a:ext uri="{FF2B5EF4-FFF2-40B4-BE49-F238E27FC236}">
                <a16:creationId xmlns:a16="http://schemas.microsoft.com/office/drawing/2014/main" id="{9821A72E-9DD0-3B8C-E38E-A2A1F31E166A}"/>
              </a:ext>
            </a:extLst>
          </p:cNvPr>
          <p:cNvSpPr/>
          <p:nvPr/>
        </p:nvSpPr>
        <p:spPr>
          <a:xfrm>
            <a:off x="6774910" y="4553546"/>
            <a:ext cx="395536" cy="34726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Овал 30">
            <a:extLst>
              <a:ext uri="{FF2B5EF4-FFF2-40B4-BE49-F238E27FC236}">
                <a16:creationId xmlns:a16="http://schemas.microsoft.com/office/drawing/2014/main" id="{8C652DAA-D653-5E24-5795-6BF2E0975641}"/>
              </a:ext>
            </a:extLst>
          </p:cNvPr>
          <p:cNvSpPr/>
          <p:nvPr/>
        </p:nvSpPr>
        <p:spPr>
          <a:xfrm>
            <a:off x="7467242" y="5105996"/>
            <a:ext cx="395536" cy="34726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Овал 31">
            <a:extLst>
              <a:ext uri="{FF2B5EF4-FFF2-40B4-BE49-F238E27FC236}">
                <a16:creationId xmlns:a16="http://schemas.microsoft.com/office/drawing/2014/main" id="{E4C1D4CC-F23D-3520-D4A5-91B594C70A8D}"/>
              </a:ext>
            </a:extLst>
          </p:cNvPr>
          <p:cNvSpPr/>
          <p:nvPr/>
        </p:nvSpPr>
        <p:spPr>
          <a:xfrm>
            <a:off x="8809390" y="4510003"/>
            <a:ext cx="395536" cy="34726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3" name="Рисунок 32">
            <a:extLst>
              <a:ext uri="{FF2B5EF4-FFF2-40B4-BE49-F238E27FC236}">
                <a16:creationId xmlns:a16="http://schemas.microsoft.com/office/drawing/2014/main" id="{F693ABD2-53B0-FDBD-2191-55D8E6329B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0" y="2614268"/>
            <a:ext cx="9144000" cy="4167334"/>
          </a:xfrm>
          <a:prstGeom prst="rect">
            <a:avLst/>
          </a:prstGeom>
        </p:spPr>
      </p:pic>
    </p:spTree>
    <p:extLst>
      <p:ext uri="{BB962C8B-B14F-4D97-AF65-F5344CB8AC3E}">
        <p14:creationId xmlns:p14="http://schemas.microsoft.com/office/powerpoint/2010/main" val="3035588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down)">
                                      <p:cBhvr>
                                        <p:cTn id="29" dur="500"/>
                                        <p:tgtEl>
                                          <p:spTgt spid="12"/>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500"/>
                                        <p:tgtEl>
                                          <p:spTgt spid="13"/>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down)">
                                      <p:cBhvr>
                                        <p:cTn id="35" dur="500"/>
                                        <p:tgtEl>
                                          <p:spTgt spid="14"/>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down)">
                                      <p:cBhvr>
                                        <p:cTn id="38" dur="500"/>
                                        <p:tgtEl>
                                          <p:spTgt spid="16"/>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down)">
                                      <p:cBhvr>
                                        <p:cTn id="41" dur="500"/>
                                        <p:tgtEl>
                                          <p:spTgt spid="17"/>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down)">
                                      <p:cBhvr>
                                        <p:cTn id="44" dur="500"/>
                                        <p:tgtEl>
                                          <p:spTgt spid="18"/>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down)">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down)">
                                      <p:cBhvr>
                                        <p:cTn id="52" dur="500"/>
                                        <p:tgtEl>
                                          <p:spTgt spid="20"/>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down)">
                                      <p:cBhvr>
                                        <p:cTn id="55" dur="500"/>
                                        <p:tgtEl>
                                          <p:spTgt spid="21"/>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wipe(down)">
                                      <p:cBhvr>
                                        <p:cTn id="58" dur="500"/>
                                        <p:tgtEl>
                                          <p:spTgt spid="22"/>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wipe(down)">
                                      <p:cBhvr>
                                        <p:cTn id="61" dur="500"/>
                                        <p:tgtEl>
                                          <p:spTgt spid="23"/>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wipe(down)">
                                      <p:cBhvr>
                                        <p:cTn id="64" dur="500"/>
                                        <p:tgtEl>
                                          <p:spTgt spid="24"/>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wipe(down)">
                                      <p:cBhvr>
                                        <p:cTn id="67" dur="500"/>
                                        <p:tgtEl>
                                          <p:spTgt spid="25"/>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wipe(down)">
                                      <p:cBhvr>
                                        <p:cTn id="70" dur="500"/>
                                        <p:tgtEl>
                                          <p:spTgt spid="26"/>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wipe(down)">
                                      <p:cBhvr>
                                        <p:cTn id="73" dur="500"/>
                                        <p:tgtEl>
                                          <p:spTgt spid="27"/>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wipe(down)">
                                      <p:cBhvr>
                                        <p:cTn id="76" dur="500"/>
                                        <p:tgtEl>
                                          <p:spTgt spid="28"/>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wipe(down)">
                                      <p:cBhvr>
                                        <p:cTn id="79" dur="500"/>
                                        <p:tgtEl>
                                          <p:spTgt spid="29"/>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wipe(down)">
                                      <p:cBhvr>
                                        <p:cTn id="82" dur="500"/>
                                        <p:tgtEl>
                                          <p:spTgt spid="30"/>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wipe(down)">
                                      <p:cBhvr>
                                        <p:cTn id="85" dur="500"/>
                                        <p:tgtEl>
                                          <p:spTgt spid="31"/>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wipe(down)">
                                      <p:cBhvr>
                                        <p:cTn id="8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Нижний колонтитул 14">
            <a:extLst>
              <a:ext uri="{FF2B5EF4-FFF2-40B4-BE49-F238E27FC236}">
                <a16:creationId xmlns:a16="http://schemas.microsoft.com/office/drawing/2014/main" id="{6E622372-E09D-AE05-1680-67150E30C79D}"/>
              </a:ext>
            </a:extLst>
          </p:cNvPr>
          <p:cNvSpPr>
            <a:spLocks noGrp="1"/>
          </p:cNvSpPr>
          <p:nvPr>
            <p:ph type="ftr" sz="quarter" idx="26"/>
          </p:nvPr>
        </p:nvSpPr>
        <p:spPr/>
        <p:txBody>
          <a:bodyPr/>
          <a:lstStyle/>
          <a:p>
            <a:r>
              <a:rPr lang="ru-RU" altLang="ru-RU" dirty="0">
                <a:solidFill>
                  <a:schemeClr val="bg1"/>
                </a:solidFill>
                <a:latin typeface="Calibri" pitchFamily="34" charset="0"/>
              </a:rPr>
              <a:t>Алгоритмы и структуры данных</a:t>
            </a:r>
            <a:endParaRPr lang="en-US" altLang="ru-RU" dirty="0">
              <a:solidFill>
                <a:schemeClr val="bg1"/>
              </a:solidFill>
              <a:latin typeface="Calibri" pitchFamily="34" charset="0"/>
            </a:endParaRPr>
          </a:p>
        </p:txBody>
      </p:sp>
      <p:sp>
        <p:nvSpPr>
          <p:cNvPr id="5" name="TextBox 5">
            <a:extLst>
              <a:ext uri="{FF2B5EF4-FFF2-40B4-BE49-F238E27FC236}">
                <a16:creationId xmlns:a16="http://schemas.microsoft.com/office/drawing/2014/main" id="{543C2907-C7D9-A6ED-5E3E-8029A9461E25}"/>
              </a:ext>
            </a:extLst>
          </p:cNvPr>
          <p:cNvSpPr txBox="1">
            <a:spLocks noChangeArrowheads="1"/>
          </p:cNvSpPr>
          <p:nvPr/>
        </p:nvSpPr>
        <p:spPr bwMode="auto">
          <a:xfrm>
            <a:off x="8532440" y="6396335"/>
            <a:ext cx="611560" cy="461665"/>
          </a:xfrm>
          <a:prstGeom prst="rect">
            <a:avLst/>
          </a:prstGeom>
          <a:noFill/>
          <a:ln w="9525">
            <a:noFill/>
            <a:miter lim="800000"/>
            <a:headEnd/>
            <a:tailEnd/>
          </a:ln>
        </p:spPr>
        <p:txBody>
          <a:bodyPr wrap="square">
            <a:spAutoFit/>
          </a:bodyPr>
          <a:lstStyle/>
          <a:p>
            <a:pPr algn="ctr"/>
            <a:r>
              <a:rPr lang="ru-RU" altLang="ru-RU" sz="2400" b="1" dirty="0">
                <a:solidFill>
                  <a:srgbClr val="000000"/>
                </a:solidFill>
                <a:latin typeface="Arial Black" pitchFamily="34" charset="0"/>
              </a:rPr>
              <a:t>1</a:t>
            </a:r>
            <a:r>
              <a:rPr lang="en-US" altLang="ru-RU" sz="2400" b="1" dirty="0">
                <a:solidFill>
                  <a:srgbClr val="000000"/>
                </a:solidFill>
                <a:latin typeface="Arial Black" pitchFamily="34" charset="0"/>
              </a:rPr>
              <a:t>3</a:t>
            </a:r>
            <a:endParaRPr lang="ru-RU" altLang="ru-RU" sz="2400" b="1" dirty="0">
              <a:solidFill>
                <a:srgbClr val="000000"/>
              </a:solidFill>
              <a:latin typeface="Arial Black" pitchFamily="34" charset="0"/>
            </a:endParaRPr>
          </a:p>
        </p:txBody>
      </p:sp>
      <p:sp>
        <p:nvSpPr>
          <p:cNvPr id="2" name="TextBox 1">
            <a:extLst>
              <a:ext uri="{FF2B5EF4-FFF2-40B4-BE49-F238E27FC236}">
                <a16:creationId xmlns:a16="http://schemas.microsoft.com/office/drawing/2014/main" id="{54056B71-F1C4-F218-7A98-0F7DF0A1E096}"/>
              </a:ext>
            </a:extLst>
          </p:cNvPr>
          <p:cNvSpPr txBox="1"/>
          <p:nvPr/>
        </p:nvSpPr>
        <p:spPr>
          <a:xfrm>
            <a:off x="539552" y="1052736"/>
            <a:ext cx="7776864" cy="369332"/>
          </a:xfrm>
          <a:prstGeom prst="rect">
            <a:avLst/>
          </a:prstGeom>
          <a:noFill/>
        </p:spPr>
        <p:txBody>
          <a:bodyPr wrap="square">
            <a:spAutoFit/>
          </a:bodyPr>
          <a:lstStyle/>
          <a:p>
            <a:r>
              <a:rPr lang="ru-RU" b="1" u="sng" dirty="0">
                <a:solidFill>
                  <a:srgbClr val="000000"/>
                </a:solidFill>
              </a:rPr>
              <a:t>Восходящее динамическое программирование</a:t>
            </a:r>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4A4AF0C7-31D8-1773-32AD-45A4DDCAF0BC}"/>
                  </a:ext>
                </a:extLst>
              </p:cNvPr>
              <p:cNvSpPr txBox="1">
                <a:spLocks/>
              </p:cNvSpPr>
              <p:nvPr/>
            </p:nvSpPr>
            <p:spPr>
              <a:xfrm>
                <a:off x="457200" y="1744216"/>
                <a:ext cx="8229600" cy="4709120"/>
              </a:xfrm>
              <a:prstGeom prst="rect">
                <a:avLst/>
              </a:prstGeom>
            </p:spPr>
            <p:txBody>
              <a:bodyPr>
                <a:normAutofit/>
              </a:bodyPr>
              <a:lstStyle>
                <a:lvl1pPr marL="342900" indent="-342900" algn="l" defTabSz="457200" rtl="0" eaLnBrk="0" fontAlgn="base" hangingPunct="0">
                  <a:spcBef>
                    <a:spcPct val="20000"/>
                  </a:spcBef>
                  <a:spcAft>
                    <a:spcPct val="0"/>
                  </a:spcAft>
                  <a:buSzPct val="100000"/>
                  <a:buBlip>
                    <a:blip r:embed="rId2"/>
                  </a:buBlip>
                  <a:defRPr sz="20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16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10000"/>
                  </a:lnSpc>
                  <a:buFont typeface="Arial" panose="020B0604020202020204" pitchFamily="34" charset="0"/>
                  <a:buChar char="•"/>
                </a:pPr>
                <a:r>
                  <a:rPr lang="ru-RU" sz="1800" dirty="0">
                    <a:solidFill>
                      <a:srgbClr val="000000"/>
                    </a:solidFill>
                    <a:latin typeface="Arial" panose="020B0604020202020204" pitchFamily="34" charset="0"/>
                    <a:cs typeface="Arial" panose="020B0604020202020204" pitchFamily="34" charset="0"/>
                  </a:rPr>
                  <a:t>Находим решение задачи в простейшем случае.</a:t>
                </a:r>
              </a:p>
              <a:p>
                <a:pPr marL="400050" lvl="1" indent="0">
                  <a:lnSpc>
                    <a:spcPct val="110000"/>
                  </a:lnSpc>
                  <a:buFont typeface="Arial" charset="0"/>
                  <a:buNone/>
                </a:pPr>
                <a:r>
                  <a:rPr lang="ru-RU" sz="1800" i="1" dirty="0">
                    <a:solidFill>
                      <a:srgbClr val="000000"/>
                    </a:solidFill>
                    <a:latin typeface="Arial" panose="020B0604020202020204" pitchFamily="34" charset="0"/>
                    <a:cs typeface="Arial" panose="020B0604020202020204" pitchFamily="34" charset="0"/>
                  </a:rPr>
                  <a:t>Существует единственный путь из листа в него же самого: </a:t>
                </a:r>
                <a14:m>
                  <m:oMath xmlns:m="http://schemas.openxmlformats.org/officeDocument/2006/math">
                    <m:sSub>
                      <m:sSubPr>
                        <m:ctrlPr>
                          <a:rPr lang="ru-RU" sz="1800" i="1" smtClean="0">
                            <a:solidFill>
                              <a:srgbClr val="000000"/>
                            </a:solidFill>
                            <a:latin typeface="Cambria Math" panose="02040503050406030204" pitchFamily="18" charset="0"/>
                          </a:rPr>
                        </m:ctrlPr>
                      </m:sSubPr>
                      <m:e>
                        <m:r>
                          <a:rPr lang="en-US" sz="1800" i="1" smtClean="0">
                            <a:solidFill>
                              <a:srgbClr val="000000"/>
                            </a:solidFill>
                            <a:latin typeface="Cambria Math"/>
                          </a:rPr>
                          <m:t>𝑐</m:t>
                        </m:r>
                      </m:e>
                      <m:sub>
                        <m:r>
                          <a:rPr lang="en-US" sz="1800" i="1" smtClean="0">
                            <a:solidFill>
                              <a:srgbClr val="000000"/>
                            </a:solidFill>
                            <a:latin typeface="Cambria Math"/>
                          </a:rPr>
                          <m:t>0</m:t>
                        </m:r>
                      </m:sub>
                    </m:sSub>
                    <m:r>
                      <a:rPr lang="en-US" sz="1800" i="1" smtClean="0">
                        <a:solidFill>
                          <a:srgbClr val="000000"/>
                        </a:solidFill>
                        <a:latin typeface="Cambria Math"/>
                      </a:rPr>
                      <m:t>=1</m:t>
                    </m:r>
                  </m:oMath>
                </a14:m>
                <a:endParaRPr lang="en-US" sz="1800" dirty="0">
                  <a:solidFill>
                    <a:srgbClr val="000000"/>
                  </a:solidFill>
                  <a:latin typeface="Arial" panose="020B0604020202020204" pitchFamily="34" charset="0"/>
                  <a:cs typeface="Arial" panose="020B0604020202020204" pitchFamily="34" charset="0"/>
                </a:endParaRPr>
              </a:p>
              <a:p>
                <a:pPr>
                  <a:lnSpc>
                    <a:spcPct val="110000"/>
                  </a:lnSpc>
                  <a:buFont typeface="Arial" panose="020B0604020202020204" pitchFamily="34" charset="0"/>
                  <a:buChar char="•"/>
                </a:pPr>
                <a:r>
                  <a:rPr lang="ru-RU" sz="1800" dirty="0">
                    <a:solidFill>
                      <a:srgbClr val="000000"/>
                    </a:solidFill>
                    <a:latin typeface="Arial" panose="020B0604020202020204" pitchFamily="34" charset="0"/>
                    <a:cs typeface="Arial" panose="020B0604020202020204" pitchFamily="34" charset="0"/>
                  </a:rPr>
                  <a:t>Находим рекуррентное соотношение, связывающее решения различных подзадач.</a:t>
                </a:r>
              </a:p>
              <a:p>
                <a:pPr marL="0" indent="0">
                  <a:lnSpc>
                    <a:spcPct val="110000"/>
                  </a:lnSpc>
                  <a:buFontTx/>
                  <a:buNone/>
                </a:pPr>
                <a14:m>
                  <m:oMathPara xmlns:m="http://schemas.openxmlformats.org/officeDocument/2006/math">
                    <m:oMathParaPr>
                      <m:jc m:val="centerGroup"/>
                    </m:oMathParaPr>
                    <m:oMath xmlns:m="http://schemas.openxmlformats.org/officeDocument/2006/math">
                      <m:sSub>
                        <m:sSubPr>
                          <m:ctrlPr>
                            <a:rPr lang="ru-RU" sz="1800" i="1" smtClean="0">
                              <a:solidFill>
                                <a:srgbClr val="000000"/>
                              </a:solidFill>
                              <a:latin typeface="Cambria Math" panose="02040503050406030204" pitchFamily="18" charset="0"/>
                            </a:rPr>
                          </m:ctrlPr>
                        </m:sSubPr>
                        <m:e>
                          <m:r>
                            <a:rPr lang="en-US" sz="1800" i="1" smtClean="0">
                              <a:solidFill>
                                <a:srgbClr val="000000"/>
                              </a:solidFill>
                              <a:latin typeface="Cambria Math"/>
                            </a:rPr>
                            <m:t>𝑐</m:t>
                          </m:r>
                        </m:e>
                        <m:sub>
                          <m:r>
                            <a:rPr lang="en-US" sz="1800" i="1" smtClean="0">
                              <a:solidFill>
                                <a:srgbClr val="000000"/>
                              </a:solidFill>
                              <a:latin typeface="Cambria Math"/>
                            </a:rPr>
                            <m:t>𝑝</m:t>
                          </m:r>
                        </m:sub>
                      </m:sSub>
                      <m:r>
                        <a:rPr lang="en-US" sz="1800" i="1" smtClean="0">
                          <a:solidFill>
                            <a:srgbClr val="000000"/>
                          </a:solidFill>
                          <a:latin typeface="Cambria Math"/>
                        </a:rPr>
                        <m:t>=</m:t>
                      </m:r>
                      <m:nary>
                        <m:naryPr>
                          <m:chr m:val="∑"/>
                          <m:ctrlPr>
                            <a:rPr lang="en-US" sz="1800" i="1" smtClean="0">
                              <a:solidFill>
                                <a:srgbClr val="000000"/>
                              </a:solidFill>
                              <a:latin typeface="Cambria Math" panose="02040503050406030204" pitchFamily="18" charset="0"/>
                            </a:rPr>
                          </m:ctrlPr>
                        </m:naryPr>
                        <m:sub>
                          <m:r>
                            <m:rPr>
                              <m:brk m:alnAt="23"/>
                            </m:rPr>
                            <a:rPr lang="en-US" sz="1800" i="1" smtClean="0">
                              <a:solidFill>
                                <a:srgbClr val="000000"/>
                              </a:solidFill>
                              <a:latin typeface="Cambria Math"/>
                            </a:rPr>
                            <m:t>𝑖</m:t>
                          </m:r>
                          <m:r>
                            <a:rPr lang="en-US" sz="1800" i="1" smtClean="0">
                              <a:solidFill>
                                <a:srgbClr val="000000"/>
                              </a:solidFill>
                              <a:latin typeface="Cambria Math"/>
                            </a:rPr>
                            <m:t>=1</m:t>
                          </m:r>
                        </m:sub>
                        <m:sup>
                          <m:r>
                            <m:rPr>
                              <m:sty m:val="p"/>
                            </m:rPr>
                            <a:rPr lang="en-US" sz="1800" smtClean="0">
                              <a:solidFill>
                                <a:srgbClr val="000000"/>
                              </a:solidFill>
                              <a:latin typeface="Cambria Math"/>
                            </a:rPr>
                            <m:t>min</m:t>
                          </m:r>
                          <m:r>
                            <a:rPr lang="en-US" sz="1800" i="1" smtClean="0">
                              <a:solidFill>
                                <a:srgbClr val="000000"/>
                              </a:solidFill>
                              <a:latin typeface="Cambria Math"/>
                            </a:rPr>
                            <m:t>⁡(</m:t>
                          </m:r>
                          <m:r>
                            <a:rPr lang="en-US" sz="1800" i="1" smtClean="0">
                              <a:solidFill>
                                <a:srgbClr val="000000"/>
                              </a:solidFill>
                              <a:latin typeface="Cambria Math"/>
                            </a:rPr>
                            <m:t>𝑝</m:t>
                          </m:r>
                          <m:r>
                            <a:rPr lang="en-US" sz="1800" i="1" smtClean="0">
                              <a:solidFill>
                                <a:srgbClr val="000000"/>
                              </a:solidFill>
                              <a:latin typeface="Cambria Math"/>
                            </a:rPr>
                            <m:t>,</m:t>
                          </m:r>
                          <m:r>
                            <a:rPr lang="en-US" sz="1800" i="1" smtClean="0">
                              <a:solidFill>
                                <a:srgbClr val="000000"/>
                              </a:solidFill>
                              <a:latin typeface="Cambria Math"/>
                            </a:rPr>
                            <m:t>𝐾</m:t>
                          </m:r>
                          <m:r>
                            <a:rPr lang="en-US" sz="1800" i="1" smtClean="0">
                              <a:solidFill>
                                <a:srgbClr val="000000"/>
                              </a:solidFill>
                              <a:latin typeface="Cambria Math"/>
                            </a:rPr>
                            <m:t>)</m:t>
                          </m:r>
                        </m:sup>
                        <m:e>
                          <m:sSub>
                            <m:sSubPr>
                              <m:ctrlPr>
                                <a:rPr lang="en-US" sz="1800" i="1" smtClean="0">
                                  <a:solidFill>
                                    <a:srgbClr val="000000"/>
                                  </a:solidFill>
                                  <a:latin typeface="Cambria Math" panose="02040503050406030204" pitchFamily="18" charset="0"/>
                                </a:rPr>
                              </m:ctrlPr>
                            </m:sSubPr>
                            <m:e>
                              <m:r>
                                <a:rPr lang="en-US" sz="1800" i="1" smtClean="0">
                                  <a:solidFill>
                                    <a:srgbClr val="000000"/>
                                  </a:solidFill>
                                  <a:latin typeface="Cambria Math"/>
                                </a:rPr>
                                <m:t>𝑐</m:t>
                              </m:r>
                            </m:e>
                            <m:sub>
                              <m:r>
                                <a:rPr lang="en-US" sz="1800" i="1" smtClean="0">
                                  <a:solidFill>
                                    <a:srgbClr val="000000"/>
                                  </a:solidFill>
                                  <a:latin typeface="Cambria Math"/>
                                </a:rPr>
                                <m:t>𝑝</m:t>
                              </m:r>
                              <m:r>
                                <a:rPr lang="en-US" sz="1800" i="1" smtClean="0">
                                  <a:solidFill>
                                    <a:srgbClr val="000000"/>
                                  </a:solidFill>
                                  <a:latin typeface="Cambria Math"/>
                                </a:rPr>
                                <m:t>−</m:t>
                              </m:r>
                              <m:r>
                                <a:rPr lang="en-US" sz="1800" i="1" smtClean="0">
                                  <a:solidFill>
                                    <a:srgbClr val="000000"/>
                                  </a:solidFill>
                                  <a:latin typeface="Cambria Math"/>
                                </a:rPr>
                                <m:t>𝑖</m:t>
                              </m:r>
                            </m:sub>
                          </m:sSub>
                        </m:e>
                      </m:nary>
                    </m:oMath>
                  </m:oMathPara>
                </a14:m>
                <a:endParaRPr lang="en-US" sz="1800" dirty="0">
                  <a:solidFill>
                    <a:srgbClr val="000000"/>
                  </a:solidFill>
                  <a:latin typeface="Arial" panose="020B0604020202020204" pitchFamily="34" charset="0"/>
                  <a:cs typeface="Arial" panose="020B0604020202020204" pitchFamily="34" charset="0"/>
                </a:endParaRPr>
              </a:p>
              <a:p>
                <a:pPr marL="400050" lvl="1" indent="0">
                  <a:lnSpc>
                    <a:spcPct val="110000"/>
                  </a:lnSpc>
                  <a:buFont typeface="Arial" charset="0"/>
                  <a:buNone/>
                </a:pPr>
                <a:r>
                  <a:rPr lang="ru-RU" sz="1800" i="1" dirty="0">
                    <a:solidFill>
                      <a:srgbClr val="000000"/>
                    </a:solidFill>
                    <a:latin typeface="Arial" panose="020B0604020202020204" pitchFamily="34" charset="0"/>
                    <a:cs typeface="Arial" panose="020B0604020202020204" pitchFamily="34" charset="0"/>
                  </a:rPr>
                  <a:t>Складываем ответы для подзадач, на которые распадается задача размерности </a:t>
                </a:r>
                <a:r>
                  <a:rPr lang="en-US" sz="1800" b="1" i="1" dirty="0">
                    <a:solidFill>
                      <a:srgbClr val="000000"/>
                    </a:solidFill>
                    <a:latin typeface="Arial" panose="020B0604020202020204" pitchFamily="34" charset="0"/>
                    <a:cs typeface="Arial" panose="020B0604020202020204" pitchFamily="34" charset="0"/>
                  </a:rPr>
                  <a:t>p</a:t>
                </a:r>
                <a:r>
                  <a:rPr lang="ru-RU" sz="1800" i="1" dirty="0">
                    <a:solidFill>
                      <a:srgbClr val="000000"/>
                    </a:solidFill>
                    <a:latin typeface="Arial" panose="020B0604020202020204" pitchFamily="34" charset="0"/>
                    <a:cs typeface="Arial" panose="020B0604020202020204" pitchFamily="34" charset="0"/>
                  </a:rPr>
                  <a:t>. Учитываем, что размерность задачи не может быть отрицательной.</a:t>
                </a:r>
              </a:p>
              <a:p>
                <a:pPr>
                  <a:lnSpc>
                    <a:spcPct val="110000"/>
                  </a:lnSpc>
                  <a:buFont typeface="Arial" panose="020B0604020202020204" pitchFamily="34" charset="0"/>
                  <a:buChar char="•"/>
                </a:pPr>
                <a:r>
                  <a:rPr lang="ru-RU" sz="1800" dirty="0">
                    <a:solidFill>
                      <a:srgbClr val="000000"/>
                    </a:solidFill>
                    <a:latin typeface="Arial" panose="020B0604020202020204" pitchFamily="34" charset="0"/>
                    <a:cs typeface="Arial" panose="020B0604020202020204" pitchFamily="34" charset="0"/>
                  </a:rPr>
                  <a:t>Все </a:t>
                </a:r>
                <a14:m>
                  <m:oMath xmlns:m="http://schemas.openxmlformats.org/officeDocument/2006/math">
                    <m:sSub>
                      <m:sSubPr>
                        <m:ctrlPr>
                          <a:rPr lang="en-US" sz="1800" i="1" smtClean="0">
                            <a:solidFill>
                              <a:srgbClr val="000000"/>
                            </a:solidFill>
                            <a:latin typeface="Cambria Math" panose="02040503050406030204" pitchFamily="18" charset="0"/>
                          </a:rPr>
                        </m:ctrlPr>
                      </m:sSubPr>
                      <m:e>
                        <m:r>
                          <a:rPr lang="en-US" sz="1800" i="1" smtClean="0">
                            <a:solidFill>
                              <a:srgbClr val="000000"/>
                            </a:solidFill>
                            <a:latin typeface="Cambria Math"/>
                          </a:rPr>
                          <m:t>𝑐</m:t>
                        </m:r>
                      </m:e>
                      <m:sub>
                        <m:r>
                          <a:rPr lang="en-US" sz="1800" i="1" smtClean="0">
                            <a:solidFill>
                              <a:srgbClr val="000000"/>
                            </a:solidFill>
                            <a:latin typeface="Cambria Math"/>
                          </a:rPr>
                          <m:t>𝑖</m:t>
                        </m:r>
                      </m:sub>
                    </m:sSub>
                  </m:oMath>
                </a14:m>
                <a:r>
                  <a:rPr lang="en-US" sz="1800" dirty="0">
                    <a:solidFill>
                      <a:srgbClr val="000000"/>
                    </a:solidFill>
                    <a:latin typeface="Arial" panose="020B0604020202020204" pitchFamily="34" charset="0"/>
                    <a:cs typeface="Arial" panose="020B0604020202020204" pitchFamily="34" charset="0"/>
                  </a:rPr>
                  <a:t> </a:t>
                </a:r>
                <a:r>
                  <a:rPr lang="ru-RU" sz="1800" dirty="0">
                    <a:solidFill>
                      <a:srgbClr val="000000"/>
                    </a:solidFill>
                    <a:latin typeface="Arial" panose="020B0604020202020204" pitchFamily="34" charset="0"/>
                    <a:cs typeface="Arial" panose="020B0604020202020204" pitchFamily="34" charset="0"/>
                  </a:rPr>
                  <a:t>храним в линейном массиве</a:t>
                </a:r>
              </a:p>
              <a:p>
                <a:pPr>
                  <a:lnSpc>
                    <a:spcPct val="110000"/>
                  </a:lnSpc>
                  <a:buFont typeface="Arial" panose="020B0604020202020204" pitchFamily="34" charset="0"/>
                  <a:buChar char="•"/>
                </a:pPr>
                <a:r>
                  <a:rPr lang="ru-RU" sz="1800" dirty="0">
                    <a:solidFill>
                      <a:srgbClr val="000000"/>
                    </a:solidFill>
                    <a:latin typeface="Arial" panose="020B0604020202020204" pitchFamily="34" charset="0"/>
                    <a:cs typeface="Arial" panose="020B0604020202020204" pitchFamily="34" charset="0"/>
                  </a:rPr>
                  <a:t>Для </a:t>
                </a:r>
                <a14:m>
                  <m:oMath xmlns:m="http://schemas.openxmlformats.org/officeDocument/2006/math">
                    <m:r>
                      <a:rPr lang="en-US" sz="1800" i="1" smtClean="0">
                        <a:solidFill>
                          <a:srgbClr val="000000"/>
                        </a:solidFill>
                        <a:latin typeface="Cambria Math"/>
                      </a:rPr>
                      <m:t>𝑝</m:t>
                    </m:r>
                    <m:r>
                      <a:rPr lang="en-US" sz="1800" i="1" smtClean="0">
                        <a:solidFill>
                          <a:srgbClr val="000000"/>
                        </a:solidFill>
                        <a:latin typeface="Cambria Math"/>
                      </a:rPr>
                      <m:t>=1, 2,…,</m:t>
                    </m:r>
                    <m:r>
                      <a:rPr lang="en-US" sz="1800" i="1" smtClean="0">
                        <a:solidFill>
                          <a:srgbClr val="000000"/>
                        </a:solidFill>
                        <a:latin typeface="Cambria Math"/>
                      </a:rPr>
                      <m:t>𝑁</m:t>
                    </m:r>
                  </m:oMath>
                </a14:m>
                <a:r>
                  <a:rPr lang="en-US" sz="1800" dirty="0">
                    <a:solidFill>
                      <a:srgbClr val="000000"/>
                    </a:solidFill>
                    <a:latin typeface="Arial" panose="020B0604020202020204" pitchFamily="34" charset="0"/>
                    <a:cs typeface="Arial" panose="020B0604020202020204" pitchFamily="34" charset="0"/>
                  </a:rPr>
                  <a:t> </a:t>
                </a:r>
                <a:r>
                  <a:rPr lang="ru-RU" sz="1800" dirty="0">
                    <a:solidFill>
                      <a:srgbClr val="000000"/>
                    </a:solidFill>
                    <a:latin typeface="Arial" panose="020B0604020202020204" pitchFamily="34" charset="0"/>
                    <a:cs typeface="Arial" panose="020B0604020202020204" pitchFamily="34" charset="0"/>
                  </a:rPr>
                  <a:t>вычисляем </a:t>
                </a:r>
                <a14:m>
                  <m:oMath xmlns:m="http://schemas.openxmlformats.org/officeDocument/2006/math">
                    <m:sSub>
                      <m:sSubPr>
                        <m:ctrlPr>
                          <a:rPr lang="ru-RU" sz="1800" i="1" smtClean="0">
                            <a:solidFill>
                              <a:srgbClr val="000000"/>
                            </a:solidFill>
                            <a:latin typeface="Cambria Math" panose="02040503050406030204" pitchFamily="18" charset="0"/>
                          </a:rPr>
                        </m:ctrlPr>
                      </m:sSubPr>
                      <m:e>
                        <m:r>
                          <a:rPr lang="en-US" sz="1800" i="1" smtClean="0">
                            <a:solidFill>
                              <a:srgbClr val="000000"/>
                            </a:solidFill>
                            <a:latin typeface="Cambria Math"/>
                          </a:rPr>
                          <m:t>𝑐</m:t>
                        </m:r>
                      </m:e>
                      <m:sub>
                        <m:r>
                          <a:rPr lang="en-US" sz="1800" i="1" smtClean="0">
                            <a:solidFill>
                              <a:srgbClr val="000000"/>
                            </a:solidFill>
                            <a:latin typeface="Cambria Math"/>
                          </a:rPr>
                          <m:t>𝑝</m:t>
                        </m:r>
                      </m:sub>
                    </m:sSub>
                  </m:oMath>
                </a14:m>
                <a:r>
                  <a:rPr lang="ru-RU" sz="1800" dirty="0">
                    <a:solidFill>
                      <a:srgbClr val="000000"/>
                    </a:solidFill>
                    <a:latin typeface="Arial" panose="020B0604020202020204" pitchFamily="34" charset="0"/>
                    <a:cs typeface="Arial" panose="020B0604020202020204" pitchFamily="34" charset="0"/>
                  </a:rPr>
                  <a:t>.</a:t>
                </a:r>
                <a:endParaRPr lang="en-US" sz="1800" dirty="0">
                  <a:solidFill>
                    <a:srgbClr val="000000"/>
                  </a:solidFill>
                  <a:latin typeface="Arial" panose="020B0604020202020204" pitchFamily="34" charset="0"/>
                  <a:cs typeface="Arial" panose="020B0604020202020204" pitchFamily="34" charset="0"/>
                </a:endParaRPr>
              </a:p>
              <a:p>
                <a:pPr>
                  <a:lnSpc>
                    <a:spcPct val="110000"/>
                  </a:lnSpc>
                  <a:buFont typeface="Arial" panose="020B0604020202020204" pitchFamily="34" charset="0"/>
                  <a:buChar char="•"/>
                </a:pPr>
                <a:r>
                  <a:rPr lang="ru-RU" sz="1800" dirty="0">
                    <a:solidFill>
                      <a:srgbClr val="000000"/>
                    </a:solidFill>
                    <a:latin typeface="Arial" panose="020B0604020202020204" pitchFamily="34" charset="0"/>
                    <a:cs typeface="Arial" panose="020B0604020202020204" pitchFamily="34" charset="0"/>
                  </a:rPr>
                  <a:t>Ответ содержится в </a:t>
                </a:r>
                <a14:m>
                  <m:oMath xmlns:m="http://schemas.openxmlformats.org/officeDocument/2006/math">
                    <m:sSub>
                      <m:sSubPr>
                        <m:ctrlPr>
                          <a:rPr lang="ru-RU" sz="1800" i="1" smtClean="0">
                            <a:solidFill>
                              <a:srgbClr val="000000"/>
                            </a:solidFill>
                            <a:latin typeface="Cambria Math" panose="02040503050406030204" pitchFamily="18" charset="0"/>
                          </a:rPr>
                        </m:ctrlPr>
                      </m:sSubPr>
                      <m:e>
                        <m:r>
                          <a:rPr lang="en-US" sz="1800" i="1" smtClean="0">
                            <a:solidFill>
                              <a:srgbClr val="000000"/>
                            </a:solidFill>
                            <a:latin typeface="Cambria Math"/>
                          </a:rPr>
                          <m:t>𝑐</m:t>
                        </m:r>
                      </m:e>
                      <m:sub>
                        <m:r>
                          <a:rPr lang="en-US" sz="1800" i="1" smtClean="0">
                            <a:solidFill>
                              <a:srgbClr val="000000"/>
                            </a:solidFill>
                            <a:latin typeface="Cambria Math"/>
                          </a:rPr>
                          <m:t>𝑁</m:t>
                        </m:r>
                      </m:sub>
                    </m:sSub>
                  </m:oMath>
                </a14:m>
                <a:endParaRPr lang="ru-RU" sz="1800" dirty="0">
                  <a:solidFill>
                    <a:srgbClr val="000000"/>
                  </a:solidFill>
                  <a:latin typeface="Arial" panose="020B0604020202020204" pitchFamily="34" charset="0"/>
                  <a:cs typeface="Arial" panose="020B0604020202020204" pitchFamily="34" charset="0"/>
                </a:endParaRPr>
              </a:p>
            </p:txBody>
          </p:sp>
        </mc:Choice>
        <mc:Fallback>
          <p:sp>
            <p:nvSpPr>
              <p:cNvPr id="3" name="Объект 2">
                <a:extLst>
                  <a:ext uri="{FF2B5EF4-FFF2-40B4-BE49-F238E27FC236}">
                    <a16:creationId xmlns:a16="http://schemas.microsoft.com/office/drawing/2014/main" id="{4A4AF0C7-31D8-1773-32AD-45A4DDCAF0BC}"/>
                  </a:ext>
                </a:extLst>
              </p:cNvPr>
              <p:cNvSpPr txBox="1">
                <a:spLocks noRot="1" noChangeAspect="1" noMove="1" noResize="1" noEditPoints="1" noAdjustHandles="1" noChangeArrowheads="1" noChangeShapeType="1" noTextEdit="1"/>
              </p:cNvSpPr>
              <p:nvPr/>
            </p:nvSpPr>
            <p:spPr>
              <a:xfrm>
                <a:off x="457200" y="1744216"/>
                <a:ext cx="8229600" cy="4709120"/>
              </a:xfrm>
              <a:prstGeom prst="rect">
                <a:avLst/>
              </a:prstGeom>
              <a:blipFill>
                <a:blip r:embed="rId3"/>
                <a:stretch>
                  <a:fillRect l="-444" t="-517"/>
                </a:stretch>
              </a:blipFill>
            </p:spPr>
            <p:txBody>
              <a:bodyPr/>
              <a:lstStyle/>
              <a:p>
                <a:r>
                  <a:rPr lang="ru-RU">
                    <a:noFill/>
                  </a:rPr>
                  <a:t> </a:t>
                </a:r>
              </a:p>
            </p:txBody>
          </p:sp>
        </mc:Fallback>
      </mc:AlternateContent>
    </p:spTree>
    <p:extLst>
      <p:ext uri="{BB962C8B-B14F-4D97-AF65-F5344CB8AC3E}">
        <p14:creationId xmlns:p14="http://schemas.microsoft.com/office/powerpoint/2010/main" val="3326829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Нижний колонтитул 14">
            <a:extLst>
              <a:ext uri="{FF2B5EF4-FFF2-40B4-BE49-F238E27FC236}">
                <a16:creationId xmlns:a16="http://schemas.microsoft.com/office/drawing/2014/main" id="{6E622372-E09D-AE05-1680-67150E30C79D}"/>
              </a:ext>
            </a:extLst>
          </p:cNvPr>
          <p:cNvSpPr>
            <a:spLocks noGrp="1"/>
          </p:cNvSpPr>
          <p:nvPr>
            <p:ph type="ftr" sz="quarter" idx="26"/>
          </p:nvPr>
        </p:nvSpPr>
        <p:spPr/>
        <p:txBody>
          <a:bodyPr/>
          <a:lstStyle/>
          <a:p>
            <a:r>
              <a:rPr lang="ru-RU" altLang="ru-RU" dirty="0">
                <a:solidFill>
                  <a:schemeClr val="bg1"/>
                </a:solidFill>
                <a:latin typeface="Calibri" pitchFamily="34" charset="0"/>
              </a:rPr>
              <a:t>Алгоритмы и структуры данных</a:t>
            </a:r>
            <a:endParaRPr lang="en-US" altLang="ru-RU" dirty="0">
              <a:solidFill>
                <a:schemeClr val="bg1"/>
              </a:solidFill>
              <a:latin typeface="Calibri" pitchFamily="34" charset="0"/>
            </a:endParaRPr>
          </a:p>
        </p:txBody>
      </p:sp>
      <p:sp>
        <p:nvSpPr>
          <p:cNvPr id="5" name="TextBox 5">
            <a:extLst>
              <a:ext uri="{FF2B5EF4-FFF2-40B4-BE49-F238E27FC236}">
                <a16:creationId xmlns:a16="http://schemas.microsoft.com/office/drawing/2014/main" id="{543C2907-C7D9-A6ED-5E3E-8029A9461E25}"/>
              </a:ext>
            </a:extLst>
          </p:cNvPr>
          <p:cNvSpPr txBox="1">
            <a:spLocks noChangeArrowheads="1"/>
          </p:cNvSpPr>
          <p:nvPr/>
        </p:nvSpPr>
        <p:spPr bwMode="auto">
          <a:xfrm>
            <a:off x="8532440" y="6396335"/>
            <a:ext cx="611560" cy="461665"/>
          </a:xfrm>
          <a:prstGeom prst="rect">
            <a:avLst/>
          </a:prstGeom>
          <a:noFill/>
          <a:ln w="9525">
            <a:noFill/>
            <a:miter lim="800000"/>
            <a:headEnd/>
            <a:tailEnd/>
          </a:ln>
        </p:spPr>
        <p:txBody>
          <a:bodyPr wrap="square">
            <a:spAutoFit/>
          </a:bodyPr>
          <a:lstStyle/>
          <a:p>
            <a:pPr algn="ctr"/>
            <a:r>
              <a:rPr lang="ru-RU" altLang="ru-RU" sz="2400" b="1" dirty="0">
                <a:solidFill>
                  <a:srgbClr val="000000"/>
                </a:solidFill>
                <a:latin typeface="Arial Black" pitchFamily="34" charset="0"/>
              </a:rPr>
              <a:t>1</a:t>
            </a:r>
            <a:r>
              <a:rPr lang="en-US" altLang="ru-RU" sz="2400" b="1" dirty="0">
                <a:solidFill>
                  <a:srgbClr val="000000"/>
                </a:solidFill>
                <a:latin typeface="Arial Black" pitchFamily="34" charset="0"/>
              </a:rPr>
              <a:t>4</a:t>
            </a:r>
            <a:endParaRPr lang="ru-RU" altLang="ru-RU" sz="2400" b="1" dirty="0">
              <a:solidFill>
                <a:srgbClr val="000000"/>
              </a:solidFill>
              <a:latin typeface="Arial Black" pitchFamily="34" charset="0"/>
            </a:endParaRPr>
          </a:p>
        </p:txBody>
      </p:sp>
      <p:sp>
        <p:nvSpPr>
          <p:cNvPr id="2" name="TextBox 1">
            <a:extLst>
              <a:ext uri="{FF2B5EF4-FFF2-40B4-BE49-F238E27FC236}">
                <a16:creationId xmlns:a16="http://schemas.microsoft.com/office/drawing/2014/main" id="{321B1312-9818-070B-9993-77CE3F5AE703}"/>
              </a:ext>
            </a:extLst>
          </p:cNvPr>
          <p:cNvSpPr txBox="1"/>
          <p:nvPr/>
        </p:nvSpPr>
        <p:spPr>
          <a:xfrm>
            <a:off x="755576" y="972125"/>
            <a:ext cx="5960740" cy="369332"/>
          </a:xfrm>
          <a:prstGeom prst="rect">
            <a:avLst/>
          </a:prstGeom>
          <a:noFill/>
        </p:spPr>
        <p:txBody>
          <a:bodyPr wrap="square">
            <a:spAutoFit/>
          </a:bodyPr>
          <a:lstStyle/>
          <a:p>
            <a:r>
              <a:rPr lang="ru-RU" b="1" u="sng" dirty="0">
                <a:solidFill>
                  <a:srgbClr val="000000"/>
                </a:solidFill>
              </a:rPr>
              <a:t>Нисходящее динамическое программирование</a:t>
            </a:r>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3A888AC5-8AD8-28BC-1D3A-EB303B96F077}"/>
                  </a:ext>
                </a:extLst>
              </p:cNvPr>
              <p:cNvSpPr txBox="1">
                <a:spLocks/>
              </p:cNvSpPr>
              <p:nvPr/>
            </p:nvSpPr>
            <p:spPr>
              <a:xfrm>
                <a:off x="539552" y="1700808"/>
                <a:ext cx="8229600" cy="4248472"/>
              </a:xfrm>
              <a:prstGeom prst="rect">
                <a:avLst/>
              </a:prstGeom>
            </p:spPr>
            <p:txBody>
              <a:bodyPr>
                <a:normAutofit/>
              </a:bodyPr>
              <a:lstStyle>
                <a:lvl1pPr marL="342900" indent="-342900" algn="l" defTabSz="457200" rtl="0" eaLnBrk="0" fontAlgn="base" hangingPunct="0">
                  <a:spcBef>
                    <a:spcPct val="20000"/>
                  </a:spcBef>
                  <a:spcAft>
                    <a:spcPct val="0"/>
                  </a:spcAft>
                  <a:buSzPct val="100000"/>
                  <a:buBlip>
                    <a:blip r:embed="rId2"/>
                  </a:buBlip>
                  <a:defRPr sz="20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16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buFont typeface="Arial" panose="020B0604020202020204" pitchFamily="34" charset="0"/>
                  <a:buChar char="•"/>
                </a:pPr>
                <a:r>
                  <a:rPr lang="ru-RU" sz="1800" dirty="0">
                    <a:solidFill>
                      <a:srgbClr val="000000"/>
                    </a:solidFill>
                    <a:latin typeface="Arial" panose="020B0604020202020204" pitchFamily="34" charset="0"/>
                    <a:cs typeface="Arial" panose="020B0604020202020204" pitchFamily="34" charset="0"/>
                  </a:rPr>
                  <a:t>Пишется рекурсивная подпрограмма, использующая то же рекуррентное соотношение </a:t>
                </a:r>
              </a:p>
              <a:p>
                <a:pPr marL="0" indent="0" algn="ctr">
                  <a:lnSpc>
                    <a:spcPct val="120000"/>
                  </a:lnSpc>
                  <a:buFontTx/>
                  <a:buNone/>
                </a:pPr>
                <a14:m>
                  <m:oMathPara xmlns:m="http://schemas.openxmlformats.org/officeDocument/2006/math">
                    <m:oMathParaPr>
                      <m:jc m:val="centerGroup"/>
                    </m:oMathParaPr>
                    <m:oMath xmlns:m="http://schemas.openxmlformats.org/officeDocument/2006/math">
                      <m:sSub>
                        <m:sSubPr>
                          <m:ctrlPr>
                            <a:rPr lang="ru-RU" sz="1800" i="1">
                              <a:solidFill>
                                <a:srgbClr val="000000"/>
                              </a:solidFill>
                              <a:latin typeface="Cambria Math" panose="02040503050406030204" pitchFamily="18" charset="0"/>
                            </a:rPr>
                          </m:ctrlPr>
                        </m:sSubPr>
                        <m:e>
                          <m:r>
                            <a:rPr lang="en-US" sz="1800" i="1">
                              <a:solidFill>
                                <a:srgbClr val="000000"/>
                              </a:solidFill>
                              <a:latin typeface="Cambria Math"/>
                            </a:rPr>
                            <m:t>𝑐</m:t>
                          </m:r>
                        </m:e>
                        <m:sub>
                          <m:r>
                            <a:rPr lang="en-US" sz="1800" i="1">
                              <a:solidFill>
                                <a:srgbClr val="000000"/>
                              </a:solidFill>
                              <a:latin typeface="Cambria Math"/>
                            </a:rPr>
                            <m:t>𝑝</m:t>
                          </m:r>
                        </m:sub>
                      </m:sSub>
                      <m:r>
                        <a:rPr lang="en-US" sz="1800" i="1">
                          <a:solidFill>
                            <a:srgbClr val="000000"/>
                          </a:solidFill>
                          <a:latin typeface="Cambria Math"/>
                        </a:rPr>
                        <m:t>=</m:t>
                      </m:r>
                      <m:nary>
                        <m:naryPr>
                          <m:chr m:val="∑"/>
                          <m:ctrlPr>
                            <a:rPr lang="en-US" sz="1800" i="1">
                              <a:solidFill>
                                <a:srgbClr val="000000"/>
                              </a:solidFill>
                              <a:latin typeface="Cambria Math" panose="02040503050406030204" pitchFamily="18" charset="0"/>
                            </a:rPr>
                          </m:ctrlPr>
                        </m:naryPr>
                        <m:sub>
                          <m:r>
                            <m:rPr>
                              <m:brk m:alnAt="23"/>
                            </m:rPr>
                            <a:rPr lang="en-US" sz="1800" i="1">
                              <a:solidFill>
                                <a:srgbClr val="000000"/>
                              </a:solidFill>
                              <a:latin typeface="Cambria Math"/>
                            </a:rPr>
                            <m:t>𝑖</m:t>
                          </m:r>
                          <m:r>
                            <a:rPr lang="en-US" sz="1800" i="1">
                              <a:solidFill>
                                <a:srgbClr val="000000"/>
                              </a:solidFill>
                              <a:latin typeface="Cambria Math"/>
                            </a:rPr>
                            <m:t>=1</m:t>
                          </m:r>
                        </m:sub>
                        <m:sup>
                          <m:r>
                            <m:rPr>
                              <m:sty m:val="p"/>
                            </m:rPr>
                            <a:rPr lang="en-US" sz="1800">
                              <a:solidFill>
                                <a:srgbClr val="000000"/>
                              </a:solidFill>
                              <a:latin typeface="Cambria Math"/>
                            </a:rPr>
                            <m:t>min</m:t>
                          </m:r>
                          <m:r>
                            <a:rPr lang="en-US" sz="1800" i="1">
                              <a:solidFill>
                                <a:srgbClr val="000000"/>
                              </a:solidFill>
                              <a:latin typeface="Cambria Math"/>
                            </a:rPr>
                            <m:t>⁡(</m:t>
                          </m:r>
                          <m:r>
                            <a:rPr lang="en-US" sz="1800" i="1">
                              <a:solidFill>
                                <a:srgbClr val="000000"/>
                              </a:solidFill>
                              <a:latin typeface="Cambria Math"/>
                            </a:rPr>
                            <m:t>𝑝</m:t>
                          </m:r>
                          <m:r>
                            <a:rPr lang="en-US" sz="1800" i="1">
                              <a:solidFill>
                                <a:srgbClr val="000000"/>
                              </a:solidFill>
                              <a:latin typeface="Cambria Math"/>
                            </a:rPr>
                            <m:t>,</m:t>
                          </m:r>
                          <m:r>
                            <a:rPr lang="en-US" sz="1800" i="1">
                              <a:solidFill>
                                <a:srgbClr val="000000"/>
                              </a:solidFill>
                              <a:latin typeface="Cambria Math"/>
                            </a:rPr>
                            <m:t>𝐾</m:t>
                          </m:r>
                          <m:r>
                            <a:rPr lang="en-US" sz="1800" i="1">
                              <a:solidFill>
                                <a:srgbClr val="000000"/>
                              </a:solidFill>
                              <a:latin typeface="Cambria Math"/>
                            </a:rPr>
                            <m:t>)</m:t>
                          </m:r>
                        </m:sup>
                        <m:e>
                          <m:sSub>
                            <m:sSubPr>
                              <m:ctrlPr>
                                <a:rPr lang="en-US" sz="1800" i="1">
                                  <a:solidFill>
                                    <a:srgbClr val="000000"/>
                                  </a:solidFill>
                                  <a:latin typeface="Cambria Math" panose="02040503050406030204" pitchFamily="18" charset="0"/>
                                </a:rPr>
                              </m:ctrlPr>
                            </m:sSubPr>
                            <m:e>
                              <m:r>
                                <a:rPr lang="en-US" sz="1800" i="1">
                                  <a:solidFill>
                                    <a:srgbClr val="000000"/>
                                  </a:solidFill>
                                  <a:latin typeface="Cambria Math"/>
                                </a:rPr>
                                <m:t>𝑐</m:t>
                              </m:r>
                            </m:e>
                            <m:sub>
                              <m:r>
                                <a:rPr lang="en-US" sz="1800" i="1">
                                  <a:solidFill>
                                    <a:srgbClr val="000000"/>
                                  </a:solidFill>
                                  <a:latin typeface="Cambria Math"/>
                                </a:rPr>
                                <m:t>𝑝</m:t>
                              </m:r>
                              <m:r>
                                <a:rPr lang="en-US" sz="1800" i="1">
                                  <a:solidFill>
                                    <a:srgbClr val="000000"/>
                                  </a:solidFill>
                                  <a:latin typeface="Cambria Math"/>
                                </a:rPr>
                                <m:t>−</m:t>
                              </m:r>
                              <m:r>
                                <a:rPr lang="en-US" sz="1800" i="1">
                                  <a:solidFill>
                                    <a:srgbClr val="000000"/>
                                  </a:solidFill>
                                  <a:latin typeface="Cambria Math"/>
                                </a:rPr>
                                <m:t>𝑖</m:t>
                              </m:r>
                            </m:sub>
                          </m:sSub>
                        </m:e>
                      </m:nary>
                    </m:oMath>
                  </m:oMathPara>
                </a14:m>
                <a:endParaRPr lang="ru-RU" sz="1800" dirty="0">
                  <a:solidFill>
                    <a:srgbClr val="000000"/>
                  </a:solidFill>
                  <a:latin typeface="Arial" panose="020B0604020202020204" pitchFamily="34" charset="0"/>
                  <a:cs typeface="Arial" panose="020B0604020202020204" pitchFamily="34" charset="0"/>
                </a:endParaRPr>
              </a:p>
              <a:p>
                <a:pPr>
                  <a:lnSpc>
                    <a:spcPct val="120000"/>
                  </a:lnSpc>
                  <a:buFont typeface="Arial" panose="020B0604020202020204" pitchFamily="34" charset="0"/>
                  <a:buChar char="•"/>
                </a:pPr>
                <a:r>
                  <a:rPr lang="ru-RU" sz="1800" dirty="0">
                    <a:solidFill>
                      <a:srgbClr val="000000"/>
                    </a:solidFill>
                    <a:latin typeface="Arial" panose="020B0604020202020204" pitchFamily="34" charset="0"/>
                    <a:cs typeface="Arial" panose="020B0604020202020204" pitchFamily="34" charset="0"/>
                  </a:rPr>
                  <a:t>Перед выполнением вычислений проверяется, не решалась ли ещё эта же задача</a:t>
                </a:r>
              </a:p>
              <a:p>
                <a:pPr>
                  <a:lnSpc>
                    <a:spcPct val="120000"/>
                  </a:lnSpc>
                  <a:buFont typeface="Arial" panose="020B0604020202020204" pitchFamily="34" charset="0"/>
                  <a:buChar char="•"/>
                </a:pPr>
                <a:r>
                  <a:rPr lang="ru-RU" sz="1800" dirty="0">
                    <a:solidFill>
                      <a:srgbClr val="000000"/>
                    </a:solidFill>
                    <a:latin typeface="Arial" panose="020B0604020202020204" pitchFamily="34" charset="0"/>
                    <a:cs typeface="Arial" panose="020B0604020202020204" pitchFamily="34" charset="0"/>
                  </a:rPr>
                  <a:t>Если решалась, сразу выдаётся ответ, иначе решается, а ответ запоминается</a:t>
                </a:r>
              </a:p>
            </p:txBody>
          </p:sp>
        </mc:Choice>
        <mc:Fallback>
          <p:sp>
            <p:nvSpPr>
              <p:cNvPr id="3" name="Объект 2">
                <a:extLst>
                  <a:ext uri="{FF2B5EF4-FFF2-40B4-BE49-F238E27FC236}">
                    <a16:creationId xmlns:a16="http://schemas.microsoft.com/office/drawing/2014/main" id="{3A888AC5-8AD8-28BC-1D3A-EB303B96F077}"/>
                  </a:ext>
                </a:extLst>
              </p:cNvPr>
              <p:cNvSpPr txBox="1">
                <a:spLocks noRot="1" noChangeAspect="1" noMove="1" noResize="1" noEditPoints="1" noAdjustHandles="1" noChangeArrowheads="1" noChangeShapeType="1" noTextEdit="1"/>
              </p:cNvSpPr>
              <p:nvPr/>
            </p:nvSpPr>
            <p:spPr>
              <a:xfrm>
                <a:off x="539552" y="1700808"/>
                <a:ext cx="8229600" cy="4248472"/>
              </a:xfrm>
              <a:prstGeom prst="rect">
                <a:avLst/>
              </a:prstGeom>
              <a:blipFill>
                <a:blip r:embed="rId3"/>
                <a:stretch>
                  <a:fillRect l="-519" r="-1037"/>
                </a:stretch>
              </a:blipFill>
            </p:spPr>
            <p:txBody>
              <a:bodyPr/>
              <a:lstStyle/>
              <a:p>
                <a:r>
                  <a:rPr lang="ru-RU">
                    <a:noFill/>
                  </a:rPr>
                  <a:t> </a:t>
                </a:r>
              </a:p>
            </p:txBody>
          </p:sp>
        </mc:Fallback>
      </mc:AlternateContent>
    </p:spTree>
    <p:extLst>
      <p:ext uri="{BB962C8B-B14F-4D97-AF65-F5344CB8AC3E}">
        <p14:creationId xmlns:p14="http://schemas.microsoft.com/office/powerpoint/2010/main" val="766244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Нижний колонтитул 14">
            <a:extLst>
              <a:ext uri="{FF2B5EF4-FFF2-40B4-BE49-F238E27FC236}">
                <a16:creationId xmlns:a16="http://schemas.microsoft.com/office/drawing/2014/main" id="{6E622372-E09D-AE05-1680-67150E30C79D}"/>
              </a:ext>
            </a:extLst>
          </p:cNvPr>
          <p:cNvSpPr>
            <a:spLocks noGrp="1"/>
          </p:cNvSpPr>
          <p:nvPr>
            <p:ph type="ftr" sz="quarter" idx="26"/>
          </p:nvPr>
        </p:nvSpPr>
        <p:spPr/>
        <p:txBody>
          <a:bodyPr/>
          <a:lstStyle/>
          <a:p>
            <a:r>
              <a:rPr lang="ru-RU" altLang="ru-RU" dirty="0">
                <a:solidFill>
                  <a:schemeClr val="bg1"/>
                </a:solidFill>
                <a:latin typeface="Calibri" pitchFamily="34" charset="0"/>
              </a:rPr>
              <a:t>Алгоритмы и структуры данных</a:t>
            </a:r>
            <a:endParaRPr lang="en-US" altLang="ru-RU" dirty="0">
              <a:solidFill>
                <a:schemeClr val="bg1"/>
              </a:solidFill>
              <a:latin typeface="Calibri" pitchFamily="34" charset="0"/>
            </a:endParaRPr>
          </a:p>
        </p:txBody>
      </p:sp>
      <p:sp>
        <p:nvSpPr>
          <p:cNvPr id="5" name="TextBox 5">
            <a:extLst>
              <a:ext uri="{FF2B5EF4-FFF2-40B4-BE49-F238E27FC236}">
                <a16:creationId xmlns:a16="http://schemas.microsoft.com/office/drawing/2014/main" id="{543C2907-C7D9-A6ED-5E3E-8029A9461E25}"/>
              </a:ext>
            </a:extLst>
          </p:cNvPr>
          <p:cNvSpPr txBox="1">
            <a:spLocks noChangeArrowheads="1"/>
          </p:cNvSpPr>
          <p:nvPr/>
        </p:nvSpPr>
        <p:spPr bwMode="auto">
          <a:xfrm>
            <a:off x="8532440" y="6396335"/>
            <a:ext cx="611560" cy="461665"/>
          </a:xfrm>
          <a:prstGeom prst="rect">
            <a:avLst/>
          </a:prstGeom>
          <a:noFill/>
          <a:ln w="9525">
            <a:noFill/>
            <a:miter lim="800000"/>
            <a:headEnd/>
            <a:tailEnd/>
          </a:ln>
        </p:spPr>
        <p:txBody>
          <a:bodyPr wrap="square">
            <a:spAutoFit/>
          </a:bodyPr>
          <a:lstStyle/>
          <a:p>
            <a:pPr algn="ctr"/>
            <a:r>
              <a:rPr lang="ru-RU" altLang="ru-RU" sz="2400" b="1" dirty="0">
                <a:solidFill>
                  <a:srgbClr val="000000"/>
                </a:solidFill>
                <a:latin typeface="Arial Black" pitchFamily="34" charset="0"/>
              </a:rPr>
              <a:t>1</a:t>
            </a:r>
          </a:p>
        </p:txBody>
      </p:sp>
      <p:sp>
        <p:nvSpPr>
          <p:cNvPr id="4" name="TextBox 5">
            <a:extLst>
              <a:ext uri="{FF2B5EF4-FFF2-40B4-BE49-F238E27FC236}">
                <a16:creationId xmlns:a16="http://schemas.microsoft.com/office/drawing/2014/main" id="{0A0058E2-7340-4AC1-F6E3-115BA594A325}"/>
              </a:ext>
            </a:extLst>
          </p:cNvPr>
          <p:cNvSpPr txBox="1">
            <a:spLocks noChangeArrowheads="1"/>
          </p:cNvSpPr>
          <p:nvPr/>
        </p:nvSpPr>
        <p:spPr bwMode="auto">
          <a:xfrm>
            <a:off x="8532440" y="6396335"/>
            <a:ext cx="611560" cy="461665"/>
          </a:xfrm>
          <a:prstGeom prst="rect">
            <a:avLst/>
          </a:prstGeom>
          <a:noFill/>
          <a:ln w="9525">
            <a:noFill/>
            <a:miter lim="800000"/>
            <a:headEnd/>
            <a:tailEnd/>
          </a:ln>
        </p:spPr>
        <p:txBody>
          <a:bodyPr wrap="square">
            <a:spAutoFit/>
          </a:bodyPr>
          <a:lstStyle/>
          <a:p>
            <a:pPr algn="ctr"/>
            <a:r>
              <a:rPr lang="ru-RU" altLang="ru-RU" sz="2400" b="1" dirty="0">
                <a:solidFill>
                  <a:srgbClr val="000000"/>
                </a:solidFill>
                <a:latin typeface="Arial Black" pitchFamily="34" charset="0"/>
              </a:rPr>
              <a:t>1</a:t>
            </a:r>
          </a:p>
        </p:txBody>
      </p:sp>
      <p:sp>
        <p:nvSpPr>
          <p:cNvPr id="2" name="TextBox 1">
            <a:extLst>
              <a:ext uri="{FF2B5EF4-FFF2-40B4-BE49-F238E27FC236}">
                <a16:creationId xmlns:a16="http://schemas.microsoft.com/office/drawing/2014/main" id="{7401381C-087E-C6FA-84B5-ED2E4267C9FB}"/>
              </a:ext>
            </a:extLst>
          </p:cNvPr>
          <p:cNvSpPr txBox="1"/>
          <p:nvPr/>
        </p:nvSpPr>
        <p:spPr>
          <a:xfrm>
            <a:off x="529208" y="1209526"/>
            <a:ext cx="8219256" cy="923330"/>
          </a:xfrm>
          <a:prstGeom prst="rect">
            <a:avLst/>
          </a:prstGeom>
          <a:noFill/>
        </p:spPr>
        <p:txBody>
          <a:bodyPr wrap="square">
            <a:spAutoFit/>
          </a:bodyPr>
          <a:lstStyle/>
          <a:p>
            <a:pPr algn="just"/>
            <a:r>
              <a:rPr lang="ru-RU" b="1" i="0" dirty="0">
                <a:solidFill>
                  <a:srgbClr val="000000"/>
                </a:solidFill>
                <a:effectLst/>
                <a:latin typeface="Arial" panose="020B0604020202020204" pitchFamily="34" charset="0"/>
              </a:rPr>
              <a:t>Жадный алгоритм</a:t>
            </a:r>
            <a:r>
              <a:rPr lang="ru-RU" b="0" i="0" dirty="0">
                <a:solidFill>
                  <a:srgbClr val="000000"/>
                </a:solidFill>
                <a:effectLst/>
                <a:latin typeface="Arial" panose="020B0604020202020204" pitchFamily="34" charset="0"/>
              </a:rPr>
              <a:t> (</a:t>
            </a:r>
            <a:r>
              <a:rPr lang="ru-RU" dirty="0">
                <a:solidFill>
                  <a:srgbClr val="000000"/>
                </a:solidFill>
                <a:latin typeface="Arial" panose="020B0604020202020204" pitchFamily="34" charset="0"/>
              </a:rPr>
              <a:t>англ.</a:t>
            </a:r>
            <a:r>
              <a:rPr lang="ru-RU" b="0" i="0" dirty="0">
                <a:solidFill>
                  <a:srgbClr val="000000"/>
                </a:solidFill>
                <a:effectLst/>
                <a:latin typeface="Arial" panose="020B0604020202020204" pitchFamily="34" charset="0"/>
              </a:rPr>
              <a:t> </a:t>
            </a:r>
            <a:r>
              <a:rPr lang="ru-RU" b="0" i="1" dirty="0" err="1">
                <a:solidFill>
                  <a:srgbClr val="000000"/>
                </a:solidFill>
                <a:effectLst/>
                <a:latin typeface="Arial" panose="020B0604020202020204" pitchFamily="34" charset="0"/>
              </a:rPr>
              <a:t>Greedy</a:t>
            </a:r>
            <a:r>
              <a:rPr lang="ru-RU" b="0" i="1" dirty="0">
                <a:solidFill>
                  <a:srgbClr val="000000"/>
                </a:solidFill>
                <a:effectLst/>
                <a:latin typeface="Arial" panose="020B0604020202020204" pitchFamily="34" charset="0"/>
              </a:rPr>
              <a:t> </a:t>
            </a:r>
            <a:r>
              <a:rPr lang="ru-RU" b="0" i="1" dirty="0" err="1">
                <a:solidFill>
                  <a:srgbClr val="000000"/>
                </a:solidFill>
                <a:effectLst/>
                <a:latin typeface="Arial" panose="020B0604020202020204" pitchFamily="34" charset="0"/>
              </a:rPr>
              <a:t>algorithm</a:t>
            </a:r>
            <a:r>
              <a:rPr lang="ru-RU" b="0" i="0" dirty="0">
                <a:solidFill>
                  <a:srgbClr val="000000"/>
                </a:solidFill>
                <a:effectLst/>
                <a:latin typeface="Arial" panose="020B0604020202020204" pitchFamily="34" charset="0"/>
              </a:rPr>
              <a:t>) — алгоритм, заключающийся в принятии наилучшего на каждом этапе решения, допуская, что конечное решение также окажется оптимальным. </a:t>
            </a:r>
            <a:endParaRPr lang="ru-RU" dirty="0">
              <a:solidFill>
                <a:srgbClr val="000000"/>
              </a:solidFill>
            </a:endParaRPr>
          </a:p>
        </p:txBody>
      </p:sp>
      <p:sp>
        <p:nvSpPr>
          <p:cNvPr id="3" name="Прямоугольник 2">
            <a:extLst>
              <a:ext uri="{FF2B5EF4-FFF2-40B4-BE49-F238E27FC236}">
                <a16:creationId xmlns:a16="http://schemas.microsoft.com/office/drawing/2014/main" id="{67C50BAD-AA1B-AFF5-A38C-D9345F1A6A7F}"/>
              </a:ext>
            </a:extLst>
          </p:cNvPr>
          <p:cNvSpPr/>
          <p:nvPr/>
        </p:nvSpPr>
        <p:spPr>
          <a:xfrm>
            <a:off x="683568" y="2564904"/>
            <a:ext cx="8064896" cy="302433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ru-RU" dirty="0"/>
          </a:p>
        </p:txBody>
      </p:sp>
      <p:sp>
        <p:nvSpPr>
          <p:cNvPr id="6" name="TextBox 5">
            <a:extLst>
              <a:ext uri="{FF2B5EF4-FFF2-40B4-BE49-F238E27FC236}">
                <a16:creationId xmlns:a16="http://schemas.microsoft.com/office/drawing/2014/main" id="{DC6B3909-B408-C6AD-7601-23FF5DA3B7E4}"/>
              </a:ext>
            </a:extLst>
          </p:cNvPr>
          <p:cNvSpPr txBox="1"/>
          <p:nvPr/>
        </p:nvSpPr>
        <p:spPr>
          <a:xfrm>
            <a:off x="755576" y="2654910"/>
            <a:ext cx="7776864" cy="2862322"/>
          </a:xfrm>
          <a:prstGeom prst="rect">
            <a:avLst/>
          </a:prstGeom>
          <a:noFill/>
        </p:spPr>
        <p:txBody>
          <a:bodyPr wrap="square">
            <a:spAutoFit/>
          </a:bodyPr>
          <a:lstStyle/>
          <a:p>
            <a:pPr algn="ctr"/>
            <a:r>
              <a:rPr lang="ru-RU" b="1" dirty="0">
                <a:latin typeface="Arial" panose="020B0604020202020204" pitchFamily="34" charset="0"/>
              </a:rPr>
              <a:t>«Сдача»</a:t>
            </a:r>
          </a:p>
          <a:p>
            <a:pPr algn="just"/>
            <a:endParaRPr lang="ru-RU" b="1" dirty="0">
              <a:latin typeface="Arial" panose="020B0604020202020204" pitchFamily="34" charset="0"/>
            </a:endParaRPr>
          </a:p>
          <a:p>
            <a:pPr algn="just"/>
            <a:r>
              <a:rPr lang="ru-RU" b="1" dirty="0">
                <a:latin typeface="Arial" panose="020B0604020202020204" pitchFamily="34" charset="0"/>
              </a:rPr>
              <a:t>У нас есть монеты 50, 10, 5, 1 копейка. Надо вернуть сдачу 77 копеек.</a:t>
            </a:r>
          </a:p>
          <a:p>
            <a:pPr algn="just"/>
            <a:r>
              <a:rPr lang="ru-RU" b="1" dirty="0">
                <a:latin typeface="Arial" panose="020B0604020202020204" pitchFamily="34" charset="0"/>
              </a:rPr>
              <a:t>Мы берем одну монету 50 копеек, две монеты 10 копеек, одну монету 5 копеек и две монеты 1 копейку.</a:t>
            </a:r>
          </a:p>
          <a:p>
            <a:pPr algn="just"/>
            <a:endParaRPr lang="ru-RU" b="1" dirty="0">
              <a:latin typeface="Arial" panose="020B0604020202020204" pitchFamily="34" charset="0"/>
            </a:endParaRPr>
          </a:p>
          <a:p>
            <a:pPr algn="just"/>
            <a:r>
              <a:rPr lang="ru-RU" b="1" dirty="0">
                <a:latin typeface="Arial" panose="020B0604020202020204" pitchFamily="34" charset="0"/>
              </a:rPr>
              <a:t>Нам удалось быстро определить перечень нужных монет и составить </a:t>
            </a:r>
            <a:r>
              <a:rPr lang="ru-RU" b="1" u="sng" dirty="0">
                <a:latin typeface="Arial" panose="020B0604020202020204" pitchFamily="34" charset="0"/>
              </a:rPr>
              <a:t>самый короткий список</a:t>
            </a:r>
            <a:r>
              <a:rPr lang="ru-RU" b="1" dirty="0">
                <a:latin typeface="Arial" panose="020B0604020202020204" pitchFamily="34" charset="0"/>
              </a:rPr>
              <a:t> из монет, чтобы набрать требуемую сумму.</a:t>
            </a:r>
          </a:p>
        </p:txBody>
      </p:sp>
    </p:spTree>
    <p:extLst>
      <p:ext uri="{BB962C8B-B14F-4D97-AF65-F5344CB8AC3E}">
        <p14:creationId xmlns:p14="http://schemas.microsoft.com/office/powerpoint/2010/main" val="2217114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Нижний колонтитул 14">
            <a:extLst>
              <a:ext uri="{FF2B5EF4-FFF2-40B4-BE49-F238E27FC236}">
                <a16:creationId xmlns:a16="http://schemas.microsoft.com/office/drawing/2014/main" id="{6E622372-E09D-AE05-1680-67150E30C79D}"/>
              </a:ext>
            </a:extLst>
          </p:cNvPr>
          <p:cNvSpPr>
            <a:spLocks noGrp="1"/>
          </p:cNvSpPr>
          <p:nvPr>
            <p:ph type="ftr" sz="quarter" idx="26"/>
          </p:nvPr>
        </p:nvSpPr>
        <p:spPr/>
        <p:txBody>
          <a:bodyPr/>
          <a:lstStyle/>
          <a:p>
            <a:r>
              <a:rPr lang="ru-RU" altLang="ru-RU" dirty="0">
                <a:solidFill>
                  <a:schemeClr val="bg1"/>
                </a:solidFill>
                <a:latin typeface="Calibri" pitchFamily="34" charset="0"/>
              </a:rPr>
              <a:t>Алгоритмы и структуры данных</a:t>
            </a:r>
            <a:endParaRPr lang="en-US" altLang="ru-RU" dirty="0">
              <a:solidFill>
                <a:schemeClr val="bg1"/>
              </a:solidFill>
              <a:latin typeface="Calibri" pitchFamily="34" charset="0"/>
            </a:endParaRPr>
          </a:p>
        </p:txBody>
      </p:sp>
      <p:sp>
        <p:nvSpPr>
          <p:cNvPr id="5" name="TextBox 5">
            <a:extLst>
              <a:ext uri="{FF2B5EF4-FFF2-40B4-BE49-F238E27FC236}">
                <a16:creationId xmlns:a16="http://schemas.microsoft.com/office/drawing/2014/main" id="{543C2907-C7D9-A6ED-5E3E-8029A9461E25}"/>
              </a:ext>
            </a:extLst>
          </p:cNvPr>
          <p:cNvSpPr txBox="1">
            <a:spLocks noChangeArrowheads="1"/>
          </p:cNvSpPr>
          <p:nvPr/>
        </p:nvSpPr>
        <p:spPr bwMode="auto">
          <a:xfrm>
            <a:off x="8532440" y="6396335"/>
            <a:ext cx="611560" cy="461665"/>
          </a:xfrm>
          <a:prstGeom prst="rect">
            <a:avLst/>
          </a:prstGeom>
          <a:noFill/>
          <a:ln w="9525">
            <a:noFill/>
            <a:miter lim="800000"/>
            <a:headEnd/>
            <a:tailEnd/>
          </a:ln>
        </p:spPr>
        <p:txBody>
          <a:bodyPr wrap="square">
            <a:spAutoFit/>
          </a:bodyPr>
          <a:lstStyle/>
          <a:p>
            <a:pPr algn="ctr"/>
            <a:r>
              <a:rPr lang="en-US" altLang="ru-RU" sz="2400" b="1" dirty="0">
                <a:solidFill>
                  <a:srgbClr val="000000"/>
                </a:solidFill>
                <a:latin typeface="Arial Black" pitchFamily="34" charset="0"/>
              </a:rPr>
              <a:t>2</a:t>
            </a:r>
            <a:endParaRPr lang="ru-RU" altLang="ru-RU" sz="2400" b="1" dirty="0">
              <a:solidFill>
                <a:srgbClr val="000000"/>
              </a:solidFill>
              <a:latin typeface="Arial Black" pitchFamily="34" charset="0"/>
            </a:endParaRPr>
          </a:p>
        </p:txBody>
      </p:sp>
      <p:sp>
        <p:nvSpPr>
          <p:cNvPr id="2" name="Прямоугольник 1">
            <a:extLst>
              <a:ext uri="{FF2B5EF4-FFF2-40B4-BE49-F238E27FC236}">
                <a16:creationId xmlns:a16="http://schemas.microsoft.com/office/drawing/2014/main" id="{411611C4-83A0-9F05-F29B-B6F0F7286394}"/>
              </a:ext>
            </a:extLst>
          </p:cNvPr>
          <p:cNvSpPr/>
          <p:nvPr/>
        </p:nvSpPr>
        <p:spPr>
          <a:xfrm>
            <a:off x="683568" y="2636912"/>
            <a:ext cx="8064896" cy="388843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ru-RU" dirty="0"/>
          </a:p>
        </p:txBody>
      </p:sp>
      <p:sp>
        <p:nvSpPr>
          <p:cNvPr id="3" name="TextBox 2">
            <a:extLst>
              <a:ext uri="{FF2B5EF4-FFF2-40B4-BE49-F238E27FC236}">
                <a16:creationId xmlns:a16="http://schemas.microsoft.com/office/drawing/2014/main" id="{022A6B7C-4A4D-A37D-BC4E-1CF06F9B9794}"/>
              </a:ext>
            </a:extLst>
          </p:cNvPr>
          <p:cNvSpPr txBox="1"/>
          <p:nvPr/>
        </p:nvSpPr>
        <p:spPr>
          <a:xfrm>
            <a:off x="529208" y="1052736"/>
            <a:ext cx="8219256" cy="923330"/>
          </a:xfrm>
          <a:prstGeom prst="rect">
            <a:avLst/>
          </a:prstGeom>
          <a:noFill/>
        </p:spPr>
        <p:txBody>
          <a:bodyPr wrap="square">
            <a:spAutoFit/>
          </a:bodyPr>
          <a:lstStyle/>
          <a:p>
            <a:pPr algn="just"/>
            <a:r>
              <a:rPr lang="ru-RU" sz="1800" b="1" dirty="0">
                <a:solidFill>
                  <a:srgbClr val="000000"/>
                </a:solidFill>
                <a:latin typeface="Arial" panose="020B0604020202020204" pitchFamily="34" charset="0"/>
                <a:cs typeface="Arial" panose="020B0604020202020204" pitchFamily="34" charset="0"/>
              </a:rPr>
              <a:t>Алгоритм </a:t>
            </a:r>
            <a:r>
              <a:rPr lang="ru-RU" sz="1800" b="1" dirty="0" err="1">
                <a:solidFill>
                  <a:srgbClr val="000000"/>
                </a:solidFill>
                <a:latin typeface="Arial" panose="020B0604020202020204" pitchFamily="34" charset="0"/>
                <a:cs typeface="Arial" panose="020B0604020202020204" pitchFamily="34" charset="0"/>
              </a:rPr>
              <a:t>Дейкстры</a:t>
            </a:r>
            <a:r>
              <a:rPr lang="ru-RU" sz="1800" b="1" dirty="0">
                <a:solidFill>
                  <a:srgbClr val="000000"/>
                </a:solidFill>
                <a:latin typeface="Arial" panose="020B0604020202020204" pitchFamily="34" charset="0"/>
                <a:cs typeface="Arial" panose="020B0604020202020204" pitchFamily="34" charset="0"/>
              </a:rPr>
              <a:t> </a:t>
            </a:r>
            <a:r>
              <a:rPr lang="ru-RU" sz="1800" dirty="0">
                <a:solidFill>
                  <a:srgbClr val="000000"/>
                </a:solidFill>
                <a:latin typeface="Arial" panose="020B0604020202020204" pitchFamily="34" charset="0"/>
                <a:cs typeface="Arial" panose="020B0604020202020204" pitchFamily="34" charset="0"/>
              </a:rPr>
              <a:t>— алгоритм на графах, изобретённый нидерландским ученым Э. </a:t>
            </a:r>
            <a:r>
              <a:rPr lang="ru-RU" sz="1800" dirty="0" err="1">
                <a:solidFill>
                  <a:srgbClr val="000000"/>
                </a:solidFill>
                <a:latin typeface="Arial" panose="020B0604020202020204" pitchFamily="34" charset="0"/>
                <a:cs typeface="Arial" panose="020B0604020202020204" pitchFamily="34" charset="0"/>
              </a:rPr>
              <a:t>Дейкстрой</a:t>
            </a:r>
            <a:r>
              <a:rPr lang="ru-RU" sz="1800" dirty="0">
                <a:solidFill>
                  <a:srgbClr val="000000"/>
                </a:solidFill>
                <a:latin typeface="Arial" panose="020B0604020202020204" pitchFamily="34" charset="0"/>
                <a:cs typeface="Arial" panose="020B0604020202020204" pitchFamily="34" charset="0"/>
              </a:rPr>
              <a:t> в 1959 году. Находит кратчайшее расстояние от одной из вершин графа до всех остальных. </a:t>
            </a:r>
            <a:endParaRPr lang="ru-RU" dirty="0">
              <a:solidFill>
                <a:srgbClr val="000000"/>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6F56275-1BEF-D400-EC25-E85CCCB2C453}"/>
              </a:ext>
            </a:extLst>
          </p:cNvPr>
          <p:cNvSpPr txBox="1"/>
          <p:nvPr/>
        </p:nvSpPr>
        <p:spPr>
          <a:xfrm>
            <a:off x="1115616" y="2830394"/>
            <a:ext cx="6768752" cy="646331"/>
          </a:xfrm>
          <a:prstGeom prst="rect">
            <a:avLst/>
          </a:prstGeom>
          <a:noFill/>
        </p:spPr>
        <p:txBody>
          <a:bodyPr wrap="square">
            <a:spAutoFit/>
          </a:bodyPr>
          <a:lstStyle/>
          <a:p>
            <a:pPr marL="0" indent="0">
              <a:buNone/>
            </a:pPr>
            <a:r>
              <a:rPr lang="ru-RU" sz="1800" dirty="0">
                <a:latin typeface="Arial" panose="020B0604020202020204" pitchFamily="34" charset="0"/>
                <a:cs typeface="Arial" panose="020B0604020202020204" pitchFamily="34" charset="0"/>
              </a:rPr>
              <a:t>Необходимо найти все кратчайшие пути от вершины №1 для графа, представленного на рисунке:</a:t>
            </a:r>
          </a:p>
        </p:txBody>
      </p:sp>
      <p:pic>
        <p:nvPicPr>
          <p:cNvPr id="7" name="Picture 3">
            <a:extLst>
              <a:ext uri="{FF2B5EF4-FFF2-40B4-BE49-F238E27FC236}">
                <a16:creationId xmlns:a16="http://schemas.microsoft.com/office/drawing/2014/main" id="{ACBFCF82-BA69-A022-3F09-EC25D6D17FEE}"/>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70000"/>
                    </a14:imgEffect>
                  </a14:imgLayer>
                </a14:imgProps>
              </a:ext>
            </a:extLst>
          </a:blip>
          <a:stretch>
            <a:fillRect/>
          </a:stretch>
        </p:blipFill>
        <p:spPr>
          <a:xfrm>
            <a:off x="2195736" y="3476725"/>
            <a:ext cx="5229210" cy="2944961"/>
          </a:xfrm>
          <a:prstGeom prst="rect">
            <a:avLst/>
          </a:prstGeom>
        </p:spPr>
      </p:pic>
      <p:sp>
        <p:nvSpPr>
          <p:cNvPr id="8" name="TextBox 7">
            <a:extLst>
              <a:ext uri="{FF2B5EF4-FFF2-40B4-BE49-F238E27FC236}">
                <a16:creationId xmlns:a16="http://schemas.microsoft.com/office/drawing/2014/main" id="{7084EE73-11D5-C833-CD5E-80539C3321BE}"/>
              </a:ext>
            </a:extLst>
          </p:cNvPr>
          <p:cNvSpPr txBox="1"/>
          <p:nvPr/>
        </p:nvSpPr>
        <p:spPr>
          <a:xfrm>
            <a:off x="529208" y="1990581"/>
            <a:ext cx="8219256" cy="646331"/>
          </a:xfrm>
          <a:prstGeom prst="rect">
            <a:avLst/>
          </a:prstGeom>
          <a:noFill/>
        </p:spPr>
        <p:txBody>
          <a:bodyPr wrap="square">
            <a:spAutoFit/>
          </a:bodyPr>
          <a:lstStyle/>
          <a:p>
            <a:pPr algn="just"/>
            <a:r>
              <a:rPr lang="ru-RU" sz="1800" b="1" dirty="0">
                <a:solidFill>
                  <a:srgbClr val="000000"/>
                </a:solidFill>
                <a:latin typeface="Arial" panose="020B0604020202020204" pitchFamily="34" charset="0"/>
                <a:cs typeface="Arial" panose="020B0604020202020204" pitchFamily="34" charset="0"/>
              </a:rPr>
              <a:t>Алгоритм </a:t>
            </a:r>
            <a:r>
              <a:rPr lang="ru-RU" sz="1800" b="1" dirty="0" err="1">
                <a:solidFill>
                  <a:srgbClr val="000000"/>
                </a:solidFill>
                <a:latin typeface="Arial" panose="020B0604020202020204" pitchFamily="34" charset="0"/>
                <a:cs typeface="Arial" panose="020B0604020202020204" pitchFamily="34" charset="0"/>
              </a:rPr>
              <a:t>Дейкстры</a:t>
            </a:r>
            <a:r>
              <a:rPr lang="ru-RU" sz="1800" b="1" dirty="0">
                <a:solidFill>
                  <a:srgbClr val="000000"/>
                </a:solidFill>
                <a:latin typeface="Arial" panose="020B0604020202020204" pitchFamily="34" charset="0"/>
                <a:cs typeface="Arial" panose="020B0604020202020204" pitchFamily="34" charset="0"/>
              </a:rPr>
              <a:t> </a:t>
            </a:r>
            <a:r>
              <a:rPr lang="ru-RU" sz="1800" dirty="0">
                <a:solidFill>
                  <a:srgbClr val="000000"/>
                </a:solidFill>
                <a:latin typeface="Arial" panose="020B0604020202020204" pitchFamily="34" charset="0"/>
                <a:cs typeface="Arial" panose="020B0604020202020204" pitchFamily="34" charset="0"/>
              </a:rPr>
              <a:t>также является одним из примеров реализации жадного алгоритма.</a:t>
            </a:r>
            <a:endParaRPr lang="ru-RU" dirty="0">
              <a:solidFill>
                <a:srgbClr val="000000"/>
              </a:solidFill>
            </a:endParaRPr>
          </a:p>
        </p:txBody>
      </p:sp>
    </p:spTree>
    <p:extLst>
      <p:ext uri="{BB962C8B-B14F-4D97-AF65-F5344CB8AC3E}">
        <p14:creationId xmlns:p14="http://schemas.microsoft.com/office/powerpoint/2010/main" val="3385993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Нижний колонтитул 14">
            <a:extLst>
              <a:ext uri="{FF2B5EF4-FFF2-40B4-BE49-F238E27FC236}">
                <a16:creationId xmlns:a16="http://schemas.microsoft.com/office/drawing/2014/main" id="{6E622372-E09D-AE05-1680-67150E30C79D}"/>
              </a:ext>
            </a:extLst>
          </p:cNvPr>
          <p:cNvSpPr>
            <a:spLocks noGrp="1"/>
          </p:cNvSpPr>
          <p:nvPr>
            <p:ph type="ftr" sz="quarter" idx="26"/>
          </p:nvPr>
        </p:nvSpPr>
        <p:spPr/>
        <p:txBody>
          <a:bodyPr/>
          <a:lstStyle/>
          <a:p>
            <a:r>
              <a:rPr lang="ru-RU" altLang="ru-RU" dirty="0">
                <a:solidFill>
                  <a:schemeClr val="bg1"/>
                </a:solidFill>
                <a:latin typeface="Calibri" pitchFamily="34" charset="0"/>
              </a:rPr>
              <a:t>Алгоритмы и структуры данных</a:t>
            </a:r>
            <a:endParaRPr lang="en-US" altLang="ru-RU" dirty="0">
              <a:solidFill>
                <a:schemeClr val="bg1"/>
              </a:solidFill>
              <a:latin typeface="Calibri" pitchFamily="34" charset="0"/>
            </a:endParaRPr>
          </a:p>
        </p:txBody>
      </p:sp>
      <p:sp>
        <p:nvSpPr>
          <p:cNvPr id="5" name="TextBox 5">
            <a:extLst>
              <a:ext uri="{FF2B5EF4-FFF2-40B4-BE49-F238E27FC236}">
                <a16:creationId xmlns:a16="http://schemas.microsoft.com/office/drawing/2014/main" id="{543C2907-C7D9-A6ED-5E3E-8029A9461E25}"/>
              </a:ext>
            </a:extLst>
          </p:cNvPr>
          <p:cNvSpPr txBox="1">
            <a:spLocks noChangeArrowheads="1"/>
          </p:cNvSpPr>
          <p:nvPr/>
        </p:nvSpPr>
        <p:spPr bwMode="auto">
          <a:xfrm>
            <a:off x="8532440" y="6396335"/>
            <a:ext cx="611560" cy="461665"/>
          </a:xfrm>
          <a:prstGeom prst="rect">
            <a:avLst/>
          </a:prstGeom>
          <a:noFill/>
          <a:ln w="9525">
            <a:noFill/>
            <a:miter lim="800000"/>
            <a:headEnd/>
            <a:tailEnd/>
          </a:ln>
        </p:spPr>
        <p:txBody>
          <a:bodyPr wrap="square">
            <a:spAutoFit/>
          </a:bodyPr>
          <a:lstStyle/>
          <a:p>
            <a:pPr algn="ctr"/>
            <a:r>
              <a:rPr lang="en-US" altLang="ru-RU" sz="2400" b="1" dirty="0">
                <a:solidFill>
                  <a:srgbClr val="000000"/>
                </a:solidFill>
                <a:latin typeface="Arial Black" pitchFamily="34" charset="0"/>
              </a:rPr>
              <a:t>3</a:t>
            </a:r>
            <a:endParaRPr lang="ru-RU" altLang="ru-RU" sz="2400" b="1" dirty="0">
              <a:solidFill>
                <a:srgbClr val="000000"/>
              </a:solidFill>
              <a:latin typeface="Arial Black" pitchFamily="34" charset="0"/>
            </a:endParaRPr>
          </a:p>
        </p:txBody>
      </p:sp>
      <p:sp>
        <p:nvSpPr>
          <p:cNvPr id="2" name="Прямоугольник 1">
            <a:extLst>
              <a:ext uri="{FF2B5EF4-FFF2-40B4-BE49-F238E27FC236}">
                <a16:creationId xmlns:a16="http://schemas.microsoft.com/office/drawing/2014/main" id="{620F256F-EDD0-FFC3-0171-0A42C78719C3}"/>
              </a:ext>
            </a:extLst>
          </p:cNvPr>
          <p:cNvSpPr/>
          <p:nvPr/>
        </p:nvSpPr>
        <p:spPr>
          <a:xfrm>
            <a:off x="371958" y="1556792"/>
            <a:ext cx="8376506" cy="388843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ru-RU" dirty="0"/>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B875BC3A-CD69-1A56-63CF-B319C06AE6C3}"/>
                  </a:ext>
                </a:extLst>
              </p:cNvPr>
              <p:cNvSpPr txBox="1"/>
              <p:nvPr/>
            </p:nvSpPr>
            <p:spPr>
              <a:xfrm>
                <a:off x="371958" y="1565724"/>
                <a:ext cx="8219256" cy="2708177"/>
              </a:xfrm>
              <a:prstGeom prst="rect">
                <a:avLst/>
              </a:prstGeom>
              <a:noFill/>
            </p:spPr>
            <p:txBody>
              <a:bodyPr wrap="square">
                <a:spAutoFit/>
              </a:bodyPr>
              <a:lstStyle/>
              <a:p>
                <a:pPr algn="just"/>
                <a:r>
                  <a:rPr lang="ru-RU" b="1" i="0" dirty="0">
                    <a:solidFill>
                      <a:schemeClr val="tx1"/>
                    </a:solidFill>
                    <a:effectLst/>
                    <a:latin typeface="Arial" panose="020B0604020202020204" pitchFamily="34" charset="0"/>
                  </a:rPr>
                  <a:t>Матрица кратчайших дуг:</a:t>
                </a:r>
              </a:p>
              <a:p>
                <a:pPr algn="ctr"/>
                <a14:m>
                  <m:oMath xmlns:m="http://schemas.openxmlformats.org/officeDocument/2006/math">
                    <m:d>
                      <m:dPr>
                        <m:begChr m:val="["/>
                        <m:endChr m:val="]"/>
                        <m:ctrlPr>
                          <a:rPr lang="ru-RU" b="1" i="1" smtClean="0">
                            <a:solidFill>
                              <a:schemeClr val="tx1"/>
                            </a:solidFill>
                            <a:effectLst/>
                            <a:latin typeface="Cambria Math" panose="02040503050406030204" pitchFamily="18" charset="0"/>
                          </a:rPr>
                        </m:ctrlPr>
                      </m:dPr>
                      <m:e>
                        <m:eqArr>
                          <m:eqArrPr>
                            <m:ctrlPr>
                              <a:rPr lang="ru-RU" b="1" i="1">
                                <a:solidFill>
                                  <a:schemeClr val="tx1"/>
                                </a:solidFill>
                                <a:latin typeface="Cambria Math" panose="02040503050406030204" pitchFamily="18" charset="0"/>
                              </a:rPr>
                            </m:ctrlPr>
                          </m:eqArrPr>
                          <m:e>
                            <m:m>
                              <m:mPr>
                                <m:mcs>
                                  <m:mc>
                                    <m:mcPr>
                                      <m:count m:val="2"/>
                                      <m:mcJc m:val="center"/>
                                    </m:mcPr>
                                  </m:mc>
                                </m:mcs>
                                <m:ctrlPr>
                                  <a:rPr lang="ru-RU" b="1" i="1">
                                    <a:solidFill>
                                      <a:schemeClr val="tx1"/>
                                    </a:solidFill>
                                    <a:latin typeface="Cambria Math" panose="02040503050406030204" pitchFamily="18" charset="0"/>
                                  </a:rPr>
                                </m:ctrlPr>
                              </m:mPr>
                              <m:mr>
                                <m:e>
                                  <m:r>
                                    <m:rPr>
                                      <m:brk m:alnAt="7"/>
                                    </m:rPr>
                                    <a:rPr lang="ru-RU" b="1" i="1">
                                      <a:solidFill>
                                        <a:schemeClr val="tx1"/>
                                      </a:solidFill>
                                      <a:latin typeface="Cambria Math" panose="02040503050406030204" pitchFamily="18" charset="0"/>
                                    </a:rPr>
                                    <m:t>−</m:t>
                                  </m:r>
                                </m:e>
                                <m:e>
                                  <m:r>
                                    <a:rPr lang="ru-RU" b="1" i="1">
                                      <a:solidFill>
                                        <a:schemeClr val="tx1"/>
                                      </a:solidFill>
                                      <a:latin typeface="Cambria Math" panose="02040503050406030204" pitchFamily="18" charset="0"/>
                                    </a:rPr>
                                    <m:t>𝟏𝟎</m:t>
                                  </m:r>
                                </m:e>
                              </m:mr>
                            </m:m>
                            <m:r>
                              <m:rPr>
                                <m:nor/>
                              </m:rPr>
                              <a:rPr lang="ru-RU" b="1" dirty="0">
                                <a:solidFill>
                                  <a:schemeClr val="tx1"/>
                                </a:solidFill>
                              </a:rPr>
                              <m:t>   </m:t>
                            </m:r>
                            <m:m>
                              <m:mPr>
                                <m:mcs>
                                  <m:mc>
                                    <m:mcPr>
                                      <m:count m:val="2"/>
                                      <m:mcJc m:val="center"/>
                                    </m:mcPr>
                                  </m:mc>
                                </m:mcs>
                                <m:ctrlPr>
                                  <a:rPr lang="ru-RU" b="1" i="1">
                                    <a:solidFill>
                                      <a:schemeClr val="tx1"/>
                                    </a:solidFill>
                                    <a:latin typeface="Cambria Math" panose="02040503050406030204" pitchFamily="18" charset="0"/>
                                  </a:rPr>
                                </m:ctrlPr>
                              </m:mPr>
                              <m:mr>
                                <m:e>
                                  <m:r>
                                    <m:rPr>
                                      <m:brk m:alnAt="7"/>
                                    </m:rPr>
                                    <a:rPr lang="ru-RU" b="1" i="1">
                                      <a:solidFill>
                                        <a:schemeClr val="tx1"/>
                                      </a:solidFill>
                                      <a:latin typeface="Cambria Math" panose="02040503050406030204" pitchFamily="18" charset="0"/>
                                    </a:rPr>
                                    <m:t>𝟏</m:t>
                                  </m:r>
                                  <m:r>
                                    <a:rPr lang="ru-RU" b="1" i="1">
                                      <a:solidFill>
                                        <a:schemeClr val="tx1"/>
                                      </a:solidFill>
                                      <a:latin typeface="Cambria Math" panose="02040503050406030204" pitchFamily="18" charset="0"/>
                                    </a:rPr>
                                    <m:t>𝟖</m:t>
                                  </m:r>
                                </m:e>
                                <m:e>
                                  <m:r>
                                    <a:rPr lang="ru-RU" b="1" i="1">
                                      <a:solidFill>
                                        <a:schemeClr val="tx1"/>
                                      </a:solidFill>
                                      <a:latin typeface="Cambria Math" panose="02040503050406030204" pitchFamily="18" charset="0"/>
                                    </a:rPr>
                                    <m:t>𝟖</m:t>
                                  </m:r>
                                </m:e>
                              </m:mr>
                            </m:m>
                            <m:r>
                              <m:rPr>
                                <m:nor/>
                              </m:rPr>
                              <a:rPr lang="ru-RU" b="1" dirty="0">
                                <a:solidFill>
                                  <a:schemeClr val="tx1"/>
                                </a:solidFill>
                              </a:rPr>
                              <m:t>   </m:t>
                            </m:r>
                            <m:m>
                              <m:mPr>
                                <m:mcs>
                                  <m:mc>
                                    <m:mcPr>
                                      <m:count m:val="2"/>
                                      <m:mcJc m:val="center"/>
                                    </m:mcPr>
                                  </m:mc>
                                </m:mcs>
                                <m:ctrlPr>
                                  <a:rPr lang="ru-RU" b="1" i="1">
                                    <a:solidFill>
                                      <a:schemeClr val="tx1"/>
                                    </a:solidFill>
                                    <a:latin typeface="Cambria Math" panose="02040503050406030204" pitchFamily="18" charset="0"/>
                                  </a:rPr>
                                </m:ctrlPr>
                              </m:mPr>
                              <m:mr>
                                <m:e>
                                  <m:r>
                                    <m:rPr>
                                      <m:brk m:alnAt="7"/>
                                    </m:rPr>
                                    <a:rPr lang="ru-RU" b="1" i="1">
                                      <a:solidFill>
                                        <a:schemeClr val="tx1"/>
                                      </a:solidFill>
                                      <a:latin typeface="Cambria Math" panose="02040503050406030204" pitchFamily="18" charset="0"/>
                                    </a:rPr>
                                    <m:t>−</m:t>
                                  </m:r>
                                </m:e>
                                <m:e>
                                  <m:r>
                                    <a:rPr lang="ru-RU" b="1" i="1">
                                      <a:solidFill>
                                        <a:schemeClr val="tx1"/>
                                      </a:solidFill>
                                      <a:latin typeface="Cambria Math" panose="02040503050406030204" pitchFamily="18" charset="0"/>
                                    </a:rPr>
                                    <m:t>−</m:t>
                                  </m:r>
                                </m:e>
                              </m:mr>
                            </m:m>
                            <m:r>
                              <m:rPr>
                                <m:nor/>
                              </m:rPr>
                              <a:rPr lang="ru-RU" b="1" dirty="0">
                                <a:solidFill>
                                  <a:schemeClr val="tx1"/>
                                </a:solidFill>
                                <a:latin typeface="Arial" panose="020B0604020202020204" pitchFamily="34" charset="0"/>
                              </a:rPr>
                              <m:t> </m:t>
                            </m:r>
                          </m:e>
                          <m:e>
                            <m:eqArr>
                              <m:eqArrPr>
                                <m:ctrlPr>
                                  <a:rPr lang="ru-RU" b="1" i="1">
                                    <a:solidFill>
                                      <a:schemeClr val="tx1"/>
                                    </a:solidFill>
                                    <a:latin typeface="Cambria Math" panose="02040503050406030204" pitchFamily="18" charset="0"/>
                                  </a:rPr>
                                </m:ctrlPr>
                              </m:eqArrPr>
                              <m:e>
                                <m:m>
                                  <m:mPr>
                                    <m:mcs>
                                      <m:mc>
                                        <m:mcPr>
                                          <m:count m:val="2"/>
                                          <m:mcJc m:val="center"/>
                                        </m:mcPr>
                                      </m:mc>
                                    </m:mcs>
                                    <m:ctrlPr>
                                      <a:rPr lang="ru-RU" b="1" i="1">
                                        <a:solidFill>
                                          <a:schemeClr val="tx1"/>
                                        </a:solidFill>
                                        <a:latin typeface="Cambria Math" panose="02040503050406030204" pitchFamily="18" charset="0"/>
                                      </a:rPr>
                                    </m:ctrlPr>
                                  </m:mPr>
                                  <m:mr>
                                    <m:e>
                                      <m:r>
                                        <m:rPr>
                                          <m:brk m:alnAt="7"/>
                                        </m:rPr>
                                        <a:rPr lang="ru-RU" b="1" i="1">
                                          <a:solidFill>
                                            <a:schemeClr val="tx1"/>
                                          </a:solidFill>
                                          <a:latin typeface="Cambria Math" panose="02040503050406030204" pitchFamily="18" charset="0"/>
                                        </a:rPr>
                                        <m:t>𝟏</m:t>
                                      </m:r>
                                      <m:r>
                                        <a:rPr lang="ru-RU" b="1" i="1">
                                          <a:solidFill>
                                            <a:schemeClr val="tx1"/>
                                          </a:solidFill>
                                          <a:latin typeface="Cambria Math" panose="02040503050406030204" pitchFamily="18" charset="0"/>
                                        </a:rPr>
                                        <m:t>𝟎</m:t>
                                      </m:r>
                                    </m:e>
                                    <m:e>
                                      <m:r>
                                        <a:rPr lang="ru-RU" b="1" i="1">
                                          <a:solidFill>
                                            <a:schemeClr val="tx1"/>
                                          </a:solidFill>
                                          <a:latin typeface="Cambria Math" panose="02040503050406030204" pitchFamily="18" charset="0"/>
                                        </a:rPr>
                                        <m:t>−</m:t>
                                      </m:r>
                                    </m:e>
                                  </m:mr>
                                </m:m>
                                <m:r>
                                  <m:rPr>
                                    <m:nor/>
                                  </m:rPr>
                                  <a:rPr lang="ru-RU" b="1" dirty="0">
                                    <a:solidFill>
                                      <a:schemeClr val="tx1"/>
                                    </a:solidFill>
                                  </a:rPr>
                                  <m:t>   </m:t>
                                </m:r>
                                <m:m>
                                  <m:mPr>
                                    <m:mcs>
                                      <m:mc>
                                        <m:mcPr>
                                          <m:count m:val="2"/>
                                          <m:mcJc m:val="center"/>
                                        </m:mcPr>
                                      </m:mc>
                                    </m:mcs>
                                    <m:ctrlPr>
                                      <a:rPr lang="ru-RU" b="1" i="1">
                                        <a:solidFill>
                                          <a:schemeClr val="tx1"/>
                                        </a:solidFill>
                                        <a:latin typeface="Cambria Math" panose="02040503050406030204" pitchFamily="18" charset="0"/>
                                      </a:rPr>
                                    </m:ctrlPr>
                                  </m:mPr>
                                  <m:mr>
                                    <m:e>
                                      <m:r>
                                        <m:rPr>
                                          <m:brk m:alnAt="7"/>
                                        </m:rPr>
                                        <a:rPr lang="ru-RU" b="1" i="1">
                                          <a:solidFill>
                                            <a:schemeClr val="tx1"/>
                                          </a:solidFill>
                                          <a:latin typeface="Cambria Math" panose="02040503050406030204" pitchFamily="18" charset="0"/>
                                        </a:rPr>
                                        <m:t>𝟏</m:t>
                                      </m:r>
                                      <m:r>
                                        <a:rPr lang="ru-RU" b="1" i="1">
                                          <a:solidFill>
                                            <a:schemeClr val="tx1"/>
                                          </a:solidFill>
                                          <a:latin typeface="Cambria Math" panose="02040503050406030204" pitchFamily="18" charset="0"/>
                                        </a:rPr>
                                        <m:t>𝟔</m:t>
                                      </m:r>
                                    </m:e>
                                    <m:e>
                                      <m:r>
                                        <a:rPr lang="ru-RU" b="1" i="1">
                                          <a:solidFill>
                                            <a:schemeClr val="tx1"/>
                                          </a:solidFill>
                                          <a:latin typeface="Cambria Math" panose="02040503050406030204" pitchFamily="18" charset="0"/>
                                        </a:rPr>
                                        <m:t>𝟗</m:t>
                                      </m:r>
                                    </m:e>
                                  </m:mr>
                                </m:m>
                                <m:r>
                                  <m:rPr>
                                    <m:nor/>
                                  </m:rPr>
                                  <a:rPr lang="ru-RU" b="1" dirty="0">
                                    <a:solidFill>
                                      <a:schemeClr val="tx1"/>
                                    </a:solidFill>
                                  </a:rPr>
                                  <m:t>   </m:t>
                                </m:r>
                                <m:m>
                                  <m:mPr>
                                    <m:mcs>
                                      <m:mc>
                                        <m:mcPr>
                                          <m:count m:val="2"/>
                                          <m:mcJc m:val="center"/>
                                        </m:mcPr>
                                      </m:mc>
                                    </m:mcs>
                                    <m:ctrlPr>
                                      <a:rPr lang="ru-RU" b="1" i="1">
                                        <a:solidFill>
                                          <a:schemeClr val="tx1"/>
                                        </a:solidFill>
                                        <a:latin typeface="Cambria Math" panose="02040503050406030204" pitchFamily="18" charset="0"/>
                                      </a:rPr>
                                    </m:ctrlPr>
                                  </m:mPr>
                                  <m:mr>
                                    <m:e>
                                      <m:r>
                                        <m:rPr>
                                          <m:brk m:alnAt="7"/>
                                        </m:rPr>
                                        <a:rPr lang="ru-RU" b="1" i="1">
                                          <a:solidFill>
                                            <a:schemeClr val="tx1"/>
                                          </a:solidFill>
                                          <a:latin typeface="Cambria Math" panose="02040503050406030204" pitchFamily="18" charset="0"/>
                                        </a:rPr>
                                        <m:t>𝟐</m:t>
                                      </m:r>
                                      <m:r>
                                        <a:rPr lang="ru-RU" b="1" i="1">
                                          <a:solidFill>
                                            <a:schemeClr val="tx1"/>
                                          </a:solidFill>
                                          <a:latin typeface="Cambria Math" panose="02040503050406030204" pitchFamily="18" charset="0"/>
                                        </a:rPr>
                                        <m:t>𝟏</m:t>
                                      </m:r>
                                    </m:e>
                                    <m:e>
                                      <m:r>
                                        <a:rPr lang="ru-RU" b="1" i="1">
                                          <a:solidFill>
                                            <a:schemeClr val="tx1"/>
                                          </a:solidFill>
                                          <a:latin typeface="Cambria Math" panose="02040503050406030204" pitchFamily="18" charset="0"/>
                                        </a:rPr>
                                        <m:t>−</m:t>
                                      </m:r>
                                    </m:e>
                                  </m:mr>
                                </m:m>
                                <m:r>
                                  <m:rPr>
                                    <m:nor/>
                                  </m:rPr>
                                  <a:rPr lang="ru-RU" b="1" dirty="0">
                                    <a:solidFill>
                                      <a:schemeClr val="tx1"/>
                                    </a:solidFill>
                                  </a:rPr>
                                  <m:t> </m:t>
                                </m:r>
                              </m:e>
                              <m:e>
                                <m:m>
                                  <m:mPr>
                                    <m:mcs>
                                      <m:mc>
                                        <m:mcPr>
                                          <m:count m:val="2"/>
                                          <m:mcJc m:val="center"/>
                                        </m:mcPr>
                                      </m:mc>
                                    </m:mcs>
                                    <m:ctrlPr>
                                      <a:rPr lang="ru-RU" b="1" i="1">
                                        <a:solidFill>
                                          <a:schemeClr val="tx1"/>
                                        </a:solidFill>
                                        <a:latin typeface="Cambria Math" panose="02040503050406030204" pitchFamily="18" charset="0"/>
                                      </a:rPr>
                                    </m:ctrlPr>
                                  </m:mPr>
                                  <m:mr>
                                    <m:e>
                                      <m:r>
                                        <m:rPr>
                                          <m:brk m:alnAt="7"/>
                                        </m:rPr>
                                        <a:rPr lang="ru-RU" b="1" i="1">
                                          <a:solidFill>
                                            <a:schemeClr val="tx1"/>
                                          </a:solidFill>
                                          <a:latin typeface="Cambria Math" panose="02040503050406030204" pitchFamily="18" charset="0"/>
                                        </a:rPr>
                                        <m:t>−</m:t>
                                      </m:r>
                                    </m:e>
                                    <m:e>
                                      <m:r>
                                        <a:rPr lang="ru-RU" b="1" i="1">
                                          <a:solidFill>
                                            <a:schemeClr val="tx1"/>
                                          </a:solidFill>
                                          <a:latin typeface="Cambria Math" panose="02040503050406030204" pitchFamily="18" charset="0"/>
                                        </a:rPr>
                                        <m:t>𝟏𝟔</m:t>
                                      </m:r>
                                    </m:e>
                                  </m:mr>
                                </m:m>
                                <m:r>
                                  <m:rPr>
                                    <m:nor/>
                                  </m:rPr>
                                  <a:rPr lang="ru-RU" b="1" dirty="0">
                                    <a:solidFill>
                                      <a:schemeClr val="tx1"/>
                                    </a:solidFill>
                                  </a:rPr>
                                  <m:t>   </m:t>
                                </m:r>
                                <m:m>
                                  <m:mPr>
                                    <m:mcs>
                                      <m:mc>
                                        <m:mcPr>
                                          <m:count m:val="2"/>
                                          <m:mcJc m:val="center"/>
                                        </m:mcPr>
                                      </m:mc>
                                    </m:mcs>
                                    <m:ctrlPr>
                                      <a:rPr lang="ru-RU" b="1" i="1">
                                        <a:solidFill>
                                          <a:schemeClr val="tx1"/>
                                        </a:solidFill>
                                        <a:latin typeface="Cambria Math" panose="02040503050406030204" pitchFamily="18" charset="0"/>
                                      </a:rPr>
                                    </m:ctrlPr>
                                  </m:mPr>
                                  <m:mr>
                                    <m:e>
                                      <m:r>
                                        <m:rPr>
                                          <m:brk m:alnAt="7"/>
                                        </m:rPr>
                                        <a:rPr lang="ru-RU" b="1" i="1">
                                          <a:solidFill>
                                            <a:schemeClr val="tx1"/>
                                          </a:solidFill>
                                          <a:latin typeface="Cambria Math" panose="02040503050406030204" pitchFamily="18" charset="0"/>
                                        </a:rPr>
                                        <m:t>−</m:t>
                                      </m:r>
                                    </m:e>
                                    <m:e>
                                      <m:r>
                                        <a:rPr lang="ru-RU" b="1" i="1">
                                          <a:solidFill>
                                            <a:schemeClr val="tx1"/>
                                          </a:solidFill>
                                          <a:latin typeface="Cambria Math" panose="02040503050406030204" pitchFamily="18" charset="0"/>
                                        </a:rPr>
                                        <m:t>−</m:t>
                                      </m:r>
                                    </m:e>
                                  </m:mr>
                                </m:m>
                                <m:r>
                                  <m:rPr>
                                    <m:nor/>
                                  </m:rPr>
                                  <a:rPr lang="ru-RU" b="1" dirty="0">
                                    <a:solidFill>
                                      <a:schemeClr val="tx1"/>
                                    </a:solidFill>
                                  </a:rPr>
                                  <m:t>   </m:t>
                                </m:r>
                                <m:m>
                                  <m:mPr>
                                    <m:mcs>
                                      <m:mc>
                                        <m:mcPr>
                                          <m:count m:val="2"/>
                                          <m:mcJc m:val="center"/>
                                        </m:mcPr>
                                      </m:mc>
                                    </m:mcs>
                                    <m:ctrlPr>
                                      <a:rPr lang="ru-RU" b="1" i="1">
                                        <a:solidFill>
                                          <a:schemeClr val="tx1"/>
                                        </a:solidFill>
                                        <a:latin typeface="Cambria Math" panose="02040503050406030204" pitchFamily="18" charset="0"/>
                                      </a:rPr>
                                    </m:ctrlPr>
                                  </m:mPr>
                                  <m:mr>
                                    <m:e>
                                      <m:r>
                                        <m:rPr>
                                          <m:brk m:alnAt="7"/>
                                        </m:rPr>
                                        <a:rPr lang="ru-RU" b="1" i="1">
                                          <a:solidFill>
                                            <a:schemeClr val="tx1"/>
                                          </a:solidFill>
                                          <a:latin typeface="Cambria Math" panose="02040503050406030204" pitchFamily="18" charset="0"/>
                                        </a:rPr>
                                        <m:t>𝟏</m:t>
                                      </m:r>
                                      <m:r>
                                        <a:rPr lang="ru-RU" b="1" i="1">
                                          <a:solidFill>
                                            <a:schemeClr val="tx1"/>
                                          </a:solidFill>
                                          <a:latin typeface="Cambria Math" panose="02040503050406030204" pitchFamily="18" charset="0"/>
                                        </a:rPr>
                                        <m:t>𝟓</m:t>
                                      </m:r>
                                    </m:e>
                                    <m:e>
                                      <m:r>
                                        <a:rPr lang="ru-RU" b="1" i="1">
                                          <a:solidFill>
                                            <a:schemeClr val="tx1"/>
                                          </a:solidFill>
                                          <a:latin typeface="Cambria Math" panose="02040503050406030204" pitchFamily="18" charset="0"/>
                                        </a:rPr>
                                        <m:t>−</m:t>
                                      </m:r>
                                    </m:e>
                                  </m:mr>
                                </m:m>
                              </m:e>
                              <m:e>
                                <m:r>
                                  <m:rPr>
                                    <m:nor/>
                                  </m:rPr>
                                  <a:rPr lang="ru-RU" b="1" dirty="0">
                                    <a:solidFill>
                                      <a:schemeClr val="tx1"/>
                                    </a:solidFill>
                                    <a:latin typeface="Arial" panose="020B0604020202020204" pitchFamily="34" charset="0"/>
                                  </a:rPr>
                                  <m:t> </m:t>
                                </m:r>
                                <m:m>
                                  <m:mPr>
                                    <m:mcs>
                                      <m:mc>
                                        <m:mcPr>
                                          <m:count m:val="2"/>
                                          <m:mcJc m:val="center"/>
                                        </m:mcPr>
                                      </m:mc>
                                    </m:mcs>
                                    <m:ctrlPr>
                                      <a:rPr lang="ru-RU" b="1" i="1">
                                        <a:solidFill>
                                          <a:schemeClr val="tx1"/>
                                        </a:solidFill>
                                        <a:latin typeface="Cambria Math" panose="02040503050406030204" pitchFamily="18" charset="0"/>
                                      </a:rPr>
                                    </m:ctrlPr>
                                  </m:mPr>
                                  <m:mr>
                                    <m:e>
                                      <m:r>
                                        <m:rPr>
                                          <m:brk m:alnAt="7"/>
                                        </m:rPr>
                                        <a:rPr lang="ru-RU" b="1" i="1">
                                          <a:solidFill>
                                            <a:schemeClr val="tx1"/>
                                          </a:solidFill>
                                          <a:latin typeface="Cambria Math" panose="02040503050406030204" pitchFamily="18" charset="0"/>
                                        </a:rPr>
                                        <m:t>𝟕</m:t>
                                      </m:r>
                                    </m:e>
                                    <m:e>
                                      <m:r>
                                        <a:rPr lang="ru-RU" b="1" i="1">
                                          <a:solidFill>
                                            <a:schemeClr val="tx1"/>
                                          </a:solidFill>
                                          <a:latin typeface="Cambria Math" panose="02040503050406030204" pitchFamily="18" charset="0"/>
                                        </a:rPr>
                                        <m:t>𝟗</m:t>
                                      </m:r>
                                    </m:e>
                                  </m:mr>
                                </m:m>
                                <m:r>
                                  <m:rPr>
                                    <m:nor/>
                                  </m:rPr>
                                  <a:rPr lang="ru-RU" b="1" dirty="0">
                                    <a:solidFill>
                                      <a:schemeClr val="tx1"/>
                                    </a:solidFill>
                                  </a:rPr>
                                  <m:t>   </m:t>
                                </m:r>
                                <m:m>
                                  <m:mPr>
                                    <m:mcs>
                                      <m:mc>
                                        <m:mcPr>
                                          <m:count m:val="2"/>
                                          <m:mcJc m:val="center"/>
                                        </m:mcPr>
                                      </m:mc>
                                    </m:mcs>
                                    <m:ctrlPr>
                                      <a:rPr lang="ru-RU" b="1" i="1">
                                        <a:solidFill>
                                          <a:schemeClr val="tx1"/>
                                        </a:solidFill>
                                        <a:latin typeface="Cambria Math" panose="02040503050406030204" pitchFamily="18" charset="0"/>
                                      </a:rPr>
                                    </m:ctrlPr>
                                  </m:mPr>
                                  <m:mr>
                                    <m:e>
                                      <m:r>
                                        <m:rPr>
                                          <m:brk m:alnAt="7"/>
                                        </m:rPr>
                                        <a:rPr lang="ru-RU" b="1" i="1">
                                          <a:solidFill>
                                            <a:schemeClr val="tx1"/>
                                          </a:solidFill>
                                          <a:latin typeface="Cambria Math" panose="02040503050406030204" pitchFamily="18" charset="0"/>
                                        </a:rPr>
                                        <m:t>−</m:t>
                                      </m:r>
                                    </m:e>
                                    <m:e>
                                      <m:r>
                                        <a:rPr lang="ru-RU" b="1" i="1">
                                          <a:solidFill>
                                            <a:schemeClr val="tx1"/>
                                          </a:solidFill>
                                          <a:latin typeface="Cambria Math" panose="02040503050406030204" pitchFamily="18" charset="0"/>
                                        </a:rPr>
                                        <m:t>−</m:t>
                                      </m:r>
                                    </m:e>
                                  </m:mr>
                                </m:m>
                                <m:r>
                                  <m:rPr>
                                    <m:nor/>
                                  </m:rPr>
                                  <a:rPr lang="ru-RU" b="1" dirty="0">
                                    <a:solidFill>
                                      <a:schemeClr val="tx1"/>
                                    </a:solidFill>
                                  </a:rPr>
                                  <m:t>   </m:t>
                                </m:r>
                                <m:m>
                                  <m:mPr>
                                    <m:mcs>
                                      <m:mc>
                                        <m:mcPr>
                                          <m:count m:val="2"/>
                                          <m:mcJc m:val="center"/>
                                        </m:mcPr>
                                      </m:mc>
                                    </m:mcs>
                                    <m:ctrlPr>
                                      <a:rPr lang="ru-RU" b="1" i="1">
                                        <a:solidFill>
                                          <a:schemeClr val="tx1"/>
                                        </a:solidFill>
                                        <a:latin typeface="Cambria Math" panose="02040503050406030204" pitchFamily="18" charset="0"/>
                                      </a:rPr>
                                    </m:ctrlPr>
                                  </m:mPr>
                                  <m:mr>
                                    <m:e>
                                      <m:r>
                                        <m:rPr>
                                          <m:brk m:alnAt="7"/>
                                        </m:rPr>
                                        <a:rPr lang="ru-RU" b="1" i="1">
                                          <a:solidFill>
                                            <a:schemeClr val="tx1"/>
                                          </a:solidFill>
                                          <a:latin typeface="Cambria Math" panose="02040503050406030204" pitchFamily="18" charset="0"/>
                                        </a:rPr>
                                        <m:t>−</m:t>
                                      </m:r>
                                    </m:e>
                                    <m:e>
                                      <m:r>
                                        <a:rPr lang="ru-RU" b="1" i="1">
                                          <a:solidFill>
                                            <a:schemeClr val="tx1"/>
                                          </a:solidFill>
                                          <a:latin typeface="Cambria Math" panose="02040503050406030204" pitchFamily="18" charset="0"/>
                                        </a:rPr>
                                        <m:t>𝟏𝟐</m:t>
                                      </m:r>
                                    </m:e>
                                  </m:mr>
                                </m:m>
                              </m:e>
                              <m:e>
                                <m:r>
                                  <m:rPr>
                                    <m:nor/>
                                  </m:rPr>
                                  <a:rPr lang="ru-RU" b="1" dirty="0">
                                    <a:solidFill>
                                      <a:schemeClr val="tx1"/>
                                    </a:solidFill>
                                    <a:latin typeface="Arial" panose="020B0604020202020204" pitchFamily="34" charset="0"/>
                                  </a:rPr>
                                  <m:t> </m:t>
                                </m:r>
                                <m:m>
                                  <m:mPr>
                                    <m:mcs>
                                      <m:mc>
                                        <m:mcPr>
                                          <m:count m:val="2"/>
                                          <m:mcJc m:val="center"/>
                                        </m:mcPr>
                                      </m:mc>
                                    </m:mcs>
                                    <m:ctrlPr>
                                      <a:rPr lang="ru-RU" b="1" i="1">
                                        <a:solidFill>
                                          <a:schemeClr val="tx1"/>
                                        </a:solidFill>
                                        <a:latin typeface="Cambria Math" panose="02040503050406030204" pitchFamily="18" charset="0"/>
                                      </a:rPr>
                                    </m:ctrlPr>
                                  </m:mPr>
                                  <m:mr>
                                    <m:e>
                                      <m:r>
                                        <m:rPr>
                                          <m:brk m:alnAt="7"/>
                                        </m:rPr>
                                        <a:rPr lang="ru-RU" b="1" i="1">
                                          <a:solidFill>
                                            <a:schemeClr val="tx1"/>
                                          </a:solidFill>
                                          <a:latin typeface="Cambria Math" panose="02040503050406030204" pitchFamily="18" charset="0"/>
                                        </a:rPr>
                                        <m:t>−</m:t>
                                      </m:r>
                                    </m:e>
                                    <m:e>
                                      <m:r>
                                        <a:rPr lang="ru-RU" b="1" i="1">
                                          <a:solidFill>
                                            <a:schemeClr val="tx1"/>
                                          </a:solidFill>
                                          <a:latin typeface="Cambria Math" panose="02040503050406030204" pitchFamily="18" charset="0"/>
                                        </a:rPr>
                                        <m:t>−</m:t>
                                      </m:r>
                                    </m:e>
                                  </m:mr>
                                </m:m>
                                <m:r>
                                  <m:rPr>
                                    <m:nor/>
                                  </m:rPr>
                                  <a:rPr lang="ru-RU" b="1" dirty="0">
                                    <a:solidFill>
                                      <a:schemeClr val="tx1"/>
                                    </a:solidFill>
                                  </a:rPr>
                                  <m:t>   </m:t>
                                </m:r>
                                <m:m>
                                  <m:mPr>
                                    <m:mcs>
                                      <m:mc>
                                        <m:mcPr>
                                          <m:count m:val="2"/>
                                          <m:mcJc m:val="center"/>
                                        </m:mcPr>
                                      </m:mc>
                                    </m:mcs>
                                    <m:ctrlPr>
                                      <a:rPr lang="ru-RU" b="1" i="1">
                                        <a:solidFill>
                                          <a:schemeClr val="tx1"/>
                                        </a:solidFill>
                                        <a:latin typeface="Cambria Math" panose="02040503050406030204" pitchFamily="18" charset="0"/>
                                      </a:rPr>
                                    </m:ctrlPr>
                                  </m:mPr>
                                  <m:mr>
                                    <m:e>
                                      <m:r>
                                        <m:rPr>
                                          <m:brk m:alnAt="7"/>
                                        </m:rPr>
                                        <a:rPr lang="ru-RU" b="1" i="1">
                                          <a:solidFill>
                                            <a:schemeClr val="tx1"/>
                                          </a:solidFill>
                                          <a:latin typeface="Cambria Math" panose="02040503050406030204" pitchFamily="18" charset="0"/>
                                        </a:rPr>
                                        <m:t>−</m:t>
                                      </m:r>
                                    </m:e>
                                    <m:e>
                                      <m:r>
                                        <a:rPr lang="ru-RU" b="1" i="1">
                                          <a:solidFill>
                                            <a:schemeClr val="tx1"/>
                                          </a:solidFill>
                                          <a:latin typeface="Cambria Math" panose="02040503050406030204" pitchFamily="18" charset="0"/>
                                        </a:rPr>
                                        <m:t>−</m:t>
                                      </m:r>
                                    </m:e>
                                  </m:mr>
                                </m:m>
                                <m:r>
                                  <m:rPr>
                                    <m:nor/>
                                  </m:rPr>
                                  <a:rPr lang="ru-RU" b="1" dirty="0">
                                    <a:solidFill>
                                      <a:schemeClr val="tx1"/>
                                    </a:solidFill>
                                  </a:rPr>
                                  <m:t>   </m:t>
                                </m:r>
                                <m:m>
                                  <m:mPr>
                                    <m:mcs>
                                      <m:mc>
                                        <m:mcPr>
                                          <m:count m:val="2"/>
                                          <m:mcJc m:val="center"/>
                                        </m:mcPr>
                                      </m:mc>
                                    </m:mcs>
                                    <m:ctrlPr>
                                      <a:rPr lang="ru-RU" b="1" i="1">
                                        <a:solidFill>
                                          <a:schemeClr val="tx1"/>
                                        </a:solidFill>
                                        <a:latin typeface="Cambria Math" panose="02040503050406030204" pitchFamily="18" charset="0"/>
                                      </a:rPr>
                                    </m:ctrlPr>
                                  </m:mPr>
                                  <m:mr>
                                    <m:e>
                                      <m:r>
                                        <m:rPr>
                                          <m:brk m:alnAt="7"/>
                                        </m:rPr>
                                        <a:rPr lang="ru-RU" b="1" i="1">
                                          <a:solidFill>
                                            <a:schemeClr val="tx1"/>
                                          </a:solidFill>
                                          <a:latin typeface="Cambria Math" panose="02040503050406030204" pitchFamily="18" charset="0"/>
                                        </a:rPr>
                                        <m:t>−</m:t>
                                      </m:r>
                                    </m:e>
                                    <m:e>
                                      <m:r>
                                        <a:rPr lang="ru-RU" b="1" i="1">
                                          <a:solidFill>
                                            <a:schemeClr val="tx1"/>
                                          </a:solidFill>
                                          <a:latin typeface="Cambria Math" panose="02040503050406030204" pitchFamily="18" charset="0"/>
                                        </a:rPr>
                                        <m:t>𝟐𝟑</m:t>
                                      </m:r>
                                    </m:e>
                                  </m:mr>
                                </m:m>
                              </m:e>
                              <m:e>
                                <m:r>
                                  <m:rPr>
                                    <m:nor/>
                                  </m:rPr>
                                  <a:rPr lang="ru-RU" b="1" dirty="0">
                                    <a:solidFill>
                                      <a:schemeClr val="tx1"/>
                                    </a:solidFill>
                                    <a:latin typeface="Arial" panose="020B0604020202020204" pitchFamily="34" charset="0"/>
                                  </a:rPr>
                                  <m:t> </m:t>
                                </m:r>
                                <m:m>
                                  <m:mPr>
                                    <m:mcs>
                                      <m:mc>
                                        <m:mcPr>
                                          <m:count m:val="2"/>
                                          <m:mcJc m:val="center"/>
                                        </m:mcPr>
                                      </m:mc>
                                    </m:mcs>
                                    <m:ctrlPr>
                                      <a:rPr lang="ru-RU" b="1" i="1">
                                        <a:solidFill>
                                          <a:schemeClr val="tx1"/>
                                        </a:solidFill>
                                        <a:latin typeface="Cambria Math" panose="02040503050406030204" pitchFamily="18" charset="0"/>
                                      </a:rPr>
                                    </m:ctrlPr>
                                  </m:mPr>
                                  <m:mr>
                                    <m:e>
                                      <m:r>
                                        <m:rPr>
                                          <m:brk m:alnAt="7"/>
                                        </m:rPr>
                                        <a:rPr lang="ru-RU" b="1" i="1">
                                          <a:solidFill>
                                            <a:schemeClr val="tx1"/>
                                          </a:solidFill>
                                          <a:latin typeface="Cambria Math" panose="02040503050406030204" pitchFamily="18" charset="0"/>
                                        </a:rPr>
                                        <m:t>−</m:t>
                                      </m:r>
                                    </m:e>
                                    <m:e>
                                      <m:r>
                                        <a:rPr lang="ru-RU" b="1" i="1">
                                          <a:solidFill>
                                            <a:schemeClr val="tx1"/>
                                          </a:solidFill>
                                          <a:latin typeface="Cambria Math" panose="02040503050406030204" pitchFamily="18" charset="0"/>
                                        </a:rPr>
                                        <m:t>−</m:t>
                                      </m:r>
                                    </m:e>
                                  </m:mr>
                                </m:m>
                                <m:r>
                                  <m:rPr>
                                    <m:nor/>
                                  </m:rPr>
                                  <a:rPr lang="ru-RU" b="1" dirty="0">
                                    <a:solidFill>
                                      <a:schemeClr val="tx1"/>
                                    </a:solidFill>
                                  </a:rPr>
                                  <m:t>   </m:t>
                                </m:r>
                                <m:m>
                                  <m:mPr>
                                    <m:mcs>
                                      <m:mc>
                                        <m:mcPr>
                                          <m:count m:val="2"/>
                                          <m:mcJc m:val="center"/>
                                        </m:mcPr>
                                      </m:mc>
                                    </m:mcs>
                                    <m:ctrlPr>
                                      <a:rPr lang="ru-RU" b="1" i="1">
                                        <a:solidFill>
                                          <a:schemeClr val="tx1"/>
                                        </a:solidFill>
                                        <a:latin typeface="Cambria Math" panose="02040503050406030204" pitchFamily="18" charset="0"/>
                                      </a:rPr>
                                    </m:ctrlPr>
                                  </m:mPr>
                                  <m:mr>
                                    <m:e>
                                      <m:r>
                                        <m:rPr>
                                          <m:brk m:alnAt="7"/>
                                        </m:rPr>
                                        <a:rPr lang="ru-RU" b="1" i="1">
                                          <a:solidFill>
                                            <a:schemeClr val="tx1"/>
                                          </a:solidFill>
                                          <a:latin typeface="Cambria Math" panose="02040503050406030204" pitchFamily="18" charset="0"/>
                                        </a:rPr>
                                        <m:t>𝟏</m:t>
                                      </m:r>
                                      <m:r>
                                        <a:rPr lang="ru-RU" b="1" i="1">
                                          <a:solidFill>
                                            <a:schemeClr val="tx1"/>
                                          </a:solidFill>
                                          <a:latin typeface="Cambria Math" panose="02040503050406030204" pitchFamily="18" charset="0"/>
                                        </a:rPr>
                                        <m:t>𝟓</m:t>
                                      </m:r>
                                    </m:e>
                                    <m:e>
                                      <m:r>
                                        <a:rPr lang="ru-RU" b="1" i="1">
                                          <a:solidFill>
                                            <a:schemeClr val="tx1"/>
                                          </a:solidFill>
                                          <a:latin typeface="Cambria Math" panose="02040503050406030204" pitchFamily="18" charset="0"/>
                                        </a:rPr>
                                        <m:t>−</m:t>
                                      </m:r>
                                    </m:e>
                                  </m:mr>
                                </m:m>
                                <m:r>
                                  <m:rPr>
                                    <m:nor/>
                                  </m:rPr>
                                  <a:rPr lang="ru-RU" b="1" dirty="0">
                                    <a:solidFill>
                                      <a:schemeClr val="tx1"/>
                                    </a:solidFill>
                                  </a:rPr>
                                  <m:t>   </m:t>
                                </m:r>
                                <m:m>
                                  <m:mPr>
                                    <m:mcs>
                                      <m:mc>
                                        <m:mcPr>
                                          <m:count m:val="2"/>
                                          <m:mcJc m:val="center"/>
                                        </m:mcPr>
                                      </m:mc>
                                    </m:mcs>
                                    <m:ctrlPr>
                                      <a:rPr lang="ru-RU" b="1" i="1">
                                        <a:solidFill>
                                          <a:schemeClr val="tx1"/>
                                        </a:solidFill>
                                        <a:latin typeface="Cambria Math" panose="02040503050406030204" pitchFamily="18" charset="0"/>
                                      </a:rPr>
                                    </m:ctrlPr>
                                  </m:mPr>
                                  <m:mr>
                                    <m:e>
                                      <m:r>
                                        <m:rPr>
                                          <m:brk m:alnAt="7"/>
                                        </m:rPr>
                                        <a:rPr lang="ru-RU" b="1" i="1">
                                          <a:solidFill>
                                            <a:schemeClr val="tx1"/>
                                          </a:solidFill>
                                          <a:latin typeface="Cambria Math" panose="02040503050406030204" pitchFamily="18" charset="0"/>
                                        </a:rPr>
                                        <m:t>𝟐</m:t>
                                      </m:r>
                                      <m:r>
                                        <a:rPr lang="ru-RU" b="1" i="1">
                                          <a:solidFill>
                                            <a:schemeClr val="tx1"/>
                                          </a:solidFill>
                                          <a:latin typeface="Cambria Math" panose="02040503050406030204" pitchFamily="18" charset="0"/>
                                        </a:rPr>
                                        <m:t>𝟑</m:t>
                                      </m:r>
                                    </m:e>
                                    <m:e>
                                      <m:r>
                                        <a:rPr lang="ru-RU" b="1" i="1">
                                          <a:solidFill>
                                            <a:schemeClr val="tx1"/>
                                          </a:solidFill>
                                          <a:latin typeface="Cambria Math" panose="02040503050406030204" pitchFamily="18" charset="0"/>
                                        </a:rPr>
                                        <m:t>−</m:t>
                                      </m:r>
                                    </m:e>
                                  </m:mr>
                                </m:m>
                                <m:r>
                                  <m:rPr>
                                    <m:nor/>
                                  </m:rPr>
                                  <a:rPr lang="ru-RU" b="1" dirty="0">
                                    <a:solidFill>
                                      <a:schemeClr val="tx1"/>
                                    </a:solidFill>
                                    <a:latin typeface="Arial" panose="020B0604020202020204" pitchFamily="34" charset="0"/>
                                  </a:rPr>
                                  <m:t> </m:t>
                                </m:r>
                              </m:e>
                            </m:eqArr>
                          </m:e>
                        </m:eqArr>
                      </m:e>
                    </m:d>
                  </m:oMath>
                </a14:m>
                <a:r>
                  <a:rPr lang="en-US" b="1" i="1" dirty="0">
                    <a:solidFill>
                      <a:schemeClr val="tx1"/>
                    </a:solidFill>
                    <a:effectLst/>
                    <a:latin typeface="Cambria Math" panose="02040503050406030204" pitchFamily="18" charset="0"/>
                  </a:rPr>
                  <a:t>, </a:t>
                </a:r>
                <a:r>
                  <a:rPr lang="ru-RU" b="1" i="1" dirty="0">
                    <a:solidFill>
                      <a:schemeClr val="tx1"/>
                    </a:solidFill>
                    <a:effectLst/>
                    <a:latin typeface="Cambria Math" panose="02040503050406030204" pitchFamily="18" charset="0"/>
                  </a:rPr>
                  <a:t>где «-» - </a:t>
                </a:r>
                <a:r>
                  <a:rPr lang="en-US" b="1" i="1" dirty="0">
                    <a:latin typeface="Cambria Math" panose="02040503050406030204" pitchFamily="18" charset="0"/>
                  </a:rPr>
                  <a:t>INF</a:t>
                </a:r>
                <a:endParaRPr lang="ru-RU" b="1" i="1" dirty="0">
                  <a:solidFill>
                    <a:schemeClr val="tx1"/>
                  </a:solidFill>
                  <a:effectLst/>
                  <a:latin typeface="Cambria Math" panose="02040503050406030204" pitchFamily="18" charset="0"/>
                </a:endParaRPr>
              </a:p>
              <a:p>
                <a:pPr algn="ctr"/>
                <a:endParaRPr lang="ru-RU" b="1" i="0" dirty="0">
                  <a:solidFill>
                    <a:schemeClr val="tx1"/>
                  </a:solidFill>
                  <a:effectLst/>
                  <a:latin typeface="Arial" panose="020B0604020202020204" pitchFamily="34" charset="0"/>
                </a:endParaRPr>
              </a:p>
              <a:p>
                <a:pPr algn="ctr"/>
                <a:r>
                  <a:rPr lang="ru-RU" b="1" dirty="0">
                    <a:solidFill>
                      <a:schemeClr val="tx1"/>
                    </a:solidFill>
                    <a:latin typeface="Arial" panose="020B0604020202020204" pitchFamily="34" charset="0"/>
                  </a:rPr>
                  <a:t>Строка/Столбец – вершины, значения матрицы – вес ребра.</a:t>
                </a:r>
                <a:endParaRPr lang="ru-RU" b="1" i="0" dirty="0">
                  <a:solidFill>
                    <a:schemeClr val="tx1"/>
                  </a:solidFill>
                  <a:effectLst/>
                  <a:latin typeface="Arial" panose="020B0604020202020204" pitchFamily="34" charset="0"/>
                </a:endParaRPr>
              </a:p>
              <a:p>
                <a:pPr algn="just"/>
                <a:endParaRPr lang="ru-RU" b="1" i="0" dirty="0">
                  <a:solidFill>
                    <a:srgbClr val="000000"/>
                  </a:solidFill>
                  <a:effectLst/>
                  <a:latin typeface="Arial" panose="020B0604020202020204" pitchFamily="34" charset="0"/>
                </a:endParaRPr>
              </a:p>
            </p:txBody>
          </p:sp>
        </mc:Choice>
        <mc:Fallback>
          <p:sp>
            <p:nvSpPr>
              <p:cNvPr id="3" name="TextBox 2">
                <a:extLst>
                  <a:ext uri="{FF2B5EF4-FFF2-40B4-BE49-F238E27FC236}">
                    <a16:creationId xmlns:a16="http://schemas.microsoft.com/office/drawing/2014/main" id="{B875BC3A-CD69-1A56-63CF-B319C06AE6C3}"/>
                  </a:ext>
                </a:extLst>
              </p:cNvPr>
              <p:cNvSpPr txBox="1">
                <a:spLocks noRot="1" noChangeAspect="1" noMove="1" noResize="1" noEditPoints="1" noAdjustHandles="1" noChangeArrowheads="1" noChangeShapeType="1" noTextEdit="1"/>
              </p:cNvSpPr>
              <p:nvPr/>
            </p:nvSpPr>
            <p:spPr>
              <a:xfrm>
                <a:off x="371958" y="1565724"/>
                <a:ext cx="8219256" cy="2708177"/>
              </a:xfrm>
              <a:prstGeom prst="rect">
                <a:avLst/>
              </a:prstGeom>
              <a:blipFill>
                <a:blip r:embed="rId2"/>
                <a:stretch>
                  <a:fillRect l="-593" t="-1351"/>
                </a:stretch>
              </a:blipFill>
            </p:spPr>
            <p:txBody>
              <a:bodyPr/>
              <a:lstStyle/>
              <a:p>
                <a:r>
                  <a:rPr lang="ru-RU">
                    <a:noFill/>
                  </a:rPr>
                  <a:t> </a:t>
                </a:r>
              </a:p>
            </p:txBody>
          </p:sp>
        </mc:Fallback>
      </mc:AlternateContent>
      <p:sp>
        <p:nvSpPr>
          <p:cNvPr id="6" name="TextBox 5">
            <a:extLst>
              <a:ext uri="{FF2B5EF4-FFF2-40B4-BE49-F238E27FC236}">
                <a16:creationId xmlns:a16="http://schemas.microsoft.com/office/drawing/2014/main" id="{9BB4B31E-DAC2-82E9-8536-915F0FFFF198}"/>
              </a:ext>
            </a:extLst>
          </p:cNvPr>
          <p:cNvSpPr txBox="1"/>
          <p:nvPr/>
        </p:nvSpPr>
        <p:spPr>
          <a:xfrm>
            <a:off x="1978785" y="4158012"/>
            <a:ext cx="5005602" cy="1277401"/>
          </a:xfrm>
          <a:prstGeom prst="rect">
            <a:avLst/>
          </a:prstGeom>
          <a:noFill/>
        </p:spPr>
        <p:txBody>
          <a:bodyPr wrap="square">
            <a:spAutoFit/>
          </a:bodyPr>
          <a:lstStyle/>
          <a:p>
            <a:pPr algn="ctr">
              <a:lnSpc>
                <a:spcPct val="115000"/>
              </a:lnSpc>
              <a:spcAft>
                <a:spcPts val="1000"/>
              </a:spcAft>
            </a:pPr>
            <a:r>
              <a:rPr lang="ru-RU" sz="1800" b="1" dirty="0">
                <a:latin typeface="Arial" panose="020B0604020202020204" pitchFamily="34" charset="0"/>
                <a:cs typeface="Arial" panose="020B0604020202020204" pitchFamily="34" charset="0"/>
              </a:rPr>
              <a:t>Задаем стартовые условия: </a:t>
            </a:r>
          </a:p>
          <a:p>
            <a:pPr algn="ctr">
              <a:lnSpc>
                <a:spcPct val="115000"/>
              </a:lnSpc>
              <a:spcAft>
                <a:spcPts val="1000"/>
              </a:spcAft>
            </a:pPr>
            <a:r>
              <a:rPr lang="ru-RU" sz="1800" b="1" dirty="0">
                <a:latin typeface="Arial" panose="020B0604020202020204" pitchFamily="34" charset="0"/>
                <a:cs typeface="Arial" panose="020B0604020202020204" pitchFamily="34" charset="0"/>
              </a:rPr>
              <a:t>d(1)=0, d(x)=-</a:t>
            </a:r>
            <a:endParaRPr lang="en-US" sz="1800" b="1" dirty="0">
              <a:latin typeface="Arial" panose="020B0604020202020204" pitchFamily="34" charset="0"/>
              <a:cs typeface="Arial" panose="020B0604020202020204" pitchFamily="34" charset="0"/>
            </a:endParaRPr>
          </a:p>
          <a:p>
            <a:pPr algn="ctr">
              <a:lnSpc>
                <a:spcPct val="115000"/>
              </a:lnSpc>
              <a:spcAft>
                <a:spcPts val="1000"/>
              </a:spcAft>
            </a:pPr>
            <a:r>
              <a:rPr lang="ru-RU" sz="1800" b="1" dirty="0">
                <a:latin typeface="Arial" panose="020B0604020202020204" pitchFamily="34" charset="0"/>
                <a:cs typeface="Arial" panose="020B0604020202020204" pitchFamily="34" charset="0"/>
              </a:rPr>
              <a:t>Окрашиваем вершину 1, y=1.</a:t>
            </a:r>
            <a:endParaRPr lang="ru-RU"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748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Нижний колонтитул 14">
            <a:extLst>
              <a:ext uri="{FF2B5EF4-FFF2-40B4-BE49-F238E27FC236}">
                <a16:creationId xmlns:a16="http://schemas.microsoft.com/office/drawing/2014/main" id="{6E622372-E09D-AE05-1680-67150E30C79D}"/>
              </a:ext>
            </a:extLst>
          </p:cNvPr>
          <p:cNvSpPr>
            <a:spLocks noGrp="1"/>
          </p:cNvSpPr>
          <p:nvPr>
            <p:ph type="ftr" sz="quarter" idx="26"/>
          </p:nvPr>
        </p:nvSpPr>
        <p:spPr/>
        <p:txBody>
          <a:bodyPr/>
          <a:lstStyle/>
          <a:p>
            <a:r>
              <a:rPr lang="ru-RU" altLang="ru-RU" dirty="0">
                <a:solidFill>
                  <a:schemeClr val="bg1"/>
                </a:solidFill>
                <a:latin typeface="Calibri" pitchFamily="34" charset="0"/>
              </a:rPr>
              <a:t>Алгоритмы и структуры данных</a:t>
            </a:r>
            <a:endParaRPr lang="en-US" altLang="ru-RU" dirty="0">
              <a:solidFill>
                <a:schemeClr val="bg1"/>
              </a:solidFill>
              <a:latin typeface="Calibri" pitchFamily="34" charset="0"/>
            </a:endParaRPr>
          </a:p>
        </p:txBody>
      </p:sp>
      <p:sp>
        <p:nvSpPr>
          <p:cNvPr id="5" name="TextBox 5">
            <a:extLst>
              <a:ext uri="{FF2B5EF4-FFF2-40B4-BE49-F238E27FC236}">
                <a16:creationId xmlns:a16="http://schemas.microsoft.com/office/drawing/2014/main" id="{543C2907-C7D9-A6ED-5E3E-8029A9461E25}"/>
              </a:ext>
            </a:extLst>
          </p:cNvPr>
          <p:cNvSpPr txBox="1">
            <a:spLocks noChangeArrowheads="1"/>
          </p:cNvSpPr>
          <p:nvPr/>
        </p:nvSpPr>
        <p:spPr bwMode="auto">
          <a:xfrm>
            <a:off x="8532440" y="6414003"/>
            <a:ext cx="611560" cy="461665"/>
          </a:xfrm>
          <a:prstGeom prst="rect">
            <a:avLst/>
          </a:prstGeom>
          <a:noFill/>
          <a:ln w="9525">
            <a:noFill/>
            <a:miter lim="800000"/>
            <a:headEnd/>
            <a:tailEnd/>
          </a:ln>
        </p:spPr>
        <p:txBody>
          <a:bodyPr wrap="square">
            <a:spAutoFit/>
          </a:bodyPr>
          <a:lstStyle/>
          <a:p>
            <a:pPr algn="ctr"/>
            <a:r>
              <a:rPr lang="en-US" altLang="ru-RU" sz="2400" b="1" dirty="0">
                <a:solidFill>
                  <a:srgbClr val="000000"/>
                </a:solidFill>
                <a:latin typeface="Arial Black" pitchFamily="34" charset="0"/>
              </a:rPr>
              <a:t>4</a:t>
            </a:r>
            <a:endParaRPr lang="ru-RU" altLang="ru-RU" sz="2400" b="1" dirty="0">
              <a:solidFill>
                <a:srgbClr val="000000"/>
              </a:solidFill>
              <a:latin typeface="Arial Black" pitchFamily="34" charset="0"/>
            </a:endParaRPr>
          </a:p>
        </p:txBody>
      </p:sp>
      <p:sp>
        <p:nvSpPr>
          <p:cNvPr id="2" name="Прямоугольник 1">
            <a:extLst>
              <a:ext uri="{FF2B5EF4-FFF2-40B4-BE49-F238E27FC236}">
                <a16:creationId xmlns:a16="http://schemas.microsoft.com/office/drawing/2014/main" id="{7536F0A0-EE5A-554B-77DA-71ACAA9E9336}"/>
              </a:ext>
            </a:extLst>
          </p:cNvPr>
          <p:cNvSpPr/>
          <p:nvPr/>
        </p:nvSpPr>
        <p:spPr>
          <a:xfrm>
            <a:off x="514938" y="956582"/>
            <a:ext cx="8376506" cy="54967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ru-RU" dirty="0"/>
          </a:p>
        </p:txBody>
      </p:sp>
      <p:sp>
        <p:nvSpPr>
          <p:cNvPr id="3" name="TextBox 2">
            <a:extLst>
              <a:ext uri="{FF2B5EF4-FFF2-40B4-BE49-F238E27FC236}">
                <a16:creationId xmlns:a16="http://schemas.microsoft.com/office/drawing/2014/main" id="{29A5618F-6434-9787-BC2F-CC790DBA9224}"/>
              </a:ext>
            </a:extLst>
          </p:cNvPr>
          <p:cNvSpPr txBox="1"/>
          <p:nvPr/>
        </p:nvSpPr>
        <p:spPr>
          <a:xfrm>
            <a:off x="529208" y="1052736"/>
            <a:ext cx="8219256" cy="646331"/>
          </a:xfrm>
          <a:prstGeom prst="rect">
            <a:avLst/>
          </a:prstGeom>
          <a:noFill/>
        </p:spPr>
        <p:txBody>
          <a:bodyPr wrap="square">
            <a:spAutoFit/>
          </a:bodyPr>
          <a:lstStyle/>
          <a:p>
            <a:pPr algn="just"/>
            <a:r>
              <a:rPr lang="ru-RU" sz="1800" b="1" dirty="0"/>
              <a:t>Находим ближайшую вершину к окрашенной нами, испо</a:t>
            </a:r>
            <a:r>
              <a:rPr lang="ru-RU" b="1" dirty="0"/>
              <a:t>л</a:t>
            </a:r>
            <a:r>
              <a:rPr lang="ru-RU" sz="1800" b="1" dirty="0"/>
              <a:t>ьзуя формулу</a:t>
            </a:r>
            <a:r>
              <a:rPr lang="en-US" sz="1800" b="1" dirty="0"/>
              <a:t>:</a:t>
            </a:r>
            <a:endParaRPr lang="ru-RU" dirty="0">
              <a:solidFill>
                <a:srgbClr val="000000"/>
              </a:solidFill>
            </a:endParaRPr>
          </a:p>
        </p:txBody>
      </p:sp>
      <p:sp>
        <p:nvSpPr>
          <p:cNvPr id="6" name="TextBox 5">
            <a:extLst>
              <a:ext uri="{FF2B5EF4-FFF2-40B4-BE49-F238E27FC236}">
                <a16:creationId xmlns:a16="http://schemas.microsoft.com/office/drawing/2014/main" id="{D209CB9A-8E44-5B31-6CA6-CF408D3D3A8A}"/>
              </a:ext>
            </a:extLst>
          </p:cNvPr>
          <p:cNvSpPr txBox="1"/>
          <p:nvPr/>
        </p:nvSpPr>
        <p:spPr>
          <a:xfrm>
            <a:off x="1907704" y="1700808"/>
            <a:ext cx="5005602" cy="2031325"/>
          </a:xfrm>
          <a:prstGeom prst="rect">
            <a:avLst/>
          </a:prstGeom>
          <a:noFill/>
        </p:spPr>
        <p:txBody>
          <a:bodyPr wrap="square">
            <a:spAutoFit/>
          </a:bodyPr>
          <a:lstStyle/>
          <a:p>
            <a:pPr marL="0" indent="0" algn="ctr">
              <a:buNone/>
            </a:pPr>
            <a:r>
              <a:rPr lang="en-US" sz="1800" b="1" dirty="0"/>
              <a:t>d(x)=min{d(x); d(y)+ </a:t>
            </a:r>
            <a:r>
              <a:rPr lang="en-US" sz="1800" b="1" dirty="0" err="1"/>
              <a:t>a</a:t>
            </a:r>
            <a:r>
              <a:rPr lang="en-US" sz="1800" b="1" baseline="-25000" dirty="0" err="1"/>
              <a:t>y,x</a:t>
            </a:r>
            <a:r>
              <a:rPr lang="en-US" sz="1800" b="1" dirty="0"/>
              <a:t>}</a:t>
            </a:r>
            <a:br>
              <a:rPr lang="en-US" sz="1800" dirty="0"/>
            </a:br>
            <a:endParaRPr lang="ru-RU" sz="1800" dirty="0"/>
          </a:p>
          <a:p>
            <a:pPr marL="0" indent="0" algn="ctr">
              <a:buNone/>
            </a:pPr>
            <a:r>
              <a:rPr lang="en-US" sz="1800" dirty="0"/>
              <a:t>d(2)=min{d(2);d(1)+a(1,2)}=min{</a:t>
            </a:r>
            <a:r>
              <a:rPr lang="ru-RU" sz="1800" dirty="0"/>
              <a:t>-</a:t>
            </a:r>
            <a:r>
              <a:rPr lang="en-US" sz="1800" dirty="0"/>
              <a:t>;0+10}=10</a:t>
            </a:r>
          </a:p>
          <a:p>
            <a:pPr marL="0" indent="0" algn="ctr">
              <a:buNone/>
            </a:pPr>
            <a:r>
              <a:rPr lang="en-US" sz="1800" dirty="0"/>
              <a:t>d(3)=min{d(3);d(1)+a(1,3)}=min{</a:t>
            </a:r>
            <a:r>
              <a:rPr lang="ru-RU" sz="1800" dirty="0"/>
              <a:t>-</a:t>
            </a:r>
            <a:r>
              <a:rPr lang="en-US" sz="1800" dirty="0"/>
              <a:t>;0+18}=18</a:t>
            </a:r>
            <a:br>
              <a:rPr lang="en-US" sz="1800" dirty="0"/>
            </a:br>
            <a:r>
              <a:rPr lang="en-US" sz="1800" dirty="0"/>
              <a:t>d(4)=min{d(4);d(1)+a(1,4)}=min{</a:t>
            </a:r>
            <a:r>
              <a:rPr lang="ru-RU" sz="1800" dirty="0"/>
              <a:t>-</a:t>
            </a:r>
            <a:r>
              <a:rPr lang="en-US" sz="1800" dirty="0"/>
              <a:t>;0+8}=8</a:t>
            </a:r>
            <a:br>
              <a:rPr lang="en-US" sz="1800" dirty="0"/>
            </a:br>
            <a:r>
              <a:rPr lang="en-US" sz="1800" dirty="0"/>
              <a:t>d(5)=min{d(5);d(1)+a(1,5)}=min{</a:t>
            </a:r>
            <a:r>
              <a:rPr lang="ru-RU" sz="1800" dirty="0"/>
              <a:t>-</a:t>
            </a:r>
            <a:r>
              <a:rPr lang="en-US" sz="1800" dirty="0"/>
              <a:t>;0+</a:t>
            </a:r>
            <a:r>
              <a:rPr lang="ru-RU" sz="1800" dirty="0"/>
              <a:t>-</a:t>
            </a:r>
            <a:r>
              <a:rPr lang="en-US" sz="1800" dirty="0"/>
              <a:t>}=</a:t>
            </a:r>
            <a:r>
              <a:rPr lang="ru-RU" dirty="0"/>
              <a:t>-</a:t>
            </a:r>
            <a:br>
              <a:rPr lang="en-US" sz="1800" dirty="0"/>
            </a:br>
            <a:r>
              <a:rPr lang="en-US" sz="1800" dirty="0"/>
              <a:t>d(6)=min{d(6) ; d(1)+a(1,6)}=min{</a:t>
            </a:r>
            <a:r>
              <a:rPr lang="ru-RU" sz="1800" dirty="0"/>
              <a:t>-</a:t>
            </a:r>
            <a:r>
              <a:rPr lang="en-US" sz="1800" dirty="0"/>
              <a:t>; 0+∞}=</a:t>
            </a:r>
            <a:r>
              <a:rPr lang="ru-RU" sz="1800" dirty="0"/>
              <a:t>-</a:t>
            </a:r>
          </a:p>
        </p:txBody>
      </p:sp>
      <p:sp>
        <p:nvSpPr>
          <p:cNvPr id="7" name="TextBox 6">
            <a:extLst>
              <a:ext uri="{FF2B5EF4-FFF2-40B4-BE49-F238E27FC236}">
                <a16:creationId xmlns:a16="http://schemas.microsoft.com/office/drawing/2014/main" id="{831518A0-7906-19B5-66B0-51D3E8A89876}"/>
              </a:ext>
            </a:extLst>
          </p:cNvPr>
          <p:cNvSpPr txBox="1"/>
          <p:nvPr/>
        </p:nvSpPr>
        <p:spPr>
          <a:xfrm>
            <a:off x="395536" y="4139202"/>
            <a:ext cx="8496944" cy="2308324"/>
          </a:xfrm>
          <a:prstGeom prst="rect">
            <a:avLst/>
          </a:prstGeom>
          <a:noFill/>
        </p:spPr>
        <p:txBody>
          <a:bodyPr wrap="square">
            <a:spAutoFit/>
          </a:bodyPr>
          <a:lstStyle/>
          <a:p>
            <a:pPr marL="0" indent="-450000" algn="ctr">
              <a:buNone/>
            </a:pPr>
            <a:r>
              <a:rPr lang="ru-RU" sz="1800" b="1" dirty="0">
                <a:latin typeface="Arial" panose="020B0604020202020204" pitchFamily="34" charset="0"/>
                <a:cs typeface="Arial" panose="020B0604020202020204" pitchFamily="34" charset="0"/>
              </a:rPr>
              <a:t>Минимальную длину имеет путь от вершины 1 до вершины 4 d(4)=8. Включаем вершину №4 в текущее </a:t>
            </a:r>
            <a:r>
              <a:rPr lang="ru-RU" sz="1800" b="1" dirty="0" err="1">
                <a:latin typeface="Arial" panose="020B0604020202020204" pitchFamily="34" charset="0"/>
                <a:cs typeface="Arial" panose="020B0604020202020204" pitchFamily="34" charset="0"/>
              </a:rPr>
              <a:t>ориентированноe</a:t>
            </a:r>
            <a:r>
              <a:rPr lang="ru-RU" sz="1800" b="1" dirty="0">
                <a:latin typeface="Arial" panose="020B0604020202020204" pitchFamily="34" charset="0"/>
                <a:cs typeface="Arial" panose="020B0604020202020204" pitchFamily="34" charset="0"/>
              </a:rPr>
              <a:t> дерево, а так же дугу ведущую в эту вершину. Согласно выражению это дуга (1,4)</a:t>
            </a:r>
          </a:p>
          <a:p>
            <a:pPr marL="0" indent="-450000" algn="ctr">
              <a:buNone/>
            </a:pPr>
            <a:endParaRPr lang="ru-RU" sz="1800" b="1" dirty="0">
              <a:latin typeface="Arial" panose="020B0604020202020204" pitchFamily="34" charset="0"/>
              <a:cs typeface="Arial" panose="020B0604020202020204" pitchFamily="34" charset="0"/>
            </a:endParaRPr>
          </a:p>
          <a:p>
            <a:pPr marL="0" indent="0" algn="ctr">
              <a:buNone/>
            </a:pPr>
            <a:r>
              <a:rPr lang="ru-RU" sz="1800" dirty="0">
                <a:latin typeface="Sylfaen" panose="010A0502050306030303" pitchFamily="18" charset="0"/>
              </a:rPr>
              <a:t>d(2)=</a:t>
            </a:r>
            <a:r>
              <a:rPr lang="ru-RU" sz="1800" dirty="0" err="1">
                <a:latin typeface="Sylfaen" panose="010A0502050306030303" pitchFamily="18" charset="0"/>
              </a:rPr>
              <a:t>min</a:t>
            </a:r>
            <a:r>
              <a:rPr lang="ru-RU" sz="1800" dirty="0">
                <a:latin typeface="Sylfaen" panose="010A0502050306030303" pitchFamily="18" charset="0"/>
              </a:rPr>
              <a:t>{d(2);d(4)+a(4,2)}=</a:t>
            </a:r>
            <a:r>
              <a:rPr lang="ru-RU" sz="1800" dirty="0" err="1">
                <a:latin typeface="Sylfaen" panose="010A0502050306030303" pitchFamily="18" charset="0"/>
              </a:rPr>
              <a:t>min</a:t>
            </a:r>
            <a:r>
              <a:rPr lang="ru-RU" sz="1800" dirty="0">
                <a:latin typeface="Sylfaen" panose="010A0502050306030303" pitchFamily="18" charset="0"/>
              </a:rPr>
              <a:t>{10;8+9}=10</a:t>
            </a:r>
            <a:br>
              <a:rPr lang="ru-RU" sz="1800" dirty="0">
                <a:latin typeface="Sylfaen" panose="010A0502050306030303" pitchFamily="18" charset="0"/>
              </a:rPr>
            </a:br>
            <a:r>
              <a:rPr lang="ru-RU" sz="1800" dirty="0">
                <a:latin typeface="Sylfaen" panose="010A0502050306030303" pitchFamily="18" charset="0"/>
              </a:rPr>
              <a:t>d(3)=</a:t>
            </a:r>
            <a:r>
              <a:rPr lang="ru-RU" sz="1800" dirty="0" err="1">
                <a:latin typeface="Sylfaen" panose="010A0502050306030303" pitchFamily="18" charset="0"/>
              </a:rPr>
              <a:t>min</a:t>
            </a:r>
            <a:r>
              <a:rPr lang="ru-RU" sz="1800" dirty="0">
                <a:latin typeface="Sylfaen" panose="010A0502050306030303" pitchFamily="18" charset="0"/>
              </a:rPr>
              <a:t>{d(3);d(4)+a(4,3)}=</a:t>
            </a:r>
            <a:r>
              <a:rPr lang="ru-RU" sz="1800" dirty="0" err="1">
                <a:latin typeface="Sylfaen" panose="010A0502050306030303" pitchFamily="18" charset="0"/>
              </a:rPr>
              <a:t>min</a:t>
            </a:r>
            <a:r>
              <a:rPr lang="ru-RU" sz="1800" dirty="0">
                <a:latin typeface="Sylfaen" panose="010A0502050306030303" pitchFamily="18" charset="0"/>
              </a:rPr>
              <a:t>{18;8+-}=18</a:t>
            </a:r>
            <a:br>
              <a:rPr lang="ru-RU" sz="1800" dirty="0">
                <a:latin typeface="Sylfaen" panose="010A0502050306030303" pitchFamily="18" charset="0"/>
              </a:rPr>
            </a:br>
            <a:r>
              <a:rPr lang="ru-RU" sz="1800" dirty="0">
                <a:latin typeface="Sylfaen" panose="010A0502050306030303" pitchFamily="18" charset="0"/>
              </a:rPr>
              <a:t>d(5)=</a:t>
            </a:r>
            <a:r>
              <a:rPr lang="ru-RU" sz="1800" dirty="0" err="1">
                <a:latin typeface="Sylfaen" panose="010A0502050306030303" pitchFamily="18" charset="0"/>
              </a:rPr>
              <a:t>min</a:t>
            </a:r>
            <a:r>
              <a:rPr lang="ru-RU" sz="1800" dirty="0">
                <a:latin typeface="Sylfaen" panose="010A0502050306030303" pitchFamily="18" charset="0"/>
              </a:rPr>
              <a:t>{d(5);d(4)+a(4,5)}=</a:t>
            </a:r>
            <a:r>
              <a:rPr lang="ru-RU" sz="1800" dirty="0" err="1">
                <a:latin typeface="Sylfaen" panose="010A0502050306030303" pitchFamily="18" charset="0"/>
              </a:rPr>
              <a:t>min</a:t>
            </a:r>
            <a:r>
              <a:rPr lang="ru-RU" sz="1800" dirty="0">
                <a:latin typeface="Sylfaen" panose="010A0502050306030303" pitchFamily="18" charset="0"/>
              </a:rPr>
              <a:t>{-;8+∞}=-</a:t>
            </a:r>
            <a:br>
              <a:rPr lang="ru-RU" sz="1800" dirty="0">
                <a:latin typeface="Sylfaen" panose="010A0502050306030303" pitchFamily="18" charset="0"/>
              </a:rPr>
            </a:br>
            <a:r>
              <a:rPr lang="ru-RU" sz="1800" dirty="0">
                <a:latin typeface="Sylfaen" panose="010A0502050306030303" pitchFamily="18" charset="0"/>
              </a:rPr>
              <a:t>d(6)=</a:t>
            </a:r>
            <a:r>
              <a:rPr lang="ru-RU" sz="1800" dirty="0" err="1">
                <a:latin typeface="Sylfaen" panose="010A0502050306030303" pitchFamily="18" charset="0"/>
              </a:rPr>
              <a:t>min</a:t>
            </a:r>
            <a:r>
              <a:rPr lang="ru-RU" sz="1800" dirty="0">
                <a:latin typeface="Sylfaen" panose="010A0502050306030303" pitchFamily="18" charset="0"/>
              </a:rPr>
              <a:t>{d(6) ; d(4)+a(4,6)}=</a:t>
            </a:r>
            <a:r>
              <a:rPr lang="ru-RU" sz="1800" dirty="0" err="1">
                <a:latin typeface="Sylfaen" panose="010A0502050306030303" pitchFamily="18" charset="0"/>
              </a:rPr>
              <a:t>min</a:t>
            </a:r>
            <a:r>
              <a:rPr lang="ru-RU" sz="1800" dirty="0">
                <a:latin typeface="Sylfaen" panose="010A0502050306030303" pitchFamily="18" charset="0"/>
              </a:rPr>
              <a:t>{-; 8+12}=20</a:t>
            </a:r>
          </a:p>
        </p:txBody>
      </p:sp>
    </p:spTree>
    <p:extLst>
      <p:ext uri="{BB962C8B-B14F-4D97-AF65-F5344CB8AC3E}">
        <p14:creationId xmlns:p14="http://schemas.microsoft.com/office/powerpoint/2010/main" val="1711924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Нижний колонтитул 14">
            <a:extLst>
              <a:ext uri="{FF2B5EF4-FFF2-40B4-BE49-F238E27FC236}">
                <a16:creationId xmlns:a16="http://schemas.microsoft.com/office/drawing/2014/main" id="{6E622372-E09D-AE05-1680-67150E30C79D}"/>
              </a:ext>
            </a:extLst>
          </p:cNvPr>
          <p:cNvSpPr>
            <a:spLocks noGrp="1"/>
          </p:cNvSpPr>
          <p:nvPr>
            <p:ph type="ftr" sz="quarter" idx="26"/>
          </p:nvPr>
        </p:nvSpPr>
        <p:spPr/>
        <p:txBody>
          <a:bodyPr/>
          <a:lstStyle/>
          <a:p>
            <a:r>
              <a:rPr lang="ru-RU" altLang="ru-RU" dirty="0">
                <a:solidFill>
                  <a:schemeClr val="bg1"/>
                </a:solidFill>
                <a:latin typeface="Calibri" pitchFamily="34" charset="0"/>
              </a:rPr>
              <a:t>Алгоритмы и структуры данных</a:t>
            </a:r>
            <a:endParaRPr lang="en-US" altLang="ru-RU" dirty="0">
              <a:solidFill>
                <a:schemeClr val="bg1"/>
              </a:solidFill>
              <a:latin typeface="Calibri" pitchFamily="34" charset="0"/>
            </a:endParaRPr>
          </a:p>
        </p:txBody>
      </p:sp>
      <p:sp>
        <p:nvSpPr>
          <p:cNvPr id="5" name="TextBox 5">
            <a:extLst>
              <a:ext uri="{FF2B5EF4-FFF2-40B4-BE49-F238E27FC236}">
                <a16:creationId xmlns:a16="http://schemas.microsoft.com/office/drawing/2014/main" id="{543C2907-C7D9-A6ED-5E3E-8029A9461E25}"/>
              </a:ext>
            </a:extLst>
          </p:cNvPr>
          <p:cNvSpPr txBox="1">
            <a:spLocks noChangeArrowheads="1"/>
          </p:cNvSpPr>
          <p:nvPr/>
        </p:nvSpPr>
        <p:spPr bwMode="auto">
          <a:xfrm>
            <a:off x="8532440" y="6396335"/>
            <a:ext cx="611560" cy="461665"/>
          </a:xfrm>
          <a:prstGeom prst="rect">
            <a:avLst/>
          </a:prstGeom>
          <a:noFill/>
          <a:ln w="9525">
            <a:noFill/>
            <a:miter lim="800000"/>
            <a:headEnd/>
            <a:tailEnd/>
          </a:ln>
        </p:spPr>
        <p:txBody>
          <a:bodyPr wrap="square">
            <a:spAutoFit/>
          </a:bodyPr>
          <a:lstStyle/>
          <a:p>
            <a:pPr algn="ctr"/>
            <a:r>
              <a:rPr lang="en-US" altLang="ru-RU" sz="2400" b="1" dirty="0">
                <a:solidFill>
                  <a:srgbClr val="000000"/>
                </a:solidFill>
                <a:latin typeface="Arial Black" pitchFamily="34" charset="0"/>
              </a:rPr>
              <a:t>5</a:t>
            </a:r>
            <a:endParaRPr lang="ru-RU" altLang="ru-RU" sz="2400" b="1" dirty="0">
              <a:solidFill>
                <a:srgbClr val="000000"/>
              </a:solidFill>
              <a:latin typeface="Arial Black" pitchFamily="34" charset="0"/>
            </a:endParaRPr>
          </a:p>
        </p:txBody>
      </p:sp>
      <p:sp>
        <p:nvSpPr>
          <p:cNvPr id="2" name="Прямоугольник 1">
            <a:extLst>
              <a:ext uri="{FF2B5EF4-FFF2-40B4-BE49-F238E27FC236}">
                <a16:creationId xmlns:a16="http://schemas.microsoft.com/office/drawing/2014/main" id="{E0093318-00E9-E51A-B416-CA6AF852460D}"/>
              </a:ext>
            </a:extLst>
          </p:cNvPr>
          <p:cNvSpPr/>
          <p:nvPr/>
        </p:nvSpPr>
        <p:spPr>
          <a:xfrm>
            <a:off x="491759" y="980728"/>
            <a:ext cx="8376506" cy="482453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ru-RU" dirty="0"/>
          </a:p>
        </p:txBody>
      </p:sp>
      <p:sp>
        <p:nvSpPr>
          <p:cNvPr id="3" name="TextBox 2">
            <a:extLst>
              <a:ext uri="{FF2B5EF4-FFF2-40B4-BE49-F238E27FC236}">
                <a16:creationId xmlns:a16="http://schemas.microsoft.com/office/drawing/2014/main" id="{24E57EE2-C2D8-678A-4641-F845310DFB84}"/>
              </a:ext>
            </a:extLst>
          </p:cNvPr>
          <p:cNvSpPr txBox="1"/>
          <p:nvPr/>
        </p:nvSpPr>
        <p:spPr>
          <a:xfrm>
            <a:off x="467544" y="1052736"/>
            <a:ext cx="8424936" cy="2031325"/>
          </a:xfrm>
          <a:prstGeom prst="rect">
            <a:avLst/>
          </a:prstGeom>
          <a:noFill/>
        </p:spPr>
        <p:txBody>
          <a:bodyPr wrap="square">
            <a:spAutoFit/>
          </a:bodyPr>
          <a:lstStyle/>
          <a:p>
            <a:pPr marL="0" indent="0" algn="just">
              <a:buNone/>
            </a:pPr>
            <a:r>
              <a:rPr lang="ru-RU" sz="1800" b="1" dirty="0">
                <a:latin typeface="Arial" panose="020B0604020202020204" pitchFamily="34" charset="0"/>
                <a:cs typeface="Arial" panose="020B0604020202020204" pitchFamily="34" charset="0"/>
              </a:rPr>
              <a:t>Минимальную длину имеет путь от вершины 1 до вершины 2 d(2)=10. Включаем вершину №2 в текущее </a:t>
            </a:r>
            <a:r>
              <a:rPr lang="ru-RU" sz="1800" b="1" dirty="0" err="1">
                <a:latin typeface="Arial" panose="020B0604020202020204" pitchFamily="34" charset="0"/>
                <a:cs typeface="Arial" panose="020B0604020202020204" pitchFamily="34" charset="0"/>
              </a:rPr>
              <a:t>ориентированноe</a:t>
            </a:r>
            <a:r>
              <a:rPr lang="ru-RU" sz="1800" b="1" dirty="0">
                <a:latin typeface="Arial" panose="020B0604020202020204" pitchFamily="34" charset="0"/>
                <a:cs typeface="Arial" panose="020B0604020202020204" pitchFamily="34" charset="0"/>
              </a:rPr>
              <a:t> дерево, а так же дугу ведущую в эту вершину. Согласно выражению это дуга (1,2)</a:t>
            </a:r>
            <a:br>
              <a:rPr lang="ru-RU" sz="1800" b="1" dirty="0">
                <a:latin typeface="Arial" panose="020B0604020202020204" pitchFamily="34" charset="0"/>
                <a:cs typeface="Arial" panose="020B0604020202020204" pitchFamily="34" charset="0"/>
              </a:rPr>
            </a:br>
            <a:endParaRPr lang="ru-RU" sz="1800" b="1" dirty="0">
              <a:latin typeface="Arial" panose="020B0604020202020204" pitchFamily="34" charset="0"/>
              <a:cs typeface="Arial" panose="020B0604020202020204" pitchFamily="34" charset="0"/>
            </a:endParaRPr>
          </a:p>
          <a:p>
            <a:pPr marL="0" indent="0" algn="ctr">
              <a:buNone/>
            </a:pPr>
            <a:r>
              <a:rPr lang="ru-RU" sz="1800" dirty="0">
                <a:latin typeface="Arial" panose="020B0604020202020204" pitchFamily="34" charset="0"/>
                <a:cs typeface="Arial" panose="020B0604020202020204" pitchFamily="34" charset="0"/>
              </a:rPr>
              <a:t>d(3)=</a:t>
            </a:r>
            <a:r>
              <a:rPr lang="ru-RU" sz="1800" dirty="0" err="1">
                <a:latin typeface="Arial" panose="020B0604020202020204" pitchFamily="34" charset="0"/>
                <a:cs typeface="Arial" panose="020B0604020202020204" pitchFamily="34" charset="0"/>
              </a:rPr>
              <a:t>min</a:t>
            </a:r>
            <a:r>
              <a:rPr lang="ru-RU" sz="1800" dirty="0">
                <a:latin typeface="Arial" panose="020B0604020202020204" pitchFamily="34" charset="0"/>
                <a:cs typeface="Arial" panose="020B0604020202020204" pitchFamily="34" charset="0"/>
              </a:rPr>
              <a:t>{d(3);d(2)+a(2,3)}=</a:t>
            </a:r>
            <a:r>
              <a:rPr lang="ru-RU" sz="1800" dirty="0" err="1">
                <a:latin typeface="Arial" panose="020B0604020202020204" pitchFamily="34" charset="0"/>
                <a:cs typeface="Arial" panose="020B0604020202020204" pitchFamily="34" charset="0"/>
              </a:rPr>
              <a:t>min</a:t>
            </a:r>
            <a:r>
              <a:rPr lang="ru-RU" sz="1800" dirty="0">
                <a:latin typeface="Arial" panose="020B0604020202020204" pitchFamily="34" charset="0"/>
                <a:cs typeface="Arial" panose="020B0604020202020204" pitchFamily="34" charset="0"/>
              </a:rPr>
              <a:t>{18;10+16}=18</a:t>
            </a:r>
            <a:br>
              <a:rPr lang="ru-RU" sz="1800" dirty="0">
                <a:latin typeface="Arial" panose="020B0604020202020204" pitchFamily="34" charset="0"/>
                <a:cs typeface="Arial" panose="020B0604020202020204" pitchFamily="34" charset="0"/>
              </a:rPr>
            </a:br>
            <a:r>
              <a:rPr lang="ru-RU" sz="1800" dirty="0">
                <a:latin typeface="Arial" panose="020B0604020202020204" pitchFamily="34" charset="0"/>
                <a:cs typeface="Arial" panose="020B0604020202020204" pitchFamily="34" charset="0"/>
              </a:rPr>
              <a:t>d(5)=</a:t>
            </a:r>
            <a:r>
              <a:rPr lang="ru-RU" sz="1800" dirty="0" err="1">
                <a:latin typeface="Arial" panose="020B0604020202020204" pitchFamily="34" charset="0"/>
                <a:cs typeface="Arial" panose="020B0604020202020204" pitchFamily="34" charset="0"/>
              </a:rPr>
              <a:t>min</a:t>
            </a:r>
            <a:r>
              <a:rPr lang="ru-RU" sz="1800" dirty="0">
                <a:latin typeface="Arial" panose="020B0604020202020204" pitchFamily="34" charset="0"/>
                <a:cs typeface="Arial" panose="020B0604020202020204" pitchFamily="34" charset="0"/>
              </a:rPr>
              <a:t>{d(5);d(2)+a(2,5)}=</a:t>
            </a:r>
            <a:r>
              <a:rPr lang="ru-RU" sz="1800" dirty="0" err="1">
                <a:latin typeface="Arial" panose="020B0604020202020204" pitchFamily="34" charset="0"/>
                <a:cs typeface="Arial" panose="020B0604020202020204" pitchFamily="34" charset="0"/>
              </a:rPr>
              <a:t>min</a:t>
            </a:r>
            <a:r>
              <a:rPr lang="ru-RU" sz="1800" dirty="0">
                <a:latin typeface="Arial" panose="020B0604020202020204" pitchFamily="34" charset="0"/>
                <a:cs typeface="Arial" panose="020B0604020202020204" pitchFamily="34" charset="0"/>
              </a:rPr>
              <a:t>{-;10+21}=31</a:t>
            </a:r>
            <a:br>
              <a:rPr lang="ru-RU" sz="1800" dirty="0">
                <a:latin typeface="Arial" panose="020B0604020202020204" pitchFamily="34" charset="0"/>
                <a:cs typeface="Arial" panose="020B0604020202020204" pitchFamily="34" charset="0"/>
              </a:rPr>
            </a:br>
            <a:r>
              <a:rPr lang="ru-RU" sz="1800" dirty="0">
                <a:latin typeface="Arial" panose="020B0604020202020204" pitchFamily="34" charset="0"/>
                <a:cs typeface="Arial" panose="020B0604020202020204" pitchFamily="34" charset="0"/>
              </a:rPr>
              <a:t>d(6)=</a:t>
            </a:r>
            <a:r>
              <a:rPr lang="ru-RU" sz="1800" dirty="0" err="1">
                <a:latin typeface="Arial" panose="020B0604020202020204" pitchFamily="34" charset="0"/>
                <a:cs typeface="Arial" panose="020B0604020202020204" pitchFamily="34" charset="0"/>
              </a:rPr>
              <a:t>min</a:t>
            </a:r>
            <a:r>
              <a:rPr lang="ru-RU" sz="1800" dirty="0">
                <a:latin typeface="Arial" panose="020B0604020202020204" pitchFamily="34" charset="0"/>
                <a:cs typeface="Arial" panose="020B0604020202020204" pitchFamily="34" charset="0"/>
              </a:rPr>
              <a:t>{d(6) ; d(2)+a(2,6)}=</a:t>
            </a:r>
            <a:r>
              <a:rPr lang="ru-RU" sz="1800" dirty="0" err="1">
                <a:latin typeface="Arial" panose="020B0604020202020204" pitchFamily="34" charset="0"/>
                <a:cs typeface="Arial" panose="020B0604020202020204" pitchFamily="34" charset="0"/>
              </a:rPr>
              <a:t>min</a:t>
            </a:r>
            <a:r>
              <a:rPr lang="ru-RU" sz="1800" dirty="0">
                <a:latin typeface="Arial" panose="020B0604020202020204" pitchFamily="34" charset="0"/>
                <a:cs typeface="Arial" panose="020B0604020202020204" pitchFamily="34" charset="0"/>
              </a:rPr>
              <a:t>{20; 10+-}=20</a:t>
            </a:r>
          </a:p>
        </p:txBody>
      </p:sp>
      <p:sp>
        <p:nvSpPr>
          <p:cNvPr id="6" name="TextBox 5">
            <a:extLst>
              <a:ext uri="{FF2B5EF4-FFF2-40B4-BE49-F238E27FC236}">
                <a16:creationId xmlns:a16="http://schemas.microsoft.com/office/drawing/2014/main" id="{74B52D1E-C138-81F6-3E7B-6187EF4C7A77}"/>
              </a:ext>
            </a:extLst>
          </p:cNvPr>
          <p:cNvSpPr txBox="1"/>
          <p:nvPr/>
        </p:nvSpPr>
        <p:spPr>
          <a:xfrm>
            <a:off x="827584" y="4564604"/>
            <a:ext cx="7643191" cy="982833"/>
          </a:xfrm>
          <a:prstGeom prst="rect">
            <a:avLst/>
          </a:prstGeom>
          <a:noFill/>
        </p:spPr>
        <p:txBody>
          <a:bodyPr wrap="square">
            <a:spAutoFit/>
          </a:bodyPr>
          <a:lstStyle/>
          <a:p>
            <a:pPr marL="0" indent="450000" algn="ctr">
              <a:lnSpc>
                <a:spcPct val="110000"/>
              </a:lnSpc>
              <a:spcBef>
                <a:spcPts val="0"/>
              </a:spcBef>
              <a:buNone/>
            </a:pPr>
            <a:br>
              <a:rPr lang="ru-RU" sz="1800" dirty="0">
                <a:latin typeface="Arial" panose="020B0604020202020204" pitchFamily="34" charset="0"/>
                <a:cs typeface="Arial" panose="020B0604020202020204" pitchFamily="34" charset="0"/>
              </a:rPr>
            </a:br>
            <a:r>
              <a:rPr lang="ru-RU" sz="1800" dirty="0">
                <a:latin typeface="Arial" panose="020B0604020202020204" pitchFamily="34" charset="0"/>
                <a:cs typeface="Arial" panose="020B0604020202020204" pitchFamily="34" charset="0"/>
              </a:rPr>
              <a:t>d(5)=</a:t>
            </a:r>
            <a:r>
              <a:rPr lang="ru-RU" sz="1800" dirty="0" err="1">
                <a:latin typeface="Arial" panose="020B0604020202020204" pitchFamily="34" charset="0"/>
                <a:cs typeface="Arial" panose="020B0604020202020204" pitchFamily="34" charset="0"/>
              </a:rPr>
              <a:t>min</a:t>
            </a:r>
            <a:r>
              <a:rPr lang="ru-RU" sz="1800" dirty="0">
                <a:latin typeface="Arial" panose="020B0604020202020204" pitchFamily="34" charset="0"/>
                <a:cs typeface="Arial" panose="020B0604020202020204" pitchFamily="34" charset="0"/>
              </a:rPr>
              <a:t>{d(5);d(3)+a(3,5)}=</a:t>
            </a:r>
            <a:r>
              <a:rPr lang="ru-RU" sz="1800" dirty="0" err="1">
                <a:latin typeface="Arial" panose="020B0604020202020204" pitchFamily="34" charset="0"/>
                <a:cs typeface="Arial" panose="020B0604020202020204" pitchFamily="34" charset="0"/>
              </a:rPr>
              <a:t>min</a:t>
            </a:r>
            <a:r>
              <a:rPr lang="ru-RU" sz="1800" dirty="0">
                <a:latin typeface="Arial" panose="020B0604020202020204" pitchFamily="34" charset="0"/>
                <a:cs typeface="Arial" panose="020B0604020202020204" pitchFamily="34" charset="0"/>
              </a:rPr>
              <a:t>{31;18+15}=31</a:t>
            </a:r>
            <a:br>
              <a:rPr lang="ru-RU" sz="1800" dirty="0">
                <a:latin typeface="Arial" panose="020B0604020202020204" pitchFamily="34" charset="0"/>
                <a:cs typeface="Arial" panose="020B0604020202020204" pitchFamily="34" charset="0"/>
              </a:rPr>
            </a:br>
            <a:r>
              <a:rPr lang="ru-RU" sz="1800" dirty="0">
                <a:latin typeface="Arial" panose="020B0604020202020204" pitchFamily="34" charset="0"/>
                <a:cs typeface="Arial" panose="020B0604020202020204" pitchFamily="34" charset="0"/>
              </a:rPr>
              <a:t>d(6)=</a:t>
            </a:r>
            <a:r>
              <a:rPr lang="ru-RU" sz="1800" dirty="0" err="1">
                <a:latin typeface="Arial" panose="020B0604020202020204" pitchFamily="34" charset="0"/>
                <a:cs typeface="Arial" panose="020B0604020202020204" pitchFamily="34" charset="0"/>
              </a:rPr>
              <a:t>min</a:t>
            </a:r>
            <a:r>
              <a:rPr lang="ru-RU" sz="1800" dirty="0">
                <a:latin typeface="Arial" panose="020B0604020202020204" pitchFamily="34" charset="0"/>
                <a:cs typeface="Arial" panose="020B0604020202020204" pitchFamily="34" charset="0"/>
              </a:rPr>
              <a:t>{d(6) ; d(3)+a(3,6)}=</a:t>
            </a:r>
            <a:r>
              <a:rPr lang="ru-RU" sz="1800" dirty="0" err="1">
                <a:latin typeface="Arial" panose="020B0604020202020204" pitchFamily="34" charset="0"/>
                <a:cs typeface="Arial" panose="020B0604020202020204" pitchFamily="34" charset="0"/>
              </a:rPr>
              <a:t>min</a:t>
            </a:r>
            <a:r>
              <a:rPr lang="ru-RU" sz="1800" dirty="0">
                <a:latin typeface="Arial" panose="020B0604020202020204" pitchFamily="34" charset="0"/>
                <a:cs typeface="Arial" panose="020B0604020202020204" pitchFamily="34" charset="0"/>
              </a:rPr>
              <a:t>{20; 18+-}=20</a:t>
            </a:r>
          </a:p>
        </p:txBody>
      </p:sp>
      <p:sp>
        <p:nvSpPr>
          <p:cNvPr id="7" name="TextBox 6">
            <a:extLst>
              <a:ext uri="{FF2B5EF4-FFF2-40B4-BE49-F238E27FC236}">
                <a16:creationId xmlns:a16="http://schemas.microsoft.com/office/drawing/2014/main" id="{5C1AAF97-1343-6240-36E7-D548F69DE149}"/>
              </a:ext>
            </a:extLst>
          </p:cNvPr>
          <p:cNvSpPr txBox="1"/>
          <p:nvPr/>
        </p:nvSpPr>
        <p:spPr>
          <a:xfrm>
            <a:off x="529209" y="3775063"/>
            <a:ext cx="8376506" cy="923330"/>
          </a:xfrm>
          <a:prstGeom prst="rect">
            <a:avLst/>
          </a:prstGeom>
          <a:noFill/>
        </p:spPr>
        <p:txBody>
          <a:bodyPr wrap="square">
            <a:spAutoFit/>
          </a:bodyPr>
          <a:lstStyle/>
          <a:p>
            <a:r>
              <a:rPr lang="ru-RU" sz="1800" b="1" dirty="0">
                <a:latin typeface="Arial" panose="020B0604020202020204" pitchFamily="34" charset="0"/>
                <a:cs typeface="Arial" panose="020B0604020202020204" pitchFamily="34" charset="0"/>
              </a:rPr>
              <a:t>Минимальную длину имеет путь от вершины 1 до вершины 3 d(3)=18. Включаем вершину №3 в текущее </a:t>
            </a:r>
            <a:r>
              <a:rPr lang="ru-RU" sz="1800" b="1" dirty="0" err="1">
                <a:latin typeface="Arial" panose="020B0604020202020204" pitchFamily="34" charset="0"/>
                <a:cs typeface="Arial" panose="020B0604020202020204" pitchFamily="34" charset="0"/>
              </a:rPr>
              <a:t>ориентированноe</a:t>
            </a:r>
            <a:r>
              <a:rPr lang="ru-RU" sz="1800" b="1" dirty="0">
                <a:latin typeface="Arial" panose="020B0604020202020204" pitchFamily="34" charset="0"/>
                <a:cs typeface="Arial" panose="020B0604020202020204" pitchFamily="34" charset="0"/>
              </a:rPr>
              <a:t> дерево, а так же дугу ведущую в эту вершину. Согласно выражению это дуга (1,3)</a:t>
            </a:r>
            <a:endParaRPr lang="ru-RU"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7714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Нижний колонтитул 14">
            <a:extLst>
              <a:ext uri="{FF2B5EF4-FFF2-40B4-BE49-F238E27FC236}">
                <a16:creationId xmlns:a16="http://schemas.microsoft.com/office/drawing/2014/main" id="{6E622372-E09D-AE05-1680-67150E30C79D}"/>
              </a:ext>
            </a:extLst>
          </p:cNvPr>
          <p:cNvSpPr>
            <a:spLocks noGrp="1"/>
          </p:cNvSpPr>
          <p:nvPr>
            <p:ph type="ftr" sz="quarter" idx="26"/>
          </p:nvPr>
        </p:nvSpPr>
        <p:spPr/>
        <p:txBody>
          <a:bodyPr/>
          <a:lstStyle/>
          <a:p>
            <a:r>
              <a:rPr lang="ru-RU" altLang="ru-RU" dirty="0">
                <a:solidFill>
                  <a:schemeClr val="bg1"/>
                </a:solidFill>
                <a:latin typeface="Calibri" pitchFamily="34" charset="0"/>
              </a:rPr>
              <a:t>Алгоритмы и структуры данных</a:t>
            </a:r>
            <a:endParaRPr lang="en-US" altLang="ru-RU" dirty="0">
              <a:solidFill>
                <a:schemeClr val="bg1"/>
              </a:solidFill>
              <a:latin typeface="Calibri" pitchFamily="34" charset="0"/>
            </a:endParaRPr>
          </a:p>
        </p:txBody>
      </p:sp>
      <p:sp>
        <p:nvSpPr>
          <p:cNvPr id="5" name="TextBox 5">
            <a:extLst>
              <a:ext uri="{FF2B5EF4-FFF2-40B4-BE49-F238E27FC236}">
                <a16:creationId xmlns:a16="http://schemas.microsoft.com/office/drawing/2014/main" id="{543C2907-C7D9-A6ED-5E3E-8029A9461E25}"/>
              </a:ext>
            </a:extLst>
          </p:cNvPr>
          <p:cNvSpPr txBox="1">
            <a:spLocks noChangeArrowheads="1"/>
          </p:cNvSpPr>
          <p:nvPr/>
        </p:nvSpPr>
        <p:spPr bwMode="auto">
          <a:xfrm>
            <a:off x="8532440" y="6396335"/>
            <a:ext cx="611560" cy="461665"/>
          </a:xfrm>
          <a:prstGeom prst="rect">
            <a:avLst/>
          </a:prstGeom>
          <a:noFill/>
          <a:ln w="9525">
            <a:noFill/>
            <a:miter lim="800000"/>
            <a:headEnd/>
            <a:tailEnd/>
          </a:ln>
        </p:spPr>
        <p:txBody>
          <a:bodyPr wrap="square">
            <a:spAutoFit/>
          </a:bodyPr>
          <a:lstStyle/>
          <a:p>
            <a:pPr algn="ctr"/>
            <a:r>
              <a:rPr lang="en-US" altLang="ru-RU" sz="2400" b="1" dirty="0">
                <a:solidFill>
                  <a:srgbClr val="000000"/>
                </a:solidFill>
                <a:latin typeface="Arial Black" pitchFamily="34" charset="0"/>
              </a:rPr>
              <a:t>6</a:t>
            </a:r>
            <a:endParaRPr lang="ru-RU" altLang="ru-RU" sz="2400" b="1" dirty="0">
              <a:solidFill>
                <a:srgbClr val="000000"/>
              </a:solidFill>
              <a:latin typeface="Arial Black" pitchFamily="34" charset="0"/>
            </a:endParaRPr>
          </a:p>
        </p:txBody>
      </p:sp>
      <p:sp>
        <p:nvSpPr>
          <p:cNvPr id="2" name="Прямоугольник 1">
            <a:extLst>
              <a:ext uri="{FF2B5EF4-FFF2-40B4-BE49-F238E27FC236}">
                <a16:creationId xmlns:a16="http://schemas.microsoft.com/office/drawing/2014/main" id="{D02C4478-8B6A-0ABE-DA65-ACA19EB86549}"/>
              </a:ext>
            </a:extLst>
          </p:cNvPr>
          <p:cNvSpPr/>
          <p:nvPr/>
        </p:nvSpPr>
        <p:spPr>
          <a:xfrm>
            <a:off x="529208" y="851866"/>
            <a:ext cx="8376506" cy="557677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ru-RU" dirty="0"/>
          </a:p>
        </p:txBody>
      </p:sp>
      <p:sp>
        <p:nvSpPr>
          <p:cNvPr id="3" name="TextBox 2">
            <a:extLst>
              <a:ext uri="{FF2B5EF4-FFF2-40B4-BE49-F238E27FC236}">
                <a16:creationId xmlns:a16="http://schemas.microsoft.com/office/drawing/2014/main" id="{5C403DB4-9013-CB33-133E-52D417F6E2E9}"/>
              </a:ext>
            </a:extLst>
          </p:cNvPr>
          <p:cNvSpPr txBox="1"/>
          <p:nvPr/>
        </p:nvSpPr>
        <p:spPr>
          <a:xfrm>
            <a:off x="529208" y="1052736"/>
            <a:ext cx="8219256" cy="3420424"/>
          </a:xfrm>
          <a:prstGeom prst="rect">
            <a:avLst/>
          </a:prstGeom>
          <a:noFill/>
        </p:spPr>
        <p:txBody>
          <a:bodyPr wrap="square">
            <a:spAutoFit/>
          </a:bodyPr>
          <a:lstStyle/>
          <a:p>
            <a:pPr marL="0" indent="450000" algn="just">
              <a:lnSpc>
                <a:spcPct val="110000"/>
              </a:lnSpc>
              <a:spcBef>
                <a:spcPts val="0"/>
              </a:spcBef>
              <a:buNone/>
            </a:pPr>
            <a:r>
              <a:rPr lang="ru-RU" sz="1800" b="1" dirty="0">
                <a:latin typeface="Arial" panose="020B0604020202020204" pitchFamily="34" charset="0"/>
                <a:cs typeface="Arial" panose="020B0604020202020204" pitchFamily="34" charset="0"/>
              </a:rPr>
              <a:t>Минимальную длину имеет путь от вершины 1 до вершины 6 d(6)=20. Включаем вершину №6 в текущее </a:t>
            </a:r>
            <a:r>
              <a:rPr lang="ru-RU" sz="1800" b="1" dirty="0" err="1">
                <a:latin typeface="Arial" panose="020B0604020202020204" pitchFamily="34" charset="0"/>
                <a:cs typeface="Arial" panose="020B0604020202020204" pitchFamily="34" charset="0"/>
              </a:rPr>
              <a:t>ориентированноe</a:t>
            </a:r>
            <a:r>
              <a:rPr lang="ru-RU" sz="1800" b="1" dirty="0">
                <a:latin typeface="Arial" panose="020B0604020202020204" pitchFamily="34" charset="0"/>
                <a:cs typeface="Arial" panose="020B0604020202020204" pitchFamily="34" charset="0"/>
              </a:rPr>
              <a:t> дерево, а так же дугу ведущую в эту вершину. Согласно выражению это дуга (4,6)</a:t>
            </a:r>
            <a:br>
              <a:rPr lang="ru-RU" sz="1800" dirty="0">
                <a:latin typeface="Arial" panose="020B0604020202020204" pitchFamily="34" charset="0"/>
                <a:cs typeface="Arial" panose="020B0604020202020204" pitchFamily="34" charset="0"/>
              </a:rPr>
            </a:br>
            <a:endParaRPr lang="ru-RU" sz="1800" dirty="0">
              <a:latin typeface="Arial" panose="020B0604020202020204" pitchFamily="34" charset="0"/>
              <a:cs typeface="Arial" panose="020B0604020202020204" pitchFamily="34" charset="0"/>
            </a:endParaRPr>
          </a:p>
          <a:p>
            <a:pPr marL="0" indent="450000" algn="ctr">
              <a:lnSpc>
                <a:spcPct val="110000"/>
              </a:lnSpc>
              <a:spcBef>
                <a:spcPts val="0"/>
              </a:spcBef>
              <a:buNone/>
            </a:pPr>
            <a:r>
              <a:rPr lang="en-US" sz="1800" dirty="0">
                <a:latin typeface="Arial" panose="020B0604020202020204" pitchFamily="34" charset="0"/>
                <a:cs typeface="Arial" panose="020B0604020202020204" pitchFamily="34" charset="0"/>
              </a:rPr>
              <a:t>d</a:t>
            </a:r>
            <a:r>
              <a:rPr lang="ru-RU" sz="1800" dirty="0">
                <a:latin typeface="Arial" panose="020B0604020202020204" pitchFamily="34" charset="0"/>
                <a:cs typeface="Arial" panose="020B0604020202020204" pitchFamily="34" charset="0"/>
              </a:rPr>
              <a:t>(5)=</a:t>
            </a:r>
            <a:r>
              <a:rPr lang="en-US" sz="1800" dirty="0">
                <a:latin typeface="Arial" panose="020B0604020202020204" pitchFamily="34" charset="0"/>
                <a:cs typeface="Arial" panose="020B0604020202020204" pitchFamily="34" charset="0"/>
              </a:rPr>
              <a:t>min</a:t>
            </a:r>
            <a:r>
              <a:rPr lang="ru-RU" sz="1800" dirty="0">
                <a:latin typeface="Arial" panose="020B0604020202020204" pitchFamily="34" charset="0"/>
                <a:cs typeface="Arial" panose="020B0604020202020204" pitchFamily="34" charset="0"/>
              </a:rPr>
              <a:t>{</a:t>
            </a:r>
            <a:r>
              <a:rPr lang="en-US" sz="1800" dirty="0">
                <a:latin typeface="Arial" panose="020B0604020202020204" pitchFamily="34" charset="0"/>
                <a:cs typeface="Arial" panose="020B0604020202020204" pitchFamily="34" charset="0"/>
              </a:rPr>
              <a:t>d</a:t>
            </a:r>
            <a:r>
              <a:rPr lang="ru-RU" sz="1800" dirty="0">
                <a:latin typeface="Arial" panose="020B0604020202020204" pitchFamily="34" charset="0"/>
                <a:cs typeface="Arial" panose="020B0604020202020204" pitchFamily="34" charset="0"/>
              </a:rPr>
              <a:t>(5) ; </a:t>
            </a:r>
            <a:r>
              <a:rPr lang="en-US" sz="1800" dirty="0">
                <a:latin typeface="Arial" panose="020B0604020202020204" pitchFamily="34" charset="0"/>
                <a:cs typeface="Arial" panose="020B0604020202020204" pitchFamily="34" charset="0"/>
              </a:rPr>
              <a:t>d</a:t>
            </a:r>
            <a:r>
              <a:rPr lang="ru-RU" sz="1800" dirty="0">
                <a:latin typeface="Arial" panose="020B0604020202020204" pitchFamily="34" charset="0"/>
                <a:cs typeface="Arial" panose="020B0604020202020204" pitchFamily="34" charset="0"/>
              </a:rPr>
              <a:t>(6)+</a:t>
            </a:r>
            <a:r>
              <a:rPr lang="en-US" sz="1800" dirty="0">
                <a:latin typeface="Arial" panose="020B0604020202020204" pitchFamily="34" charset="0"/>
                <a:cs typeface="Arial" panose="020B0604020202020204" pitchFamily="34" charset="0"/>
              </a:rPr>
              <a:t>a</a:t>
            </a:r>
            <a:r>
              <a:rPr lang="ru-RU" sz="1800" dirty="0">
                <a:latin typeface="Arial" panose="020B0604020202020204" pitchFamily="34" charset="0"/>
                <a:cs typeface="Arial" panose="020B0604020202020204" pitchFamily="34" charset="0"/>
              </a:rPr>
              <a:t>(6,5)}=</a:t>
            </a:r>
            <a:r>
              <a:rPr lang="en-US" sz="1800" dirty="0">
                <a:latin typeface="Arial" panose="020B0604020202020204" pitchFamily="34" charset="0"/>
                <a:cs typeface="Arial" panose="020B0604020202020204" pitchFamily="34" charset="0"/>
              </a:rPr>
              <a:t>min</a:t>
            </a:r>
            <a:r>
              <a:rPr lang="ru-RU" sz="1800" dirty="0">
                <a:latin typeface="Arial" panose="020B0604020202020204" pitchFamily="34" charset="0"/>
                <a:cs typeface="Arial" panose="020B0604020202020204" pitchFamily="34" charset="0"/>
              </a:rPr>
              <a:t>{31; 20+23}=31</a:t>
            </a:r>
          </a:p>
          <a:p>
            <a:pPr marL="0" indent="450000" algn="just">
              <a:lnSpc>
                <a:spcPct val="110000"/>
              </a:lnSpc>
              <a:spcBef>
                <a:spcPts val="0"/>
              </a:spcBef>
              <a:buNone/>
            </a:pPr>
            <a:endParaRPr lang="ru-RU" sz="1800" dirty="0">
              <a:latin typeface="Arial" panose="020B0604020202020204" pitchFamily="34" charset="0"/>
              <a:cs typeface="Arial" panose="020B0604020202020204" pitchFamily="34" charset="0"/>
            </a:endParaRPr>
          </a:p>
          <a:p>
            <a:pPr marL="0" indent="450000" algn="just">
              <a:lnSpc>
                <a:spcPct val="110000"/>
              </a:lnSpc>
              <a:spcBef>
                <a:spcPts val="0"/>
              </a:spcBef>
              <a:buNone/>
            </a:pPr>
            <a:r>
              <a:rPr lang="ru-RU" sz="1800" b="1" dirty="0">
                <a:latin typeface="Arial" panose="020B0604020202020204" pitchFamily="34" charset="0"/>
                <a:cs typeface="Arial" panose="020B0604020202020204" pitchFamily="34" charset="0"/>
              </a:rPr>
              <a:t>Минимальную длину имеет путь от вершины 1 до вершины 5 d(5)=31. Включаем вершину №5 в текущее </a:t>
            </a:r>
            <a:r>
              <a:rPr lang="ru-RU" sz="1800" b="1" dirty="0" err="1">
                <a:latin typeface="Arial" panose="020B0604020202020204" pitchFamily="34" charset="0"/>
                <a:cs typeface="Arial" panose="020B0604020202020204" pitchFamily="34" charset="0"/>
              </a:rPr>
              <a:t>ориентированноe</a:t>
            </a:r>
            <a:r>
              <a:rPr lang="ru-RU" sz="1800" b="1" dirty="0">
                <a:latin typeface="Arial" panose="020B0604020202020204" pitchFamily="34" charset="0"/>
                <a:cs typeface="Arial" panose="020B0604020202020204" pitchFamily="34" charset="0"/>
              </a:rPr>
              <a:t> дерево, а так же дугу ведущую в эту вершину. Согласно выражению это дуга (2,5)</a:t>
            </a:r>
            <a:endParaRPr lang="ru-RU" b="1" dirty="0">
              <a:solidFill>
                <a:srgbClr val="000000"/>
              </a:solidFill>
              <a:latin typeface="Arial" panose="020B0604020202020204" pitchFamily="34" charset="0"/>
              <a:cs typeface="Arial" panose="020B0604020202020204" pitchFamily="34" charset="0"/>
            </a:endParaRPr>
          </a:p>
        </p:txBody>
      </p:sp>
      <p:pic>
        <p:nvPicPr>
          <p:cNvPr id="6" name=" 3" descr="ориентированное дерево">
            <a:extLst>
              <a:ext uri="{FF2B5EF4-FFF2-40B4-BE49-F238E27FC236}">
                <a16:creationId xmlns:a16="http://schemas.microsoft.com/office/drawing/2014/main" id="{DBD6FC59-2C2B-39FC-BEB6-BB790AD99D9F}"/>
              </a:ext>
            </a:extLst>
          </p:cNvPr>
          <p:cNvPicPr>
            <a:picLocks noGrp="1"/>
          </p:cNvPicPr>
          <p:nvPr/>
        </p:nvPicPr>
        <p:blipFill>
          <a:blip r:embed="rId2">
            <a:extLst>
              <a:ext uri="{BEBA8EAE-BF5A-486C-A8C5-ECC9F3942E4B}">
                <a14:imgProps xmlns:a14="http://schemas.microsoft.com/office/drawing/2010/main">
                  <a14:imgLayer r:embed="rId3">
                    <a14:imgEffect>
                      <a14:brightnessContrast bright="-20000" contrast="75000"/>
                    </a14:imgEffect>
                  </a14:imgLayer>
                </a14:imgProps>
              </a:ext>
              <a:ext uri="{28A0092B-C50C-407E-A947-70E740481C1C}">
                <a14:useLocalDpi xmlns:a14="http://schemas.microsoft.com/office/drawing/2010/main" val="0"/>
              </a:ext>
            </a:extLst>
          </a:blip>
          <a:srcRect/>
          <a:stretch>
            <a:fillRect/>
          </a:stretch>
        </p:blipFill>
        <p:spPr bwMode="auto">
          <a:xfrm>
            <a:off x="3275856" y="4365104"/>
            <a:ext cx="3240360" cy="2063536"/>
          </a:xfrm>
          <a:prstGeom prst="rect">
            <a:avLst/>
          </a:prstGeom>
          <a:noFill/>
          <a:ln>
            <a:noFill/>
          </a:ln>
        </p:spPr>
      </p:pic>
    </p:spTree>
    <p:extLst>
      <p:ext uri="{BB962C8B-B14F-4D97-AF65-F5344CB8AC3E}">
        <p14:creationId xmlns:p14="http://schemas.microsoft.com/office/powerpoint/2010/main" val="1469471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Нижний колонтитул 14">
            <a:extLst>
              <a:ext uri="{FF2B5EF4-FFF2-40B4-BE49-F238E27FC236}">
                <a16:creationId xmlns:a16="http://schemas.microsoft.com/office/drawing/2014/main" id="{6E622372-E09D-AE05-1680-67150E30C79D}"/>
              </a:ext>
            </a:extLst>
          </p:cNvPr>
          <p:cNvSpPr>
            <a:spLocks noGrp="1"/>
          </p:cNvSpPr>
          <p:nvPr>
            <p:ph type="ftr" sz="quarter" idx="26"/>
          </p:nvPr>
        </p:nvSpPr>
        <p:spPr/>
        <p:txBody>
          <a:bodyPr/>
          <a:lstStyle/>
          <a:p>
            <a:r>
              <a:rPr lang="ru-RU" altLang="ru-RU" dirty="0">
                <a:solidFill>
                  <a:schemeClr val="bg1"/>
                </a:solidFill>
                <a:latin typeface="Calibri" pitchFamily="34" charset="0"/>
              </a:rPr>
              <a:t>Алгоритмы и структуры данных</a:t>
            </a:r>
            <a:endParaRPr lang="en-US" altLang="ru-RU" dirty="0">
              <a:solidFill>
                <a:schemeClr val="bg1"/>
              </a:solidFill>
              <a:latin typeface="Calibri" pitchFamily="34" charset="0"/>
            </a:endParaRPr>
          </a:p>
        </p:txBody>
      </p:sp>
      <p:sp>
        <p:nvSpPr>
          <p:cNvPr id="5" name="TextBox 5">
            <a:extLst>
              <a:ext uri="{FF2B5EF4-FFF2-40B4-BE49-F238E27FC236}">
                <a16:creationId xmlns:a16="http://schemas.microsoft.com/office/drawing/2014/main" id="{543C2907-C7D9-A6ED-5E3E-8029A9461E25}"/>
              </a:ext>
            </a:extLst>
          </p:cNvPr>
          <p:cNvSpPr txBox="1">
            <a:spLocks noChangeArrowheads="1"/>
          </p:cNvSpPr>
          <p:nvPr/>
        </p:nvSpPr>
        <p:spPr bwMode="auto">
          <a:xfrm>
            <a:off x="8532440" y="6396335"/>
            <a:ext cx="611560" cy="461665"/>
          </a:xfrm>
          <a:prstGeom prst="rect">
            <a:avLst/>
          </a:prstGeom>
          <a:noFill/>
          <a:ln w="9525">
            <a:noFill/>
            <a:miter lim="800000"/>
            <a:headEnd/>
            <a:tailEnd/>
          </a:ln>
        </p:spPr>
        <p:txBody>
          <a:bodyPr wrap="square">
            <a:spAutoFit/>
          </a:bodyPr>
          <a:lstStyle/>
          <a:p>
            <a:pPr algn="ctr"/>
            <a:r>
              <a:rPr lang="en-US" altLang="ru-RU" sz="2400" b="1" dirty="0">
                <a:solidFill>
                  <a:srgbClr val="000000"/>
                </a:solidFill>
                <a:latin typeface="Arial Black" pitchFamily="34" charset="0"/>
              </a:rPr>
              <a:t>7</a:t>
            </a:r>
            <a:endParaRPr lang="ru-RU" altLang="ru-RU" sz="2400" b="1" dirty="0">
              <a:solidFill>
                <a:srgbClr val="000000"/>
              </a:solidFill>
              <a:latin typeface="Arial Black" pitchFamily="34" charset="0"/>
            </a:endParaRPr>
          </a:p>
        </p:txBody>
      </p:sp>
      <p:sp>
        <p:nvSpPr>
          <p:cNvPr id="2" name="TextBox 1">
            <a:extLst>
              <a:ext uri="{FF2B5EF4-FFF2-40B4-BE49-F238E27FC236}">
                <a16:creationId xmlns:a16="http://schemas.microsoft.com/office/drawing/2014/main" id="{7083A277-FF10-B469-4E54-F4D53FDDD0E2}"/>
              </a:ext>
            </a:extLst>
          </p:cNvPr>
          <p:cNvSpPr txBox="1"/>
          <p:nvPr/>
        </p:nvSpPr>
        <p:spPr>
          <a:xfrm>
            <a:off x="611560" y="980728"/>
            <a:ext cx="8064896" cy="1754326"/>
          </a:xfrm>
          <a:prstGeom prst="rect">
            <a:avLst/>
          </a:prstGeom>
          <a:noFill/>
        </p:spPr>
        <p:txBody>
          <a:bodyPr wrap="square">
            <a:spAutoFit/>
          </a:bodyPr>
          <a:lstStyle/>
          <a:p>
            <a:pPr algn="just"/>
            <a:r>
              <a:rPr lang="ru-RU" b="0" i="0" dirty="0">
                <a:solidFill>
                  <a:srgbClr val="000000"/>
                </a:solidFill>
                <a:effectLst/>
                <a:latin typeface="Arial" panose="020B0604020202020204" pitchFamily="34" charset="0"/>
              </a:rPr>
              <a:t>«</a:t>
            </a:r>
            <a:r>
              <a:rPr lang="ru-RU" b="1" i="0" dirty="0">
                <a:solidFill>
                  <a:srgbClr val="000000"/>
                </a:solidFill>
                <a:effectLst/>
                <a:latin typeface="Arial" panose="020B0604020202020204" pitchFamily="34" charset="0"/>
              </a:rPr>
              <a:t>Разделяй и властвуй</a:t>
            </a:r>
            <a:r>
              <a:rPr lang="ru-RU" b="0" i="0" dirty="0">
                <a:solidFill>
                  <a:srgbClr val="000000"/>
                </a:solidFill>
                <a:effectLst/>
                <a:latin typeface="Arial" panose="020B0604020202020204" pitchFamily="34" charset="0"/>
              </a:rPr>
              <a:t>» в </a:t>
            </a:r>
            <a:r>
              <a:rPr lang="ru-RU" dirty="0">
                <a:solidFill>
                  <a:srgbClr val="000000"/>
                </a:solidFill>
                <a:latin typeface="Arial" panose="020B0604020202020204" pitchFamily="34" charset="0"/>
              </a:rPr>
              <a:t>информатике</a:t>
            </a:r>
            <a:r>
              <a:rPr lang="ru-RU" b="0" i="0" dirty="0">
                <a:solidFill>
                  <a:srgbClr val="000000"/>
                </a:solidFill>
                <a:effectLst/>
                <a:latin typeface="Arial" panose="020B0604020202020204" pitchFamily="34" charset="0"/>
              </a:rPr>
              <a:t> — схема разработки </a:t>
            </a:r>
            <a:r>
              <a:rPr lang="ru-RU" dirty="0">
                <a:solidFill>
                  <a:srgbClr val="000000"/>
                </a:solidFill>
                <a:latin typeface="Arial" panose="020B0604020202020204" pitchFamily="34" charset="0"/>
              </a:rPr>
              <a:t>алгоритмов</a:t>
            </a:r>
            <a:r>
              <a:rPr lang="ru-RU" b="0" i="0" dirty="0">
                <a:solidFill>
                  <a:srgbClr val="000000"/>
                </a:solidFill>
                <a:effectLst/>
                <a:latin typeface="Arial" panose="020B0604020202020204" pitchFamily="34" charset="0"/>
              </a:rPr>
              <a:t>, заключающаяся в </a:t>
            </a:r>
            <a:r>
              <a:rPr lang="ru-RU" dirty="0">
                <a:solidFill>
                  <a:srgbClr val="000000"/>
                </a:solidFill>
                <a:latin typeface="Arial" panose="020B0604020202020204" pitchFamily="34" charset="0"/>
              </a:rPr>
              <a:t>рекурсивном</a:t>
            </a:r>
            <a:r>
              <a:rPr lang="ru-RU" b="0" i="0" dirty="0">
                <a:solidFill>
                  <a:srgbClr val="000000"/>
                </a:solidFill>
                <a:effectLst/>
                <a:latin typeface="Arial" panose="020B0604020202020204" pitchFamily="34" charset="0"/>
              </a:rPr>
              <a:t> разбиении решаемой задачи на две или более подзадачи того же типа, но меньшего размера, и комбинировании их решений для получения ответа к исходной задаче; разбиения выполняются до тех пор, пока все подзадачи не окажутся элементарными.</a:t>
            </a:r>
            <a:endParaRPr lang="ru-RU" dirty="0">
              <a:solidFill>
                <a:srgbClr val="000000"/>
              </a:solidFill>
            </a:endParaRPr>
          </a:p>
        </p:txBody>
      </p:sp>
      <p:sp>
        <p:nvSpPr>
          <p:cNvPr id="3" name="TextBox 2">
            <a:extLst>
              <a:ext uri="{FF2B5EF4-FFF2-40B4-BE49-F238E27FC236}">
                <a16:creationId xmlns:a16="http://schemas.microsoft.com/office/drawing/2014/main" id="{82F758DC-5CA9-5160-36C9-2D2C82284FF3}"/>
              </a:ext>
            </a:extLst>
          </p:cNvPr>
          <p:cNvSpPr txBox="1"/>
          <p:nvPr/>
        </p:nvSpPr>
        <p:spPr>
          <a:xfrm>
            <a:off x="2141207" y="3103007"/>
            <a:ext cx="5005602" cy="2616101"/>
          </a:xfrm>
          <a:prstGeom prst="rect">
            <a:avLst/>
          </a:prstGeom>
          <a:noFill/>
        </p:spPr>
        <p:txBody>
          <a:bodyPr wrap="square">
            <a:spAutoFit/>
          </a:bodyPr>
          <a:lstStyle/>
          <a:p>
            <a:pPr marL="0" indent="0" algn="ctr">
              <a:buNone/>
            </a:pPr>
            <a:r>
              <a:rPr lang="ru-RU" sz="2000" b="1" dirty="0">
                <a:cs typeface="Times New Roman" pitchFamily="18" charset="0"/>
              </a:rPr>
              <a:t>Этапы решения задачи</a:t>
            </a:r>
          </a:p>
          <a:p>
            <a:pPr marL="514350" indent="-514350">
              <a:buFont typeface="+mj-lt"/>
              <a:buAutoNum type="arabicPeriod"/>
            </a:pPr>
            <a:r>
              <a:rPr lang="ru-RU" u="sng" dirty="0">
                <a:cs typeface="Times New Roman" pitchFamily="18" charset="0"/>
              </a:rPr>
              <a:t>Разделяй! </a:t>
            </a:r>
            <a:r>
              <a:rPr lang="ru-RU" dirty="0"/>
              <a:t>Задача разделяется на две или более задачи меньшей размерности, решаемых </a:t>
            </a:r>
            <a:r>
              <a:rPr lang="ru-RU" b="1" i="1" dirty="0"/>
              <a:t>независимо</a:t>
            </a:r>
            <a:r>
              <a:rPr lang="ru-RU" dirty="0"/>
              <a:t> одна от другой</a:t>
            </a:r>
          </a:p>
          <a:p>
            <a:pPr marL="514350" indent="-514350">
              <a:buFont typeface="+mj-lt"/>
              <a:buAutoNum type="arabicPeriod"/>
            </a:pPr>
            <a:r>
              <a:rPr lang="ru-RU" u="sng" dirty="0"/>
              <a:t>Покоряй!</a:t>
            </a:r>
            <a:r>
              <a:rPr lang="ru-RU" dirty="0"/>
              <a:t> Каждая из полученных подзадач решается рекурсивно</a:t>
            </a:r>
          </a:p>
          <a:p>
            <a:pPr marL="514350" indent="-514350">
              <a:buFont typeface="+mj-lt"/>
              <a:buAutoNum type="arabicPeriod"/>
            </a:pPr>
            <a:r>
              <a:rPr lang="ru-RU" u="sng" dirty="0"/>
              <a:t>Соединяй!</a:t>
            </a:r>
            <a:r>
              <a:rPr lang="ru-RU" dirty="0"/>
              <a:t> Из решений подзадач компонуется решение исходной задачи</a:t>
            </a:r>
          </a:p>
        </p:txBody>
      </p:sp>
    </p:spTree>
    <p:extLst>
      <p:ext uri="{BB962C8B-B14F-4D97-AF65-F5344CB8AC3E}">
        <p14:creationId xmlns:p14="http://schemas.microsoft.com/office/powerpoint/2010/main" val="2623783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Нижний колонтитул 14">
            <a:extLst>
              <a:ext uri="{FF2B5EF4-FFF2-40B4-BE49-F238E27FC236}">
                <a16:creationId xmlns:a16="http://schemas.microsoft.com/office/drawing/2014/main" id="{6E622372-E09D-AE05-1680-67150E30C79D}"/>
              </a:ext>
            </a:extLst>
          </p:cNvPr>
          <p:cNvSpPr>
            <a:spLocks noGrp="1"/>
          </p:cNvSpPr>
          <p:nvPr>
            <p:ph type="ftr" sz="quarter" idx="26"/>
          </p:nvPr>
        </p:nvSpPr>
        <p:spPr/>
        <p:txBody>
          <a:bodyPr/>
          <a:lstStyle/>
          <a:p>
            <a:r>
              <a:rPr lang="ru-RU" altLang="ru-RU" dirty="0">
                <a:solidFill>
                  <a:schemeClr val="bg1"/>
                </a:solidFill>
                <a:latin typeface="Calibri" pitchFamily="34" charset="0"/>
              </a:rPr>
              <a:t>Алгоритмы и структуры данных</a:t>
            </a:r>
            <a:endParaRPr lang="en-US" altLang="ru-RU" dirty="0">
              <a:solidFill>
                <a:schemeClr val="bg1"/>
              </a:solidFill>
              <a:latin typeface="Calibri" pitchFamily="34" charset="0"/>
            </a:endParaRPr>
          </a:p>
        </p:txBody>
      </p:sp>
      <p:sp>
        <p:nvSpPr>
          <p:cNvPr id="5" name="TextBox 5">
            <a:extLst>
              <a:ext uri="{FF2B5EF4-FFF2-40B4-BE49-F238E27FC236}">
                <a16:creationId xmlns:a16="http://schemas.microsoft.com/office/drawing/2014/main" id="{543C2907-C7D9-A6ED-5E3E-8029A9461E25}"/>
              </a:ext>
            </a:extLst>
          </p:cNvPr>
          <p:cNvSpPr txBox="1">
            <a:spLocks noChangeArrowheads="1"/>
          </p:cNvSpPr>
          <p:nvPr/>
        </p:nvSpPr>
        <p:spPr bwMode="auto">
          <a:xfrm>
            <a:off x="8381020" y="6379517"/>
            <a:ext cx="611560" cy="461665"/>
          </a:xfrm>
          <a:prstGeom prst="rect">
            <a:avLst/>
          </a:prstGeom>
          <a:noFill/>
          <a:ln w="9525">
            <a:noFill/>
            <a:miter lim="800000"/>
            <a:headEnd/>
            <a:tailEnd/>
          </a:ln>
        </p:spPr>
        <p:txBody>
          <a:bodyPr wrap="square">
            <a:spAutoFit/>
          </a:bodyPr>
          <a:lstStyle/>
          <a:p>
            <a:pPr algn="ctr"/>
            <a:r>
              <a:rPr lang="en-US" altLang="ru-RU" sz="2400" b="1" dirty="0">
                <a:solidFill>
                  <a:srgbClr val="000000"/>
                </a:solidFill>
                <a:latin typeface="Arial Black" pitchFamily="34" charset="0"/>
              </a:rPr>
              <a:t>8</a:t>
            </a:r>
            <a:endParaRPr lang="ru-RU" altLang="ru-RU" sz="2400" b="1" dirty="0">
              <a:solidFill>
                <a:srgbClr val="000000"/>
              </a:solidFill>
              <a:latin typeface="Arial Black" pitchFamily="34" charset="0"/>
            </a:endParaRPr>
          </a:p>
        </p:txBody>
      </p:sp>
      <p:sp>
        <p:nvSpPr>
          <p:cNvPr id="2" name="Прямоугольник 1">
            <a:extLst>
              <a:ext uri="{FF2B5EF4-FFF2-40B4-BE49-F238E27FC236}">
                <a16:creationId xmlns:a16="http://schemas.microsoft.com/office/drawing/2014/main" id="{1A6A0C68-403A-164A-7B8B-1BDDC0429892}"/>
              </a:ext>
            </a:extLst>
          </p:cNvPr>
          <p:cNvSpPr/>
          <p:nvPr/>
        </p:nvSpPr>
        <p:spPr>
          <a:xfrm>
            <a:off x="1979712" y="908720"/>
            <a:ext cx="5616624" cy="302433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ru-RU" dirty="0"/>
          </a:p>
        </p:txBody>
      </p:sp>
      <p:sp>
        <p:nvSpPr>
          <p:cNvPr id="3" name="TextBox 2">
            <a:extLst>
              <a:ext uri="{FF2B5EF4-FFF2-40B4-BE49-F238E27FC236}">
                <a16:creationId xmlns:a16="http://schemas.microsoft.com/office/drawing/2014/main" id="{A782680B-BF6E-377B-8BB8-40C5A6D15989}"/>
              </a:ext>
            </a:extLst>
          </p:cNvPr>
          <p:cNvSpPr txBox="1"/>
          <p:nvPr/>
        </p:nvSpPr>
        <p:spPr>
          <a:xfrm>
            <a:off x="2267744" y="1128227"/>
            <a:ext cx="5005602" cy="2585323"/>
          </a:xfrm>
          <a:prstGeom prst="rect">
            <a:avLst/>
          </a:prstGeom>
          <a:noFill/>
          <a:effectLst/>
        </p:spPr>
        <p:txBody>
          <a:bodyPr wrap="square">
            <a:spAutoFit/>
          </a:bodyPr>
          <a:lstStyle/>
          <a:p>
            <a:pPr marL="0" indent="0">
              <a:buNone/>
            </a:pPr>
            <a:r>
              <a:rPr lang="ru-RU" b="1" u="sng" dirty="0"/>
              <a:t>Пример задачи.</a:t>
            </a:r>
          </a:p>
          <a:p>
            <a:pPr marL="0" indent="0">
              <a:buNone/>
            </a:pPr>
            <a:r>
              <a:rPr lang="ru-RU" dirty="0"/>
              <a:t>Отсортировать массив по возрастанию.</a:t>
            </a:r>
          </a:p>
          <a:p>
            <a:pPr marL="0" indent="0">
              <a:buNone/>
            </a:pPr>
            <a:r>
              <a:rPr lang="ru-RU" b="1" u="sng" dirty="0"/>
              <a:t>Решение</a:t>
            </a:r>
            <a:r>
              <a:rPr lang="ru-RU" b="1" dirty="0"/>
              <a:t>.</a:t>
            </a:r>
          </a:p>
          <a:p>
            <a:pPr marL="514350" indent="-514350">
              <a:buFont typeface="+mj-lt"/>
              <a:buAutoNum type="arabicPeriod"/>
            </a:pPr>
            <a:r>
              <a:rPr lang="ru-RU" dirty="0"/>
              <a:t>Делим массив на две примерно равные части</a:t>
            </a:r>
          </a:p>
          <a:p>
            <a:pPr marL="514350" indent="-514350">
              <a:buFont typeface="+mj-lt"/>
              <a:buAutoNum type="arabicPeriod"/>
            </a:pPr>
            <a:r>
              <a:rPr lang="ru-RU" dirty="0"/>
              <a:t>Сортируем каждую из них по возрастанию</a:t>
            </a:r>
          </a:p>
          <a:p>
            <a:pPr marL="514350" indent="-514350">
              <a:buFont typeface="+mj-lt"/>
              <a:buAutoNum type="arabicPeriod"/>
            </a:pPr>
            <a:r>
              <a:rPr lang="ru-RU" dirty="0"/>
              <a:t>Сливаем два отсортированных массива в один</a:t>
            </a:r>
          </a:p>
        </p:txBody>
      </p:sp>
      <p:sp>
        <p:nvSpPr>
          <p:cNvPr id="6" name="TextBox 5">
            <a:extLst>
              <a:ext uri="{FF2B5EF4-FFF2-40B4-BE49-F238E27FC236}">
                <a16:creationId xmlns:a16="http://schemas.microsoft.com/office/drawing/2014/main" id="{8DD15052-D3A7-07DE-7FB2-D1A92B3AFEB9}"/>
              </a:ext>
            </a:extLst>
          </p:cNvPr>
          <p:cNvSpPr txBox="1"/>
          <p:nvPr/>
        </p:nvSpPr>
        <p:spPr>
          <a:xfrm>
            <a:off x="431540" y="3933056"/>
            <a:ext cx="3096344" cy="523220"/>
          </a:xfrm>
          <a:prstGeom prst="rect">
            <a:avLst/>
          </a:prstGeom>
          <a:noFill/>
        </p:spPr>
        <p:txBody>
          <a:bodyPr wrap="square" rtlCol="0">
            <a:spAutoFit/>
          </a:bodyPr>
          <a:lstStyle/>
          <a:p>
            <a:r>
              <a:rPr lang="ru-RU" sz="2800" b="1" dirty="0"/>
              <a:t>Разделяем</a:t>
            </a:r>
            <a:endParaRPr lang="ru-RU" sz="2400" b="1" dirty="0"/>
          </a:p>
        </p:txBody>
      </p:sp>
      <p:graphicFrame>
        <p:nvGraphicFramePr>
          <p:cNvPr id="7" name="Схема 6">
            <a:extLst>
              <a:ext uri="{FF2B5EF4-FFF2-40B4-BE49-F238E27FC236}">
                <a16:creationId xmlns:a16="http://schemas.microsoft.com/office/drawing/2014/main" id="{8CF09CE3-0394-8E33-FC49-D10C4BC2FBE2}"/>
              </a:ext>
            </a:extLst>
          </p:cNvPr>
          <p:cNvGraphicFramePr/>
          <p:nvPr>
            <p:extLst>
              <p:ext uri="{D42A27DB-BD31-4B8C-83A1-F6EECF244321}">
                <p14:modId xmlns:p14="http://schemas.microsoft.com/office/powerpoint/2010/main" val="2873627088"/>
              </p:ext>
            </p:extLst>
          </p:nvPr>
        </p:nvGraphicFramePr>
        <p:xfrm>
          <a:off x="1672985" y="3284984"/>
          <a:ext cx="5904656" cy="3888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7909516"/>
      </p:ext>
    </p:extLst>
  </p:cSld>
  <p:clrMapOvr>
    <a:masterClrMapping/>
  </p:clrMapOvr>
</p:sld>
</file>

<file path=ppt/theme/theme1.xml><?xml version="1.0" encoding="utf-8"?>
<a:theme xmlns:a="http://schemas.openxmlformats.org/drawingml/2006/main" name="Тема1">
  <a:themeElements>
    <a:clrScheme name="Custom 1">
      <a:dk1>
        <a:srgbClr val="0230AC"/>
      </a:dk1>
      <a:lt1>
        <a:srgbClr val="FFFFFF"/>
      </a:lt1>
      <a:dk2>
        <a:srgbClr val="0230AC"/>
      </a:dk2>
      <a:lt2>
        <a:srgbClr val="FFFFFF"/>
      </a:lt2>
      <a:accent1>
        <a:srgbClr val="EC0044"/>
      </a:accent1>
      <a:accent2>
        <a:srgbClr val="0230AC"/>
      </a:accent2>
      <a:accent3>
        <a:srgbClr val="8F32AC"/>
      </a:accent3>
      <a:accent4>
        <a:srgbClr val="0057AC"/>
      </a:accent4>
      <a:accent5>
        <a:srgbClr val="EC5A00"/>
      </a:accent5>
      <a:accent6>
        <a:srgbClr val="ECEC00"/>
      </a:accent6>
      <a:hlink>
        <a:srgbClr val="4BBCFF"/>
      </a:hlink>
      <a:folHlink>
        <a:srgbClr val="C000C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Тема1</Template>
  <TotalTime>3794</TotalTime>
  <Words>1456</Words>
  <Application>Microsoft Office PowerPoint</Application>
  <PresentationFormat>Экран (4:3)</PresentationFormat>
  <Paragraphs>147</Paragraphs>
  <Slides>15</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15</vt:i4>
      </vt:variant>
    </vt:vector>
  </HeadingPairs>
  <TitlesOfParts>
    <vt:vector size="22" baseType="lpstr">
      <vt:lpstr>Arial</vt:lpstr>
      <vt:lpstr>Arial Black</vt:lpstr>
      <vt:lpstr>Calibri</vt:lpstr>
      <vt:lpstr>Cambria Math</vt:lpstr>
      <vt:lpstr>Sylfaen</vt:lpstr>
      <vt:lpstr>Verdana</vt:lpstr>
      <vt:lpstr>Тема1</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Аттестация аспиранта: Иванов Иван Борисович   «_________________________________________»  тема диссертации  научный руководитель: д.т.н., проф. Борисов Иван Иванович  кафедра ____________________Дата начала обучения_______________</dc:title>
  <dc:creator>Вика</dc:creator>
  <cp:lastModifiedBy>Andrey</cp:lastModifiedBy>
  <cp:revision>281</cp:revision>
  <dcterms:created xsi:type="dcterms:W3CDTF">2015-02-06T08:53:17Z</dcterms:created>
  <dcterms:modified xsi:type="dcterms:W3CDTF">2023-05-04T12:54:21Z</dcterms:modified>
</cp:coreProperties>
</file>