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mailto:luisgerardotb96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GIT y GITHUB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98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6875F-757A-4D2D-BD10-4B4E9575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5E46BB-26CF-4F06-A51D-26A84C96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990576"/>
          </a:xfrm>
        </p:spPr>
        <p:txBody>
          <a:bodyPr/>
          <a:lstStyle/>
          <a:p>
            <a:r>
              <a:rPr lang="es-MX" dirty="0">
                <a:hlinkClick r:id="rId2"/>
              </a:rPr>
              <a:t>luisgerardotb96@gmail.com</a:t>
            </a:r>
            <a:endParaRPr lang="es-MX" dirty="0"/>
          </a:p>
          <a:p>
            <a:r>
              <a:rPr lang="es-MX" dirty="0"/>
              <a:t>Luis Gerardo Tirado Bermúdez</a:t>
            </a:r>
          </a:p>
          <a:p>
            <a:r>
              <a:rPr lang="es-MX" dirty="0"/>
              <a:t>834-144-4668</a:t>
            </a:r>
          </a:p>
          <a:p>
            <a:r>
              <a:rPr lang="es-MX" dirty="0"/>
              <a:t>Fraccionamiento Bosques Campestre Calle Casuarina</a:t>
            </a:r>
            <a:r>
              <a:rPr lang="es-MX"/>
              <a:t>#18.</a:t>
            </a:r>
            <a:endParaRPr lang="es-MX" dirty="0"/>
          </a:p>
          <a:p>
            <a:endParaRPr lang="es-MX" dirty="0"/>
          </a:p>
        </p:txBody>
      </p:sp>
      <p:pic>
        <p:nvPicPr>
          <p:cNvPr id="1028" name="Picture 4" descr="Pequeño Husky Siberiano Siberiano Siberian Husky Husky Cachorro De ...">
            <a:extLst>
              <a:ext uri="{FF2B5EF4-FFF2-40B4-BE49-F238E27FC236}">
                <a16:creationId xmlns:a16="http://schemas.microsoft.com/office/drawing/2014/main" id="{CCF942A8-CDAB-47F1-89A4-8E43512F5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260" y="3836557"/>
            <a:ext cx="4040159" cy="269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632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21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GIT y GITHUB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y GITHUB</dc:title>
  <dc:creator>Omar Jasso</dc:creator>
  <cp:lastModifiedBy>Luis Gerardo Tirado Bermúdez</cp:lastModifiedBy>
  <cp:revision>3</cp:revision>
  <dcterms:created xsi:type="dcterms:W3CDTF">2020-07-08T12:01:01Z</dcterms:created>
  <dcterms:modified xsi:type="dcterms:W3CDTF">2020-07-08T14:37:20Z</dcterms:modified>
</cp:coreProperties>
</file>