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5fa44ff9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5fa44ff9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5fa44ff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5fa44ff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5fa44ff9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5fa44ff9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5fa44ff9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5fa44ff9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5fa44ff9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5fa44ff9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5ec1161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5ec1161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5ec1161a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5ec1161a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5ec1161a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5ec1161a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5fa44ff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5fa44ff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5fa44ff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5fa44ff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5fa44ff9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5fa44ff9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5fa44ff9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5fa44ff9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5fa44ff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5fa44ff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zaliczeniowy z przedmiotu Języki skryptowe w analizie danych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Rafał Śmiały, Informatyka niestacjonarna semestr 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499"/>
              <a:buFont typeface="Arial"/>
              <a:buNone/>
            </a:pPr>
            <a:r>
              <a:rPr lang="pl" sz="2000"/>
              <a:t>Analiza pobranych danych — Wykres penetracja pocisku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75" y="1465100"/>
            <a:ext cx="4206726" cy="221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900" y="1339725"/>
            <a:ext cx="4206724" cy="282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5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Analiza pobranych danych -</a:t>
            </a:r>
            <a:r>
              <a:rPr lang="pl" sz="1000">
                <a:solidFill>
                  <a:schemeClr val="dk2"/>
                </a:solidFill>
              </a:rPr>
              <a:t> </a:t>
            </a:r>
            <a:r>
              <a:rPr lang="pl" sz="2000"/>
              <a:t>Wykres czas przeładowania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50" y="1229875"/>
            <a:ext cx="4028525" cy="30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9875"/>
            <a:ext cx="4264725" cy="28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Analiza pobranych danych -</a:t>
            </a:r>
            <a:r>
              <a:rPr lang="pl" sz="1000">
                <a:solidFill>
                  <a:schemeClr val="dk2"/>
                </a:solidFill>
              </a:rPr>
              <a:t> </a:t>
            </a:r>
            <a:r>
              <a:rPr lang="pl" sz="2000"/>
              <a:t>Wykres ilość czołgów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50" y="1087850"/>
            <a:ext cx="5008725" cy="10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025" y="1087850"/>
            <a:ext cx="3330576" cy="362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Analiza pobranych danych — Wykres waga czołgów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5" y="984075"/>
            <a:ext cx="3512233" cy="37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875" y="984075"/>
            <a:ext cx="2915186" cy="37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Analiza pobranych danych — Wykres maksymalna prędkość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25" y="1229875"/>
            <a:ext cx="4123926" cy="217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200" y="1229875"/>
            <a:ext cx="4313224" cy="27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Spis treści 	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pl" sz="2300"/>
              <a:t>Web scraping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pl" sz="2300"/>
              <a:t>Analiza pobranych danych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Web scraping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l" sz="1000"/>
              <a:t>Scrapujemy dane ze strony: https://tanks.gg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l" sz="1000"/>
              <a:t>Strona startowa: https://tanks.gg/techtree/germany</a:t>
            </a:r>
            <a:endParaRPr sz="10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625" y="1077252"/>
            <a:ext cx="4683700" cy="35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000"/>
              <a:t>Algorytm </a:t>
            </a:r>
            <a:r>
              <a:rPr lang="pl" sz="2000"/>
              <a:t>programu — web</a:t>
            </a:r>
            <a:r>
              <a:rPr lang="pl" sz="2000"/>
              <a:t> scraping</a:t>
            </a:r>
            <a:endParaRPr sz="2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l" sz="1000"/>
              <a:t>Program korzysta z biblioteki selenium, która służy do automatyzacji przeglądarek internetowych. Umożliwia symulowanie interakcji użytkownika z witrynami internetowymi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l" sz="1000"/>
              <a:t>P</a:t>
            </a:r>
            <a:r>
              <a:rPr lang="pl" sz="1000"/>
              <a:t>rogram pobiera linki do drzewek technologicznych, szukając wszystkich elementów na stronie, które pasują do selektora CSS. W tym przypadku to: </a:t>
            </a:r>
            <a:r>
              <a:rPr b="1" lang="pl" sz="1000"/>
              <a:t>a[href*='/techtree/'] </a:t>
            </a:r>
            <a:endParaRPr b="1" sz="10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75" y="2151575"/>
            <a:ext cx="5461125" cy="22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1087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22"/>
              <a:t>Algorytm programu — web scraping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923200"/>
            <a:ext cx="85206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000">
                <a:latin typeface="Arial"/>
                <a:ea typeface="Arial"/>
                <a:cs typeface="Arial"/>
                <a:sym typeface="Arial"/>
              </a:rPr>
              <a:t>otworzenie pierwszej strony — drzewka technologicznego — Chiny, korzystając z listy wcześniej pobranych linków</a:t>
            </a:r>
            <a:endParaRPr sz="17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825" y="1373225"/>
            <a:ext cx="5166576" cy="33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22"/>
              <a:t>Algorytm programu — web scraping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l" sz="1000"/>
              <a:t>Pobieranie linków do czołgów, szukając wszystkich elementów na stronie, które pasują do selektora CSS: </a:t>
            </a:r>
            <a:r>
              <a:rPr b="1" lang="pl" sz="1000"/>
              <a:t>a[href*='/tank/'] - robi tak dla każdego "okienka"</a:t>
            </a:r>
            <a:endParaRPr b="1" sz="10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63" y="1742526"/>
            <a:ext cx="8315474" cy="301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04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22"/>
              <a:t>Algorytm programu — web scraping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373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l" sz="1000"/>
              <a:t>otworzenie strony pierwszego czołgu w drzewku technologicznym Chiny: </a:t>
            </a:r>
            <a:r>
              <a:rPr b="1" lang="pl" sz="1000"/>
              <a:t>Renault NC-31 </a:t>
            </a:r>
            <a:r>
              <a:rPr lang="pl" sz="1000"/>
              <a:t>— pobranie wszystkich statystyk numerycznych, które pasują do selektora CSS: </a:t>
            </a:r>
            <a:r>
              <a:rPr b="1" lang="pl" sz="1000"/>
              <a:t>a["div.stat-line"] &lt;span&gt;...&lt;/span&gt;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l" sz="1000"/>
              <a:t>pobranie wszystkich nazw statystyk, które pasują do selektora CSS: </a:t>
            </a:r>
            <a:r>
              <a:rPr b="1" lang="pl" sz="1000"/>
              <a:t>a["div.stat-line"] &lt;label&gt;...&lt;/label&gt;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775" y="1367650"/>
            <a:ext cx="5022101" cy="2931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9"/>
          <p:cNvCxnSpPr/>
          <p:nvPr/>
        </p:nvCxnSpPr>
        <p:spPr>
          <a:xfrm>
            <a:off x="7918150" y="2546375"/>
            <a:ext cx="552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04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Algorytm programu — web scraping</a:t>
            </a:r>
            <a:endParaRPr sz="2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281275" y="1234925"/>
            <a:ext cx="3660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l" sz="1000"/>
              <a:t>otworzenie wszystkich kolejnych "okienek", linków w drzewku z listy pobranych URL-ów.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l" sz="1000"/>
              <a:t>Przejście do kolejnych drzewek i powtórzenie powyższego algorytmu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l" sz="1000"/>
              <a:t>zapis do pliku CSV.</a:t>
            </a:r>
            <a:endParaRPr sz="10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025" y="880850"/>
            <a:ext cx="4469200" cy="18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075" y="2865950"/>
            <a:ext cx="5774151" cy="18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000"/>
              <a:t>Analiza pobranych danych -</a:t>
            </a:r>
            <a:r>
              <a:rPr lang="pl" sz="1000">
                <a:solidFill>
                  <a:schemeClr val="dk2"/>
                </a:solidFill>
              </a:rPr>
              <a:t> </a:t>
            </a:r>
            <a:r>
              <a:rPr lang="pl" sz="2000"/>
              <a:t>Wykres DPM (damage per minute)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75" y="1178413"/>
            <a:ext cx="4007550" cy="336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075" y="1168138"/>
            <a:ext cx="3886983" cy="33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