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0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0FF0-4E1E-40CE-AD57-758A93564D0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672FE-1E0C-4413-AD61-581816C7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470407"/>
            <a:ext cx="9328150" cy="60049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54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9" y="1419112"/>
            <a:ext cx="3554064" cy="36326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Oval 2"/>
          <p:cNvSpPr/>
          <p:nvPr/>
        </p:nvSpPr>
        <p:spPr>
          <a:xfrm>
            <a:off x="3735978" y="4206239"/>
            <a:ext cx="483326" cy="47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Mupfumisi</dc:creator>
  <cp:lastModifiedBy>Gerry Mupfumisi</cp:lastModifiedBy>
  <cp:revision>5</cp:revision>
  <cp:lastPrinted>2019-11-11T21:05:01Z</cp:lastPrinted>
  <dcterms:created xsi:type="dcterms:W3CDTF">2019-11-11T20:38:07Z</dcterms:created>
  <dcterms:modified xsi:type="dcterms:W3CDTF">2019-11-13T06:19:57Z</dcterms:modified>
</cp:coreProperties>
</file>