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44" r:id="rId3"/>
    <p:sldId id="443" r:id="rId4"/>
    <p:sldId id="446" r:id="rId5"/>
    <p:sldId id="445" r:id="rId6"/>
    <p:sldId id="448" r:id="rId7"/>
    <p:sldId id="447" r:id="rId8"/>
    <p:sldId id="441" r:id="rId9"/>
    <p:sldId id="440" r:id="rId10"/>
  </p:sldIdLst>
  <p:sldSz cx="9144000" cy="6858000" type="screen4x3"/>
  <p:notesSz cx="6807200" cy="993902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E5292"/>
    <a:srgbClr val="FF9999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5238" autoAdjust="0"/>
  </p:normalViewPr>
  <p:slideViewPr>
    <p:cSldViewPr>
      <p:cViewPr varScale="1">
        <p:scale>
          <a:sx n="87" d="100"/>
          <a:sy n="87" d="100"/>
        </p:scale>
        <p:origin x="1334" y="53"/>
      </p:cViewPr>
      <p:guideLst>
        <p:guide orient="horz" pos="2172"/>
        <p:guide pos="2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957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2450"/>
            <a:ext cx="294957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ACFF7001-2F4E-4147-ADA0-3BA4DF8A26A8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20408585-DF0E-414A-9706-45645697E2E8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新細明體" panose="02020500000000000000" pitchFamily="18" charset="-12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/>
              <a:t> </a:t>
            </a:r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71205-D409-429E-86F2-04D03867DEE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11865-ED91-4446-8823-29EBB01E3C0C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B18E1-5FC8-4E4D-B966-56F8C550EA9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94BFB-947C-45B1-8892-1F2C4B3D069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696C9-A3C0-44D5-B8EE-54C6285C154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D398D-BE34-41D6-B722-81CCF4FFEDE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4E07E-9F8F-4447-88A4-8B1AEBCFD18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C7766-624A-4C91-9320-B7B2F61CFFCD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292E3-8BB2-4636-BBA6-E76B6FC54CE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FCAAB-3C0A-4050-8089-3F1FE2440CC2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FAF0D-18FB-4F70-8848-E052DE963D8D}" type="slidenum">
              <a:rPr lang="en-US" altLang="zh-TW"/>
            </a:fld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347864" y="6488113"/>
            <a:ext cx="2455862" cy="29368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Foxlink Confidential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DCAB5-E9AD-4746-AC60-5C0363DF8867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46121-6B97-403E-8573-244698D1FA1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2.png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en-US" altLang="zh-TW"/>
          </a:p>
          <a:p>
            <a:pPr lvl="1"/>
            <a:r>
              <a:rPr lang="zh-TW" altLang="en-US"/>
              <a:t>第二層</a:t>
            </a:r>
            <a:endParaRPr lang="en-US" altLang="zh-TW"/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  <a:endParaRPr lang="en-US" altLang="zh-TW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53188"/>
            <a:ext cx="3241675" cy="404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488113"/>
            <a:ext cx="2455862" cy="69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1050" y="6561138"/>
            <a:ext cx="19050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CC659A46-CD09-4F66-A566-6CD4B66AF067}" type="slidenum">
              <a:rPr lang="en-US" altLang="zh-TW"/>
            </a:fld>
            <a:endParaRPr lang="en-US" altLang="zh-TW"/>
          </a:p>
        </p:txBody>
      </p:sp>
      <p:pic>
        <p:nvPicPr>
          <p:cNvPr id="1031" name="Picture 7" descr="foxlin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337300"/>
            <a:ext cx="15398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2" name="Object 8"/>
          <p:cNvGraphicFramePr>
            <a:graphicFrameLocks noChangeAspect="1"/>
          </p:cNvGraphicFramePr>
          <p:nvPr userDrawn="1"/>
        </p:nvGraphicFramePr>
        <p:xfrm>
          <a:off x="250825" y="0"/>
          <a:ext cx="9906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Image" r:id="rId15" imgW="1257300" imgH="1371600" progId="">
                  <p:embed/>
                </p:oleObj>
              </mc:Choice>
              <mc:Fallback>
                <p:oleObj name="Image" r:id="rId15" imgW="1257300" imgH="1371600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0"/>
                        <a:ext cx="9906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CC99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CC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0" dir="3187806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331913" y="620713"/>
            <a:ext cx="7391400" cy="0"/>
          </a:xfrm>
          <a:prstGeom prst="line">
            <a:avLst/>
          </a:prstGeom>
          <a:noFill/>
          <a:ln w="47625" cmpd="thickThin">
            <a:solidFill>
              <a:srgbClr val="00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34" name="Group 10"/>
          <p:cNvGrpSpPr/>
          <p:nvPr userDrawn="1"/>
        </p:nvGrpSpPr>
        <p:grpSpPr bwMode="auto">
          <a:xfrm>
            <a:off x="685800" y="1219200"/>
            <a:ext cx="7772400" cy="4495800"/>
            <a:chOff x="2198" y="1655"/>
            <a:chExt cx="1390" cy="575"/>
          </a:xfrm>
        </p:grpSpPr>
        <p:sp>
          <p:nvSpPr>
            <p:cNvPr id="1036" name="Freeform 11"/>
            <p:cNvSpPr/>
            <p:nvPr/>
          </p:nvSpPr>
          <p:spPr bwMode="auto">
            <a:xfrm>
              <a:off x="2898" y="1816"/>
              <a:ext cx="8" cy="7"/>
            </a:xfrm>
            <a:custGeom>
              <a:avLst/>
              <a:gdLst>
                <a:gd name="T0" fmla="*/ 0 w 24"/>
                <a:gd name="T1" fmla="*/ 0 h 21"/>
                <a:gd name="T2" fmla="*/ 0 w 24"/>
                <a:gd name="T3" fmla="*/ 0 h 21"/>
                <a:gd name="T4" fmla="*/ 0 w 24"/>
                <a:gd name="T5" fmla="*/ 0 h 21"/>
                <a:gd name="T6" fmla="*/ 0 w 24"/>
                <a:gd name="T7" fmla="*/ 0 h 21"/>
                <a:gd name="T8" fmla="*/ 0 w 24"/>
                <a:gd name="T9" fmla="*/ 0 h 21"/>
                <a:gd name="T10" fmla="*/ 0 w 24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18"/>
                  </a:lnTo>
                  <a:lnTo>
                    <a:pt x="15" y="21"/>
                  </a:lnTo>
                  <a:lnTo>
                    <a:pt x="0" y="3"/>
                  </a:lnTo>
                  <a:lnTo>
                    <a:pt x="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2"/>
            <p:cNvSpPr/>
            <p:nvPr/>
          </p:nvSpPr>
          <p:spPr bwMode="auto">
            <a:xfrm>
              <a:off x="2884" y="1803"/>
              <a:ext cx="6" cy="11"/>
            </a:xfrm>
            <a:custGeom>
              <a:avLst/>
              <a:gdLst>
                <a:gd name="T0" fmla="*/ 0 w 18"/>
                <a:gd name="T1" fmla="*/ 0 h 32"/>
                <a:gd name="T2" fmla="*/ 0 w 18"/>
                <a:gd name="T3" fmla="*/ 0 h 32"/>
                <a:gd name="T4" fmla="*/ 0 w 18"/>
                <a:gd name="T5" fmla="*/ 0 h 32"/>
                <a:gd name="T6" fmla="*/ 0 w 18"/>
                <a:gd name="T7" fmla="*/ 0 h 32"/>
                <a:gd name="T8" fmla="*/ 0 w 18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lnTo>
                    <a:pt x="0" y="10"/>
                  </a:lnTo>
                  <a:lnTo>
                    <a:pt x="4" y="32"/>
                  </a:lnTo>
                  <a:lnTo>
                    <a:pt x="16" y="31"/>
                  </a:lnTo>
                  <a:lnTo>
                    <a:pt x="18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38" name="Group 13"/>
            <p:cNvGrpSpPr/>
            <p:nvPr/>
          </p:nvGrpSpPr>
          <p:grpSpPr bwMode="auto">
            <a:xfrm>
              <a:off x="3465" y="2132"/>
              <a:ext cx="123" cy="58"/>
              <a:chOff x="3465" y="2132"/>
              <a:chExt cx="123" cy="58"/>
            </a:xfrm>
          </p:grpSpPr>
          <p:sp>
            <p:nvSpPr>
              <p:cNvPr id="1068" name="Freeform 14"/>
              <p:cNvSpPr/>
              <p:nvPr/>
            </p:nvSpPr>
            <p:spPr bwMode="auto">
              <a:xfrm>
                <a:off x="3569" y="2132"/>
                <a:ext cx="19" cy="36"/>
              </a:xfrm>
              <a:custGeom>
                <a:avLst/>
                <a:gdLst>
                  <a:gd name="T0" fmla="*/ 0 w 57"/>
                  <a:gd name="T1" fmla="*/ 0 h 107"/>
                  <a:gd name="T2" fmla="*/ 0 w 57"/>
                  <a:gd name="T3" fmla="*/ 0 h 107"/>
                  <a:gd name="T4" fmla="*/ 0 w 57"/>
                  <a:gd name="T5" fmla="*/ 0 h 107"/>
                  <a:gd name="T6" fmla="*/ 0 w 57"/>
                  <a:gd name="T7" fmla="*/ 0 h 107"/>
                  <a:gd name="T8" fmla="*/ 0 w 57"/>
                  <a:gd name="T9" fmla="*/ 0 h 107"/>
                  <a:gd name="T10" fmla="*/ 0 w 57"/>
                  <a:gd name="T11" fmla="*/ 0 h 107"/>
                  <a:gd name="T12" fmla="*/ 0 w 57"/>
                  <a:gd name="T13" fmla="*/ 0 h 107"/>
                  <a:gd name="T14" fmla="*/ 0 w 57"/>
                  <a:gd name="T15" fmla="*/ 0 h 107"/>
                  <a:gd name="T16" fmla="*/ 0 w 57"/>
                  <a:gd name="T17" fmla="*/ 0 h 107"/>
                  <a:gd name="T18" fmla="*/ 0 w 57"/>
                  <a:gd name="T19" fmla="*/ 0 h 107"/>
                  <a:gd name="T20" fmla="*/ 0 w 57"/>
                  <a:gd name="T21" fmla="*/ 0 h 107"/>
                  <a:gd name="T22" fmla="*/ 0 w 57"/>
                  <a:gd name="T23" fmla="*/ 0 h 107"/>
                  <a:gd name="T24" fmla="*/ 0 w 57"/>
                  <a:gd name="T25" fmla="*/ 0 h 107"/>
                  <a:gd name="T26" fmla="*/ 0 w 57"/>
                  <a:gd name="T27" fmla="*/ 0 h 107"/>
                  <a:gd name="T28" fmla="*/ 0 w 57"/>
                  <a:gd name="T29" fmla="*/ 0 h 107"/>
                  <a:gd name="T30" fmla="*/ 0 w 57"/>
                  <a:gd name="T31" fmla="*/ 0 h 107"/>
                  <a:gd name="T32" fmla="*/ 0 w 57"/>
                  <a:gd name="T33" fmla="*/ 0 h 107"/>
                  <a:gd name="T34" fmla="*/ 0 w 57"/>
                  <a:gd name="T35" fmla="*/ 0 h 107"/>
                  <a:gd name="T36" fmla="*/ 0 w 57"/>
                  <a:gd name="T37" fmla="*/ 0 h 107"/>
                  <a:gd name="T38" fmla="*/ 0 w 57"/>
                  <a:gd name="T39" fmla="*/ 0 h 107"/>
                  <a:gd name="T40" fmla="*/ 0 w 57"/>
                  <a:gd name="T41" fmla="*/ 0 h 107"/>
                  <a:gd name="T42" fmla="*/ 0 w 57"/>
                  <a:gd name="T43" fmla="*/ 0 h 107"/>
                  <a:gd name="T44" fmla="*/ 0 w 57"/>
                  <a:gd name="T45" fmla="*/ 0 h 107"/>
                  <a:gd name="T46" fmla="*/ 0 w 57"/>
                  <a:gd name="T47" fmla="*/ 0 h 107"/>
                  <a:gd name="T48" fmla="*/ 0 w 57"/>
                  <a:gd name="T49" fmla="*/ 0 h 107"/>
                  <a:gd name="T50" fmla="*/ 0 w 57"/>
                  <a:gd name="T51" fmla="*/ 0 h 107"/>
                  <a:gd name="T52" fmla="*/ 0 w 57"/>
                  <a:gd name="T53" fmla="*/ 0 h 107"/>
                  <a:gd name="T54" fmla="*/ 0 w 57"/>
                  <a:gd name="T55" fmla="*/ 0 h 107"/>
                  <a:gd name="T56" fmla="*/ 0 w 57"/>
                  <a:gd name="T57" fmla="*/ 0 h 107"/>
                  <a:gd name="T58" fmla="*/ 0 w 57"/>
                  <a:gd name="T59" fmla="*/ 0 h 107"/>
                  <a:gd name="T60" fmla="*/ 0 w 57"/>
                  <a:gd name="T61" fmla="*/ 0 h 107"/>
                  <a:gd name="T62" fmla="*/ 0 w 57"/>
                  <a:gd name="T63" fmla="*/ 0 h 107"/>
                  <a:gd name="T64" fmla="*/ 0 w 57"/>
                  <a:gd name="T65" fmla="*/ 0 h 107"/>
                  <a:gd name="T66" fmla="*/ 0 w 57"/>
                  <a:gd name="T67" fmla="*/ 0 h 107"/>
                  <a:gd name="T68" fmla="*/ 0 w 57"/>
                  <a:gd name="T69" fmla="*/ 0 h 107"/>
                  <a:gd name="T70" fmla="*/ 0 w 57"/>
                  <a:gd name="T71" fmla="*/ 0 h 107"/>
                  <a:gd name="T72" fmla="*/ 0 w 57"/>
                  <a:gd name="T73" fmla="*/ 0 h 107"/>
                  <a:gd name="T74" fmla="*/ 0 w 57"/>
                  <a:gd name="T75" fmla="*/ 0 h 107"/>
                  <a:gd name="T76" fmla="*/ 0 w 57"/>
                  <a:gd name="T77" fmla="*/ 0 h 107"/>
                  <a:gd name="T78" fmla="*/ 0 w 57"/>
                  <a:gd name="T79" fmla="*/ 0 h 107"/>
                  <a:gd name="T80" fmla="*/ 0 w 57"/>
                  <a:gd name="T81" fmla="*/ 0 h 107"/>
                  <a:gd name="T82" fmla="*/ 0 w 57"/>
                  <a:gd name="T83" fmla="*/ 0 h 107"/>
                  <a:gd name="T84" fmla="*/ 0 w 57"/>
                  <a:gd name="T85" fmla="*/ 0 h 107"/>
                  <a:gd name="T86" fmla="*/ 0 w 57"/>
                  <a:gd name="T87" fmla="*/ 0 h 107"/>
                  <a:gd name="T88" fmla="*/ 0 w 57"/>
                  <a:gd name="T89" fmla="*/ 0 h 107"/>
                  <a:gd name="T90" fmla="*/ 0 w 57"/>
                  <a:gd name="T91" fmla="*/ 0 h 107"/>
                  <a:gd name="T92" fmla="*/ 0 w 57"/>
                  <a:gd name="T93" fmla="*/ 0 h 10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7" h="107">
                    <a:moveTo>
                      <a:pt x="18" y="2"/>
                    </a:moveTo>
                    <a:lnTo>
                      <a:pt x="23" y="0"/>
                    </a:lnTo>
                    <a:lnTo>
                      <a:pt x="34" y="14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2" y="52"/>
                    </a:lnTo>
                    <a:lnTo>
                      <a:pt x="43" y="55"/>
                    </a:lnTo>
                    <a:lnTo>
                      <a:pt x="47" y="62"/>
                    </a:lnTo>
                    <a:lnTo>
                      <a:pt x="51" y="59"/>
                    </a:lnTo>
                    <a:lnTo>
                      <a:pt x="54" y="54"/>
                    </a:lnTo>
                    <a:lnTo>
                      <a:pt x="57" y="55"/>
                    </a:lnTo>
                    <a:lnTo>
                      <a:pt x="53" y="63"/>
                    </a:lnTo>
                    <a:lnTo>
                      <a:pt x="51" y="67"/>
                    </a:lnTo>
                    <a:lnTo>
                      <a:pt x="49" y="76"/>
                    </a:lnTo>
                    <a:lnTo>
                      <a:pt x="43" y="79"/>
                    </a:lnTo>
                    <a:lnTo>
                      <a:pt x="38" y="82"/>
                    </a:lnTo>
                    <a:lnTo>
                      <a:pt x="32" y="87"/>
                    </a:lnTo>
                    <a:lnTo>
                      <a:pt x="30" y="91"/>
                    </a:lnTo>
                    <a:lnTo>
                      <a:pt x="32" y="94"/>
                    </a:lnTo>
                    <a:lnTo>
                      <a:pt x="34" y="101"/>
                    </a:lnTo>
                    <a:lnTo>
                      <a:pt x="28" y="103"/>
                    </a:lnTo>
                    <a:lnTo>
                      <a:pt x="23" y="106"/>
                    </a:lnTo>
                    <a:lnTo>
                      <a:pt x="18" y="107"/>
                    </a:lnTo>
                    <a:lnTo>
                      <a:pt x="14" y="106"/>
                    </a:lnTo>
                    <a:lnTo>
                      <a:pt x="8" y="103"/>
                    </a:lnTo>
                    <a:lnTo>
                      <a:pt x="4" y="101"/>
                    </a:lnTo>
                    <a:lnTo>
                      <a:pt x="8" y="97"/>
                    </a:lnTo>
                    <a:lnTo>
                      <a:pt x="14" y="94"/>
                    </a:lnTo>
                    <a:lnTo>
                      <a:pt x="18" y="89"/>
                    </a:lnTo>
                    <a:lnTo>
                      <a:pt x="18" y="86"/>
                    </a:lnTo>
                    <a:lnTo>
                      <a:pt x="14" y="82"/>
                    </a:lnTo>
                    <a:lnTo>
                      <a:pt x="8" y="78"/>
                    </a:lnTo>
                    <a:lnTo>
                      <a:pt x="4" y="78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4" y="68"/>
                    </a:lnTo>
                    <a:lnTo>
                      <a:pt x="8" y="67"/>
                    </a:lnTo>
                    <a:lnTo>
                      <a:pt x="14" y="63"/>
                    </a:lnTo>
                    <a:lnTo>
                      <a:pt x="15" y="62"/>
                    </a:lnTo>
                    <a:lnTo>
                      <a:pt x="19" y="46"/>
                    </a:lnTo>
                    <a:lnTo>
                      <a:pt x="15" y="43"/>
                    </a:lnTo>
                    <a:lnTo>
                      <a:pt x="12" y="38"/>
                    </a:lnTo>
                    <a:lnTo>
                      <a:pt x="10" y="30"/>
                    </a:lnTo>
                    <a:lnTo>
                      <a:pt x="12" y="22"/>
                    </a:lnTo>
                    <a:lnTo>
                      <a:pt x="14" y="16"/>
                    </a:lnTo>
                    <a:lnTo>
                      <a:pt x="18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9" name="Freeform 15"/>
              <p:cNvSpPr/>
              <p:nvPr/>
            </p:nvSpPr>
            <p:spPr bwMode="auto">
              <a:xfrm>
                <a:off x="3531" y="2161"/>
                <a:ext cx="36" cy="29"/>
              </a:xfrm>
              <a:custGeom>
                <a:avLst/>
                <a:gdLst>
                  <a:gd name="T0" fmla="*/ 0 w 106"/>
                  <a:gd name="T1" fmla="*/ 0 h 88"/>
                  <a:gd name="T2" fmla="*/ 0 w 106"/>
                  <a:gd name="T3" fmla="*/ 0 h 88"/>
                  <a:gd name="T4" fmla="*/ 0 w 106"/>
                  <a:gd name="T5" fmla="*/ 0 h 88"/>
                  <a:gd name="T6" fmla="*/ 0 w 106"/>
                  <a:gd name="T7" fmla="*/ 0 h 88"/>
                  <a:gd name="T8" fmla="*/ 0 w 106"/>
                  <a:gd name="T9" fmla="*/ 0 h 88"/>
                  <a:gd name="T10" fmla="*/ 0 w 106"/>
                  <a:gd name="T11" fmla="*/ 0 h 88"/>
                  <a:gd name="T12" fmla="*/ 0 w 106"/>
                  <a:gd name="T13" fmla="*/ 0 h 88"/>
                  <a:gd name="T14" fmla="*/ 0 w 106"/>
                  <a:gd name="T15" fmla="*/ 0 h 88"/>
                  <a:gd name="T16" fmla="*/ 0 w 106"/>
                  <a:gd name="T17" fmla="*/ 0 h 88"/>
                  <a:gd name="T18" fmla="*/ 0 w 106"/>
                  <a:gd name="T19" fmla="*/ 0 h 88"/>
                  <a:gd name="T20" fmla="*/ 0 w 106"/>
                  <a:gd name="T21" fmla="*/ 0 h 88"/>
                  <a:gd name="T22" fmla="*/ 0 w 106"/>
                  <a:gd name="T23" fmla="*/ 0 h 88"/>
                  <a:gd name="T24" fmla="*/ 0 w 106"/>
                  <a:gd name="T25" fmla="*/ 0 h 88"/>
                  <a:gd name="T26" fmla="*/ 0 w 106"/>
                  <a:gd name="T27" fmla="*/ 0 h 88"/>
                  <a:gd name="T28" fmla="*/ 0 w 106"/>
                  <a:gd name="T29" fmla="*/ 0 h 88"/>
                  <a:gd name="T30" fmla="*/ 0 w 106"/>
                  <a:gd name="T31" fmla="*/ 0 h 88"/>
                  <a:gd name="T32" fmla="*/ 0 w 106"/>
                  <a:gd name="T33" fmla="*/ 0 h 88"/>
                  <a:gd name="T34" fmla="*/ 0 w 106"/>
                  <a:gd name="T35" fmla="*/ 0 h 88"/>
                  <a:gd name="T36" fmla="*/ 0 w 106"/>
                  <a:gd name="T37" fmla="*/ 0 h 88"/>
                  <a:gd name="T38" fmla="*/ 0 w 106"/>
                  <a:gd name="T39" fmla="*/ 0 h 88"/>
                  <a:gd name="T40" fmla="*/ 0 w 106"/>
                  <a:gd name="T41" fmla="*/ 0 h 88"/>
                  <a:gd name="T42" fmla="*/ 0 w 106"/>
                  <a:gd name="T43" fmla="*/ 0 h 88"/>
                  <a:gd name="T44" fmla="*/ 0 w 106"/>
                  <a:gd name="T45" fmla="*/ 0 h 88"/>
                  <a:gd name="T46" fmla="*/ 0 w 106"/>
                  <a:gd name="T47" fmla="*/ 0 h 88"/>
                  <a:gd name="T48" fmla="*/ 0 w 106"/>
                  <a:gd name="T49" fmla="*/ 0 h 88"/>
                  <a:gd name="T50" fmla="*/ 0 w 106"/>
                  <a:gd name="T51" fmla="*/ 0 h 88"/>
                  <a:gd name="T52" fmla="*/ 0 w 106"/>
                  <a:gd name="T53" fmla="*/ 0 h 8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06" h="88">
                    <a:moveTo>
                      <a:pt x="74" y="0"/>
                    </a:moveTo>
                    <a:lnTo>
                      <a:pt x="88" y="0"/>
                    </a:lnTo>
                    <a:lnTo>
                      <a:pt x="106" y="25"/>
                    </a:lnTo>
                    <a:lnTo>
                      <a:pt x="87" y="44"/>
                    </a:lnTo>
                    <a:lnTo>
                      <a:pt x="87" y="53"/>
                    </a:lnTo>
                    <a:lnTo>
                      <a:pt x="83" y="56"/>
                    </a:lnTo>
                    <a:lnTo>
                      <a:pt x="68" y="56"/>
                    </a:lnTo>
                    <a:lnTo>
                      <a:pt x="55" y="65"/>
                    </a:lnTo>
                    <a:lnTo>
                      <a:pt x="43" y="79"/>
                    </a:lnTo>
                    <a:lnTo>
                      <a:pt x="35" y="88"/>
                    </a:lnTo>
                    <a:lnTo>
                      <a:pt x="35" y="79"/>
                    </a:lnTo>
                    <a:lnTo>
                      <a:pt x="19" y="83"/>
                    </a:lnTo>
                    <a:lnTo>
                      <a:pt x="9" y="83"/>
                    </a:lnTo>
                    <a:lnTo>
                      <a:pt x="0" y="83"/>
                    </a:lnTo>
                    <a:lnTo>
                      <a:pt x="16" y="65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39" y="45"/>
                    </a:lnTo>
                    <a:lnTo>
                      <a:pt x="43" y="45"/>
                    </a:lnTo>
                    <a:lnTo>
                      <a:pt x="50" y="41"/>
                    </a:lnTo>
                    <a:lnTo>
                      <a:pt x="55" y="41"/>
                    </a:lnTo>
                    <a:lnTo>
                      <a:pt x="54" y="29"/>
                    </a:lnTo>
                    <a:lnTo>
                      <a:pt x="55" y="29"/>
                    </a:lnTo>
                    <a:lnTo>
                      <a:pt x="63" y="24"/>
                    </a:lnTo>
                    <a:lnTo>
                      <a:pt x="63" y="27"/>
                    </a:lnTo>
                    <a:lnTo>
                      <a:pt x="78" y="17"/>
                    </a:lnTo>
                    <a:lnTo>
                      <a:pt x="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70" name="Freeform 16"/>
              <p:cNvSpPr/>
              <p:nvPr/>
            </p:nvSpPr>
            <p:spPr bwMode="auto">
              <a:xfrm>
                <a:off x="3465" y="2162"/>
                <a:ext cx="14" cy="16"/>
              </a:xfrm>
              <a:custGeom>
                <a:avLst/>
                <a:gdLst>
                  <a:gd name="T0" fmla="*/ 0 w 40"/>
                  <a:gd name="T1" fmla="*/ 0 h 48"/>
                  <a:gd name="T2" fmla="*/ 0 w 40"/>
                  <a:gd name="T3" fmla="*/ 0 h 48"/>
                  <a:gd name="T4" fmla="*/ 0 w 40"/>
                  <a:gd name="T5" fmla="*/ 0 h 48"/>
                  <a:gd name="T6" fmla="*/ 0 w 40"/>
                  <a:gd name="T7" fmla="*/ 0 h 48"/>
                  <a:gd name="T8" fmla="*/ 0 w 40"/>
                  <a:gd name="T9" fmla="*/ 0 h 48"/>
                  <a:gd name="T10" fmla="*/ 0 w 40"/>
                  <a:gd name="T11" fmla="*/ 0 h 48"/>
                  <a:gd name="T12" fmla="*/ 0 w 40"/>
                  <a:gd name="T13" fmla="*/ 0 h 48"/>
                  <a:gd name="T14" fmla="*/ 0 w 40"/>
                  <a:gd name="T15" fmla="*/ 0 h 48"/>
                  <a:gd name="T16" fmla="*/ 0 w 40"/>
                  <a:gd name="T17" fmla="*/ 0 h 48"/>
                  <a:gd name="T18" fmla="*/ 0 w 40"/>
                  <a:gd name="T19" fmla="*/ 0 h 48"/>
                  <a:gd name="T20" fmla="*/ 0 w 40"/>
                  <a:gd name="T21" fmla="*/ 0 h 48"/>
                  <a:gd name="T22" fmla="*/ 0 w 40"/>
                  <a:gd name="T23" fmla="*/ 0 h 48"/>
                  <a:gd name="T24" fmla="*/ 0 w 40"/>
                  <a:gd name="T25" fmla="*/ 0 h 48"/>
                  <a:gd name="T26" fmla="*/ 0 w 40"/>
                  <a:gd name="T27" fmla="*/ 0 h 48"/>
                  <a:gd name="T28" fmla="*/ 0 w 40"/>
                  <a:gd name="T29" fmla="*/ 0 h 48"/>
                  <a:gd name="T30" fmla="*/ 0 w 40"/>
                  <a:gd name="T31" fmla="*/ 0 h 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0" h="48">
                    <a:moveTo>
                      <a:pt x="0" y="0"/>
                    </a:moveTo>
                    <a:lnTo>
                      <a:pt x="10" y="0"/>
                    </a:lnTo>
                    <a:lnTo>
                      <a:pt x="19" y="6"/>
                    </a:lnTo>
                    <a:lnTo>
                      <a:pt x="40" y="6"/>
                    </a:lnTo>
                    <a:lnTo>
                      <a:pt x="36" y="15"/>
                    </a:lnTo>
                    <a:lnTo>
                      <a:pt x="40" y="22"/>
                    </a:lnTo>
                    <a:lnTo>
                      <a:pt x="34" y="22"/>
                    </a:lnTo>
                    <a:lnTo>
                      <a:pt x="31" y="24"/>
                    </a:lnTo>
                    <a:lnTo>
                      <a:pt x="27" y="26"/>
                    </a:lnTo>
                    <a:lnTo>
                      <a:pt x="31" y="48"/>
                    </a:lnTo>
                    <a:lnTo>
                      <a:pt x="19" y="46"/>
                    </a:lnTo>
                    <a:lnTo>
                      <a:pt x="7" y="39"/>
                    </a:lnTo>
                    <a:lnTo>
                      <a:pt x="7" y="24"/>
                    </a:lnTo>
                    <a:lnTo>
                      <a:pt x="7" y="20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39" name="Freeform 17"/>
            <p:cNvSpPr/>
            <p:nvPr/>
          </p:nvSpPr>
          <p:spPr bwMode="auto">
            <a:xfrm>
              <a:off x="3490" y="1995"/>
              <a:ext cx="22" cy="17"/>
            </a:xfrm>
            <a:custGeom>
              <a:avLst/>
              <a:gdLst>
                <a:gd name="T0" fmla="*/ 0 w 67"/>
                <a:gd name="T1" fmla="*/ 0 h 51"/>
                <a:gd name="T2" fmla="*/ 0 w 67"/>
                <a:gd name="T3" fmla="*/ 0 h 51"/>
                <a:gd name="T4" fmla="*/ 0 w 67"/>
                <a:gd name="T5" fmla="*/ 0 h 51"/>
                <a:gd name="T6" fmla="*/ 0 w 67"/>
                <a:gd name="T7" fmla="*/ 0 h 51"/>
                <a:gd name="T8" fmla="*/ 0 w 67"/>
                <a:gd name="T9" fmla="*/ 0 h 51"/>
                <a:gd name="T10" fmla="*/ 0 w 67"/>
                <a:gd name="T11" fmla="*/ 0 h 51"/>
                <a:gd name="T12" fmla="*/ 0 w 67"/>
                <a:gd name="T13" fmla="*/ 0 h 51"/>
                <a:gd name="T14" fmla="*/ 0 w 67"/>
                <a:gd name="T15" fmla="*/ 0 h 51"/>
                <a:gd name="T16" fmla="*/ 0 w 67"/>
                <a:gd name="T17" fmla="*/ 0 h 51"/>
                <a:gd name="T18" fmla="*/ 0 w 67"/>
                <a:gd name="T19" fmla="*/ 0 h 51"/>
                <a:gd name="T20" fmla="*/ 0 w 67"/>
                <a:gd name="T21" fmla="*/ 0 h 51"/>
                <a:gd name="T22" fmla="*/ 0 w 67"/>
                <a:gd name="T23" fmla="*/ 0 h 51"/>
                <a:gd name="T24" fmla="*/ 0 w 67"/>
                <a:gd name="T25" fmla="*/ 0 h 51"/>
                <a:gd name="T26" fmla="*/ 0 w 67"/>
                <a:gd name="T27" fmla="*/ 0 h 51"/>
                <a:gd name="T28" fmla="*/ 0 w 67"/>
                <a:gd name="T29" fmla="*/ 0 h 51"/>
                <a:gd name="T30" fmla="*/ 0 w 67"/>
                <a:gd name="T31" fmla="*/ 0 h 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7" h="51">
                  <a:moveTo>
                    <a:pt x="13" y="20"/>
                  </a:moveTo>
                  <a:lnTo>
                    <a:pt x="0" y="41"/>
                  </a:lnTo>
                  <a:lnTo>
                    <a:pt x="4" y="49"/>
                  </a:lnTo>
                  <a:lnTo>
                    <a:pt x="24" y="51"/>
                  </a:lnTo>
                  <a:lnTo>
                    <a:pt x="39" y="51"/>
                  </a:lnTo>
                  <a:lnTo>
                    <a:pt x="47" y="44"/>
                  </a:lnTo>
                  <a:lnTo>
                    <a:pt x="49" y="34"/>
                  </a:lnTo>
                  <a:lnTo>
                    <a:pt x="67" y="34"/>
                  </a:lnTo>
                  <a:lnTo>
                    <a:pt x="63" y="21"/>
                  </a:lnTo>
                  <a:lnTo>
                    <a:pt x="63" y="10"/>
                  </a:lnTo>
                  <a:lnTo>
                    <a:pt x="48" y="0"/>
                  </a:lnTo>
                  <a:lnTo>
                    <a:pt x="44" y="16"/>
                  </a:lnTo>
                  <a:lnTo>
                    <a:pt x="53" y="24"/>
                  </a:lnTo>
                  <a:lnTo>
                    <a:pt x="37" y="24"/>
                  </a:lnTo>
                  <a:lnTo>
                    <a:pt x="32" y="29"/>
                  </a:lnTo>
                  <a:lnTo>
                    <a:pt x="13" y="20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40" name="Group 18"/>
            <p:cNvGrpSpPr/>
            <p:nvPr/>
          </p:nvGrpSpPr>
          <p:grpSpPr bwMode="auto">
            <a:xfrm>
              <a:off x="3247" y="1740"/>
              <a:ext cx="259" cy="415"/>
              <a:chOff x="3247" y="1740"/>
              <a:chExt cx="259" cy="415"/>
            </a:xfrm>
          </p:grpSpPr>
          <p:grpSp>
            <p:nvGrpSpPr>
              <p:cNvPr id="1055" name="Group 19"/>
              <p:cNvGrpSpPr/>
              <p:nvPr/>
            </p:nvGrpSpPr>
            <p:grpSpPr bwMode="auto">
              <a:xfrm>
                <a:off x="3289" y="1783"/>
                <a:ext cx="58" cy="124"/>
                <a:chOff x="3289" y="1783"/>
                <a:chExt cx="58" cy="124"/>
              </a:xfrm>
            </p:grpSpPr>
            <p:sp>
              <p:nvSpPr>
                <p:cNvPr id="1065" name="Freeform 20"/>
                <p:cNvSpPr/>
                <p:nvPr/>
              </p:nvSpPr>
              <p:spPr bwMode="auto">
                <a:xfrm>
                  <a:off x="3289" y="1895"/>
                  <a:ext cx="13" cy="12"/>
                </a:xfrm>
                <a:custGeom>
                  <a:avLst/>
                  <a:gdLst>
                    <a:gd name="T0" fmla="*/ 0 w 40"/>
                    <a:gd name="T1" fmla="*/ 0 h 37"/>
                    <a:gd name="T2" fmla="*/ 0 w 40"/>
                    <a:gd name="T3" fmla="*/ 0 h 37"/>
                    <a:gd name="T4" fmla="*/ 0 w 40"/>
                    <a:gd name="T5" fmla="*/ 0 h 37"/>
                    <a:gd name="T6" fmla="*/ 0 w 40"/>
                    <a:gd name="T7" fmla="*/ 0 h 37"/>
                    <a:gd name="T8" fmla="*/ 0 w 40"/>
                    <a:gd name="T9" fmla="*/ 0 h 37"/>
                    <a:gd name="T10" fmla="*/ 0 w 40"/>
                    <a:gd name="T11" fmla="*/ 0 h 37"/>
                    <a:gd name="T12" fmla="*/ 0 w 40"/>
                    <a:gd name="T13" fmla="*/ 0 h 37"/>
                    <a:gd name="T14" fmla="*/ 0 w 40"/>
                    <a:gd name="T15" fmla="*/ 0 h 37"/>
                    <a:gd name="T16" fmla="*/ 0 w 40"/>
                    <a:gd name="T17" fmla="*/ 0 h 37"/>
                    <a:gd name="T18" fmla="*/ 0 w 40"/>
                    <a:gd name="T19" fmla="*/ 0 h 37"/>
                    <a:gd name="T20" fmla="*/ 0 w 40"/>
                    <a:gd name="T21" fmla="*/ 0 h 37"/>
                    <a:gd name="T22" fmla="*/ 0 w 40"/>
                    <a:gd name="T23" fmla="*/ 0 h 37"/>
                    <a:gd name="T24" fmla="*/ 0 w 40"/>
                    <a:gd name="T25" fmla="*/ 0 h 3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40" h="37">
                      <a:moveTo>
                        <a:pt x="0" y="28"/>
                      </a:moveTo>
                      <a:lnTo>
                        <a:pt x="6" y="37"/>
                      </a:lnTo>
                      <a:lnTo>
                        <a:pt x="16" y="34"/>
                      </a:lnTo>
                      <a:lnTo>
                        <a:pt x="29" y="37"/>
                      </a:lnTo>
                      <a:lnTo>
                        <a:pt x="39" y="37"/>
                      </a:lnTo>
                      <a:lnTo>
                        <a:pt x="40" y="25"/>
                      </a:lnTo>
                      <a:lnTo>
                        <a:pt x="36" y="14"/>
                      </a:lnTo>
                      <a:lnTo>
                        <a:pt x="30" y="5"/>
                      </a:lnTo>
                      <a:lnTo>
                        <a:pt x="24" y="5"/>
                      </a:lnTo>
                      <a:lnTo>
                        <a:pt x="20" y="0"/>
                      </a:lnTo>
                      <a:lnTo>
                        <a:pt x="10" y="0"/>
                      </a:lnTo>
                      <a:lnTo>
                        <a:pt x="10" y="1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AFCBC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66" name="Freeform 21"/>
                <p:cNvSpPr/>
                <p:nvPr/>
              </p:nvSpPr>
              <p:spPr bwMode="auto">
                <a:xfrm>
                  <a:off x="3326" y="1872"/>
                  <a:ext cx="13" cy="16"/>
                </a:xfrm>
                <a:custGeom>
                  <a:avLst/>
                  <a:gdLst>
                    <a:gd name="T0" fmla="*/ 0 w 39"/>
                    <a:gd name="T1" fmla="*/ 0 h 46"/>
                    <a:gd name="T2" fmla="*/ 0 w 39"/>
                    <a:gd name="T3" fmla="*/ 0 h 46"/>
                    <a:gd name="T4" fmla="*/ 0 w 39"/>
                    <a:gd name="T5" fmla="*/ 0 h 46"/>
                    <a:gd name="T6" fmla="*/ 0 w 39"/>
                    <a:gd name="T7" fmla="*/ 0 h 46"/>
                    <a:gd name="T8" fmla="*/ 0 w 39"/>
                    <a:gd name="T9" fmla="*/ 0 h 46"/>
                    <a:gd name="T10" fmla="*/ 0 w 39"/>
                    <a:gd name="T11" fmla="*/ 0 h 46"/>
                    <a:gd name="T12" fmla="*/ 0 w 39"/>
                    <a:gd name="T13" fmla="*/ 0 h 46"/>
                    <a:gd name="T14" fmla="*/ 0 w 39"/>
                    <a:gd name="T15" fmla="*/ 0 h 46"/>
                    <a:gd name="T16" fmla="*/ 0 w 39"/>
                    <a:gd name="T17" fmla="*/ 0 h 46"/>
                    <a:gd name="T18" fmla="*/ 0 w 39"/>
                    <a:gd name="T19" fmla="*/ 0 h 46"/>
                    <a:gd name="T20" fmla="*/ 0 w 39"/>
                    <a:gd name="T21" fmla="*/ 0 h 46"/>
                    <a:gd name="T22" fmla="*/ 0 w 39"/>
                    <a:gd name="T23" fmla="*/ 0 h 46"/>
                    <a:gd name="T24" fmla="*/ 0 w 39"/>
                    <a:gd name="T25" fmla="*/ 0 h 46"/>
                    <a:gd name="T26" fmla="*/ 0 w 39"/>
                    <a:gd name="T27" fmla="*/ 0 h 46"/>
                    <a:gd name="T28" fmla="*/ 0 w 39"/>
                    <a:gd name="T29" fmla="*/ 0 h 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9" h="46">
                      <a:moveTo>
                        <a:pt x="8" y="0"/>
                      </a:moveTo>
                      <a:lnTo>
                        <a:pt x="23" y="2"/>
                      </a:lnTo>
                      <a:lnTo>
                        <a:pt x="32" y="14"/>
                      </a:lnTo>
                      <a:lnTo>
                        <a:pt x="39" y="22"/>
                      </a:lnTo>
                      <a:lnTo>
                        <a:pt x="33" y="28"/>
                      </a:lnTo>
                      <a:lnTo>
                        <a:pt x="39" y="34"/>
                      </a:lnTo>
                      <a:lnTo>
                        <a:pt x="35" y="42"/>
                      </a:lnTo>
                      <a:lnTo>
                        <a:pt x="29" y="46"/>
                      </a:lnTo>
                      <a:lnTo>
                        <a:pt x="17" y="46"/>
                      </a:lnTo>
                      <a:lnTo>
                        <a:pt x="9" y="46"/>
                      </a:lnTo>
                      <a:lnTo>
                        <a:pt x="5" y="41"/>
                      </a:lnTo>
                      <a:lnTo>
                        <a:pt x="0" y="33"/>
                      </a:lnTo>
                      <a:lnTo>
                        <a:pt x="0" y="28"/>
                      </a:lnTo>
                      <a:lnTo>
                        <a:pt x="0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AFCBC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67" name="Freeform 22"/>
                <p:cNvSpPr/>
                <p:nvPr/>
              </p:nvSpPr>
              <p:spPr bwMode="auto">
                <a:xfrm>
                  <a:off x="3323" y="1783"/>
                  <a:ext cx="24" cy="14"/>
                </a:xfrm>
                <a:custGeom>
                  <a:avLst/>
                  <a:gdLst>
                    <a:gd name="T0" fmla="*/ 0 w 73"/>
                    <a:gd name="T1" fmla="*/ 0 h 43"/>
                    <a:gd name="T2" fmla="*/ 0 w 73"/>
                    <a:gd name="T3" fmla="*/ 0 h 43"/>
                    <a:gd name="T4" fmla="*/ 0 w 73"/>
                    <a:gd name="T5" fmla="*/ 0 h 43"/>
                    <a:gd name="T6" fmla="*/ 0 w 73"/>
                    <a:gd name="T7" fmla="*/ 0 h 43"/>
                    <a:gd name="T8" fmla="*/ 0 w 73"/>
                    <a:gd name="T9" fmla="*/ 0 h 43"/>
                    <a:gd name="T10" fmla="*/ 0 w 73"/>
                    <a:gd name="T11" fmla="*/ 0 h 43"/>
                    <a:gd name="T12" fmla="*/ 0 w 73"/>
                    <a:gd name="T13" fmla="*/ 0 h 43"/>
                    <a:gd name="T14" fmla="*/ 0 w 73"/>
                    <a:gd name="T15" fmla="*/ 0 h 43"/>
                    <a:gd name="T16" fmla="*/ 0 w 73"/>
                    <a:gd name="T17" fmla="*/ 0 h 43"/>
                    <a:gd name="T18" fmla="*/ 0 w 73"/>
                    <a:gd name="T19" fmla="*/ 0 h 43"/>
                    <a:gd name="T20" fmla="*/ 0 w 73"/>
                    <a:gd name="T21" fmla="*/ 0 h 43"/>
                    <a:gd name="T22" fmla="*/ 0 w 73"/>
                    <a:gd name="T23" fmla="*/ 0 h 43"/>
                    <a:gd name="T24" fmla="*/ 0 w 73"/>
                    <a:gd name="T25" fmla="*/ 0 h 43"/>
                    <a:gd name="T26" fmla="*/ 0 w 73"/>
                    <a:gd name="T27" fmla="*/ 0 h 43"/>
                    <a:gd name="T28" fmla="*/ 0 w 73"/>
                    <a:gd name="T29" fmla="*/ 0 h 43"/>
                    <a:gd name="T30" fmla="*/ 0 w 73"/>
                    <a:gd name="T31" fmla="*/ 0 h 43"/>
                    <a:gd name="T32" fmla="*/ 0 w 73"/>
                    <a:gd name="T33" fmla="*/ 0 h 43"/>
                    <a:gd name="T34" fmla="*/ 0 w 73"/>
                    <a:gd name="T35" fmla="*/ 0 h 43"/>
                    <a:gd name="T36" fmla="*/ 0 w 73"/>
                    <a:gd name="T37" fmla="*/ 0 h 43"/>
                    <a:gd name="T38" fmla="*/ 0 w 73"/>
                    <a:gd name="T39" fmla="*/ 0 h 43"/>
                    <a:gd name="T40" fmla="*/ 0 w 73"/>
                    <a:gd name="T41" fmla="*/ 0 h 43"/>
                    <a:gd name="T42" fmla="*/ 0 w 73"/>
                    <a:gd name="T43" fmla="*/ 0 h 43"/>
                    <a:gd name="T44" fmla="*/ 0 w 73"/>
                    <a:gd name="T45" fmla="*/ 0 h 4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3" h="43">
                      <a:moveTo>
                        <a:pt x="11" y="0"/>
                      </a:moveTo>
                      <a:lnTo>
                        <a:pt x="20" y="6"/>
                      </a:lnTo>
                      <a:lnTo>
                        <a:pt x="30" y="4"/>
                      </a:lnTo>
                      <a:lnTo>
                        <a:pt x="44" y="6"/>
                      </a:lnTo>
                      <a:lnTo>
                        <a:pt x="54" y="6"/>
                      </a:lnTo>
                      <a:lnTo>
                        <a:pt x="59" y="10"/>
                      </a:lnTo>
                      <a:lnTo>
                        <a:pt x="67" y="19"/>
                      </a:lnTo>
                      <a:lnTo>
                        <a:pt x="73" y="22"/>
                      </a:lnTo>
                      <a:lnTo>
                        <a:pt x="55" y="26"/>
                      </a:lnTo>
                      <a:lnTo>
                        <a:pt x="50" y="30"/>
                      </a:lnTo>
                      <a:lnTo>
                        <a:pt x="55" y="36"/>
                      </a:lnTo>
                      <a:lnTo>
                        <a:pt x="55" y="43"/>
                      </a:lnTo>
                      <a:lnTo>
                        <a:pt x="40" y="36"/>
                      </a:lnTo>
                      <a:lnTo>
                        <a:pt x="28" y="34"/>
                      </a:lnTo>
                      <a:lnTo>
                        <a:pt x="20" y="34"/>
                      </a:lnTo>
                      <a:lnTo>
                        <a:pt x="20" y="43"/>
                      </a:lnTo>
                      <a:lnTo>
                        <a:pt x="11" y="43"/>
                      </a:lnTo>
                      <a:lnTo>
                        <a:pt x="10" y="36"/>
                      </a:lnTo>
                      <a:lnTo>
                        <a:pt x="7" y="26"/>
                      </a:lnTo>
                      <a:lnTo>
                        <a:pt x="0" y="24"/>
                      </a:lnTo>
                      <a:lnTo>
                        <a:pt x="7" y="19"/>
                      </a:lnTo>
                      <a:lnTo>
                        <a:pt x="14" y="1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AFCBC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56" name="Freeform 23"/>
              <p:cNvSpPr/>
              <p:nvPr/>
            </p:nvSpPr>
            <p:spPr bwMode="auto">
              <a:xfrm>
                <a:off x="3343" y="2034"/>
                <a:ext cx="163" cy="121"/>
              </a:xfrm>
              <a:custGeom>
                <a:avLst/>
                <a:gdLst>
                  <a:gd name="T0" fmla="*/ 0 w 489"/>
                  <a:gd name="T1" fmla="*/ 0 h 361"/>
                  <a:gd name="T2" fmla="*/ 0 w 489"/>
                  <a:gd name="T3" fmla="*/ 0 h 361"/>
                  <a:gd name="T4" fmla="*/ 0 w 489"/>
                  <a:gd name="T5" fmla="*/ 0 h 361"/>
                  <a:gd name="T6" fmla="*/ 0 w 489"/>
                  <a:gd name="T7" fmla="*/ 0 h 361"/>
                  <a:gd name="T8" fmla="*/ 0 w 489"/>
                  <a:gd name="T9" fmla="*/ 0 h 361"/>
                  <a:gd name="T10" fmla="*/ 0 w 489"/>
                  <a:gd name="T11" fmla="*/ 0 h 361"/>
                  <a:gd name="T12" fmla="*/ 0 w 489"/>
                  <a:gd name="T13" fmla="*/ 0 h 361"/>
                  <a:gd name="T14" fmla="*/ 0 w 489"/>
                  <a:gd name="T15" fmla="*/ 0 h 361"/>
                  <a:gd name="T16" fmla="*/ 0 w 489"/>
                  <a:gd name="T17" fmla="*/ 0 h 361"/>
                  <a:gd name="T18" fmla="*/ 0 w 489"/>
                  <a:gd name="T19" fmla="*/ 0 h 361"/>
                  <a:gd name="T20" fmla="*/ 0 w 489"/>
                  <a:gd name="T21" fmla="*/ 0 h 361"/>
                  <a:gd name="T22" fmla="*/ 0 w 489"/>
                  <a:gd name="T23" fmla="*/ 0 h 361"/>
                  <a:gd name="T24" fmla="*/ 0 w 489"/>
                  <a:gd name="T25" fmla="*/ 0 h 361"/>
                  <a:gd name="T26" fmla="*/ 0 w 489"/>
                  <a:gd name="T27" fmla="*/ 0 h 361"/>
                  <a:gd name="T28" fmla="*/ 0 w 489"/>
                  <a:gd name="T29" fmla="*/ 0 h 361"/>
                  <a:gd name="T30" fmla="*/ 0 w 489"/>
                  <a:gd name="T31" fmla="*/ 0 h 361"/>
                  <a:gd name="T32" fmla="*/ 0 w 489"/>
                  <a:gd name="T33" fmla="*/ 0 h 361"/>
                  <a:gd name="T34" fmla="*/ 0 w 489"/>
                  <a:gd name="T35" fmla="*/ 0 h 361"/>
                  <a:gd name="T36" fmla="*/ 0 w 489"/>
                  <a:gd name="T37" fmla="*/ 0 h 361"/>
                  <a:gd name="T38" fmla="*/ 0 w 489"/>
                  <a:gd name="T39" fmla="*/ 0 h 361"/>
                  <a:gd name="T40" fmla="*/ 0 w 489"/>
                  <a:gd name="T41" fmla="*/ 0 h 361"/>
                  <a:gd name="T42" fmla="*/ 0 w 489"/>
                  <a:gd name="T43" fmla="*/ 0 h 361"/>
                  <a:gd name="T44" fmla="*/ 0 w 489"/>
                  <a:gd name="T45" fmla="*/ 0 h 361"/>
                  <a:gd name="T46" fmla="*/ 0 w 489"/>
                  <a:gd name="T47" fmla="*/ 0 h 361"/>
                  <a:gd name="T48" fmla="*/ 0 w 489"/>
                  <a:gd name="T49" fmla="*/ 0 h 361"/>
                  <a:gd name="T50" fmla="*/ 0 w 489"/>
                  <a:gd name="T51" fmla="*/ 0 h 361"/>
                  <a:gd name="T52" fmla="*/ 0 w 489"/>
                  <a:gd name="T53" fmla="*/ 0 h 361"/>
                  <a:gd name="T54" fmla="*/ 0 w 489"/>
                  <a:gd name="T55" fmla="*/ 0 h 361"/>
                  <a:gd name="T56" fmla="*/ 0 w 489"/>
                  <a:gd name="T57" fmla="*/ 0 h 361"/>
                  <a:gd name="T58" fmla="*/ 0 w 489"/>
                  <a:gd name="T59" fmla="*/ 0 h 361"/>
                  <a:gd name="T60" fmla="*/ 0 w 489"/>
                  <a:gd name="T61" fmla="*/ 0 h 361"/>
                  <a:gd name="T62" fmla="*/ 0 w 489"/>
                  <a:gd name="T63" fmla="*/ 0 h 361"/>
                  <a:gd name="T64" fmla="*/ 0 w 489"/>
                  <a:gd name="T65" fmla="*/ 0 h 361"/>
                  <a:gd name="T66" fmla="*/ 0 w 489"/>
                  <a:gd name="T67" fmla="*/ 0 h 361"/>
                  <a:gd name="T68" fmla="*/ 0 w 489"/>
                  <a:gd name="T69" fmla="*/ 0 h 361"/>
                  <a:gd name="T70" fmla="*/ 0 w 489"/>
                  <a:gd name="T71" fmla="*/ 0 h 361"/>
                  <a:gd name="T72" fmla="*/ 0 w 489"/>
                  <a:gd name="T73" fmla="*/ 0 h 361"/>
                  <a:gd name="T74" fmla="*/ 0 w 489"/>
                  <a:gd name="T75" fmla="*/ 0 h 361"/>
                  <a:gd name="T76" fmla="*/ 0 w 489"/>
                  <a:gd name="T77" fmla="*/ 0 h 361"/>
                  <a:gd name="T78" fmla="*/ 0 w 489"/>
                  <a:gd name="T79" fmla="*/ 0 h 361"/>
                  <a:gd name="T80" fmla="*/ 0 w 489"/>
                  <a:gd name="T81" fmla="*/ 0 h 361"/>
                  <a:gd name="T82" fmla="*/ 0 w 489"/>
                  <a:gd name="T83" fmla="*/ 0 h 361"/>
                  <a:gd name="T84" fmla="*/ 0 w 489"/>
                  <a:gd name="T85" fmla="*/ 0 h 361"/>
                  <a:gd name="T86" fmla="*/ 0 w 489"/>
                  <a:gd name="T87" fmla="*/ 0 h 361"/>
                  <a:gd name="T88" fmla="*/ 0 w 489"/>
                  <a:gd name="T89" fmla="*/ 0 h 361"/>
                  <a:gd name="T90" fmla="*/ 0 w 489"/>
                  <a:gd name="T91" fmla="*/ 0 h 361"/>
                  <a:gd name="T92" fmla="*/ 0 w 489"/>
                  <a:gd name="T93" fmla="*/ 0 h 361"/>
                  <a:gd name="T94" fmla="*/ 0 w 489"/>
                  <a:gd name="T95" fmla="*/ 0 h 361"/>
                  <a:gd name="T96" fmla="*/ 0 w 489"/>
                  <a:gd name="T97" fmla="*/ 0 h 36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89" h="361">
                    <a:moveTo>
                      <a:pt x="352" y="0"/>
                    </a:moveTo>
                    <a:lnTo>
                      <a:pt x="377" y="0"/>
                    </a:lnTo>
                    <a:lnTo>
                      <a:pt x="377" y="30"/>
                    </a:lnTo>
                    <a:lnTo>
                      <a:pt x="388" y="39"/>
                    </a:lnTo>
                    <a:lnTo>
                      <a:pt x="392" y="45"/>
                    </a:lnTo>
                    <a:lnTo>
                      <a:pt x="396" y="45"/>
                    </a:lnTo>
                    <a:lnTo>
                      <a:pt x="400" y="49"/>
                    </a:lnTo>
                    <a:lnTo>
                      <a:pt x="402" y="78"/>
                    </a:lnTo>
                    <a:lnTo>
                      <a:pt x="416" y="97"/>
                    </a:lnTo>
                    <a:lnTo>
                      <a:pt x="438" y="123"/>
                    </a:lnTo>
                    <a:lnTo>
                      <a:pt x="438" y="129"/>
                    </a:lnTo>
                    <a:lnTo>
                      <a:pt x="462" y="153"/>
                    </a:lnTo>
                    <a:lnTo>
                      <a:pt x="462" y="156"/>
                    </a:lnTo>
                    <a:lnTo>
                      <a:pt x="487" y="174"/>
                    </a:lnTo>
                    <a:lnTo>
                      <a:pt x="489" y="208"/>
                    </a:lnTo>
                    <a:lnTo>
                      <a:pt x="487" y="237"/>
                    </a:lnTo>
                    <a:lnTo>
                      <a:pt x="477" y="252"/>
                    </a:lnTo>
                    <a:lnTo>
                      <a:pt x="469" y="258"/>
                    </a:lnTo>
                    <a:lnTo>
                      <a:pt x="465" y="275"/>
                    </a:lnTo>
                    <a:lnTo>
                      <a:pt x="457" y="288"/>
                    </a:lnTo>
                    <a:lnTo>
                      <a:pt x="450" y="291"/>
                    </a:lnTo>
                    <a:lnTo>
                      <a:pt x="453" y="297"/>
                    </a:lnTo>
                    <a:lnTo>
                      <a:pt x="441" y="307"/>
                    </a:lnTo>
                    <a:lnTo>
                      <a:pt x="438" y="324"/>
                    </a:lnTo>
                    <a:lnTo>
                      <a:pt x="436" y="336"/>
                    </a:lnTo>
                    <a:lnTo>
                      <a:pt x="429" y="339"/>
                    </a:lnTo>
                    <a:lnTo>
                      <a:pt x="426" y="345"/>
                    </a:lnTo>
                    <a:lnTo>
                      <a:pt x="421" y="352"/>
                    </a:lnTo>
                    <a:lnTo>
                      <a:pt x="412" y="352"/>
                    </a:lnTo>
                    <a:lnTo>
                      <a:pt x="402" y="356"/>
                    </a:lnTo>
                    <a:lnTo>
                      <a:pt x="393" y="361"/>
                    </a:lnTo>
                    <a:lnTo>
                      <a:pt x="378" y="348"/>
                    </a:lnTo>
                    <a:lnTo>
                      <a:pt x="366" y="352"/>
                    </a:lnTo>
                    <a:lnTo>
                      <a:pt x="361" y="352"/>
                    </a:lnTo>
                    <a:lnTo>
                      <a:pt x="339" y="355"/>
                    </a:lnTo>
                    <a:lnTo>
                      <a:pt x="329" y="345"/>
                    </a:lnTo>
                    <a:lnTo>
                      <a:pt x="318" y="331"/>
                    </a:lnTo>
                    <a:lnTo>
                      <a:pt x="314" y="333"/>
                    </a:lnTo>
                    <a:lnTo>
                      <a:pt x="309" y="323"/>
                    </a:lnTo>
                    <a:lnTo>
                      <a:pt x="305" y="315"/>
                    </a:lnTo>
                    <a:lnTo>
                      <a:pt x="303" y="312"/>
                    </a:lnTo>
                    <a:lnTo>
                      <a:pt x="303" y="297"/>
                    </a:lnTo>
                    <a:lnTo>
                      <a:pt x="303" y="288"/>
                    </a:lnTo>
                    <a:lnTo>
                      <a:pt x="299" y="283"/>
                    </a:lnTo>
                    <a:lnTo>
                      <a:pt x="289" y="285"/>
                    </a:lnTo>
                    <a:lnTo>
                      <a:pt x="282" y="288"/>
                    </a:lnTo>
                    <a:lnTo>
                      <a:pt x="273" y="288"/>
                    </a:lnTo>
                    <a:lnTo>
                      <a:pt x="270" y="288"/>
                    </a:lnTo>
                    <a:lnTo>
                      <a:pt x="265" y="288"/>
                    </a:lnTo>
                    <a:lnTo>
                      <a:pt x="257" y="279"/>
                    </a:lnTo>
                    <a:lnTo>
                      <a:pt x="249" y="269"/>
                    </a:lnTo>
                    <a:lnTo>
                      <a:pt x="247" y="269"/>
                    </a:lnTo>
                    <a:lnTo>
                      <a:pt x="237" y="269"/>
                    </a:lnTo>
                    <a:lnTo>
                      <a:pt x="234" y="264"/>
                    </a:lnTo>
                    <a:lnTo>
                      <a:pt x="224" y="269"/>
                    </a:lnTo>
                    <a:lnTo>
                      <a:pt x="219" y="269"/>
                    </a:lnTo>
                    <a:lnTo>
                      <a:pt x="207" y="269"/>
                    </a:lnTo>
                    <a:lnTo>
                      <a:pt x="203" y="264"/>
                    </a:lnTo>
                    <a:lnTo>
                      <a:pt x="199" y="269"/>
                    </a:lnTo>
                    <a:lnTo>
                      <a:pt x="184" y="271"/>
                    </a:lnTo>
                    <a:lnTo>
                      <a:pt x="183" y="269"/>
                    </a:lnTo>
                    <a:lnTo>
                      <a:pt x="176" y="275"/>
                    </a:lnTo>
                    <a:lnTo>
                      <a:pt x="168" y="283"/>
                    </a:lnTo>
                    <a:lnTo>
                      <a:pt x="160" y="283"/>
                    </a:lnTo>
                    <a:lnTo>
                      <a:pt x="152" y="291"/>
                    </a:lnTo>
                    <a:lnTo>
                      <a:pt x="140" y="291"/>
                    </a:lnTo>
                    <a:lnTo>
                      <a:pt x="128" y="291"/>
                    </a:lnTo>
                    <a:lnTo>
                      <a:pt x="118" y="297"/>
                    </a:lnTo>
                    <a:lnTo>
                      <a:pt x="112" y="304"/>
                    </a:lnTo>
                    <a:lnTo>
                      <a:pt x="107" y="303"/>
                    </a:lnTo>
                    <a:lnTo>
                      <a:pt x="104" y="308"/>
                    </a:lnTo>
                    <a:lnTo>
                      <a:pt x="96" y="309"/>
                    </a:lnTo>
                    <a:lnTo>
                      <a:pt x="89" y="315"/>
                    </a:lnTo>
                    <a:lnTo>
                      <a:pt x="65" y="315"/>
                    </a:lnTo>
                    <a:lnTo>
                      <a:pt x="56" y="307"/>
                    </a:lnTo>
                    <a:lnTo>
                      <a:pt x="55" y="303"/>
                    </a:lnTo>
                    <a:lnTo>
                      <a:pt x="53" y="307"/>
                    </a:lnTo>
                    <a:lnTo>
                      <a:pt x="48" y="297"/>
                    </a:lnTo>
                    <a:lnTo>
                      <a:pt x="49" y="280"/>
                    </a:lnTo>
                    <a:lnTo>
                      <a:pt x="53" y="269"/>
                    </a:lnTo>
                    <a:lnTo>
                      <a:pt x="48" y="258"/>
                    </a:lnTo>
                    <a:lnTo>
                      <a:pt x="44" y="252"/>
                    </a:lnTo>
                    <a:lnTo>
                      <a:pt x="44" y="241"/>
                    </a:lnTo>
                    <a:lnTo>
                      <a:pt x="35" y="234"/>
                    </a:lnTo>
                    <a:lnTo>
                      <a:pt x="32" y="234"/>
                    </a:lnTo>
                    <a:lnTo>
                      <a:pt x="31" y="230"/>
                    </a:lnTo>
                    <a:lnTo>
                      <a:pt x="21" y="217"/>
                    </a:lnTo>
                    <a:lnTo>
                      <a:pt x="8" y="186"/>
                    </a:lnTo>
                    <a:lnTo>
                      <a:pt x="5" y="164"/>
                    </a:lnTo>
                    <a:lnTo>
                      <a:pt x="5" y="153"/>
                    </a:lnTo>
                    <a:lnTo>
                      <a:pt x="0" y="148"/>
                    </a:lnTo>
                    <a:lnTo>
                      <a:pt x="1" y="134"/>
                    </a:lnTo>
                    <a:lnTo>
                      <a:pt x="5" y="130"/>
                    </a:lnTo>
                    <a:lnTo>
                      <a:pt x="21" y="115"/>
                    </a:lnTo>
                    <a:lnTo>
                      <a:pt x="36" y="115"/>
                    </a:lnTo>
                    <a:lnTo>
                      <a:pt x="41" y="119"/>
                    </a:lnTo>
                    <a:lnTo>
                      <a:pt x="60" y="119"/>
                    </a:lnTo>
                    <a:lnTo>
                      <a:pt x="63" y="115"/>
                    </a:lnTo>
                    <a:lnTo>
                      <a:pt x="65" y="115"/>
                    </a:lnTo>
                    <a:lnTo>
                      <a:pt x="73" y="111"/>
                    </a:lnTo>
                    <a:lnTo>
                      <a:pt x="77" y="111"/>
                    </a:lnTo>
                    <a:lnTo>
                      <a:pt x="83" y="110"/>
                    </a:lnTo>
                    <a:lnTo>
                      <a:pt x="80" y="105"/>
                    </a:lnTo>
                    <a:lnTo>
                      <a:pt x="84" y="95"/>
                    </a:lnTo>
                    <a:lnTo>
                      <a:pt x="89" y="91"/>
                    </a:lnTo>
                    <a:lnTo>
                      <a:pt x="87" y="87"/>
                    </a:lnTo>
                    <a:lnTo>
                      <a:pt x="89" y="83"/>
                    </a:lnTo>
                    <a:lnTo>
                      <a:pt x="87" y="82"/>
                    </a:lnTo>
                    <a:lnTo>
                      <a:pt x="96" y="73"/>
                    </a:lnTo>
                    <a:lnTo>
                      <a:pt x="108" y="71"/>
                    </a:lnTo>
                    <a:lnTo>
                      <a:pt x="122" y="54"/>
                    </a:lnTo>
                    <a:lnTo>
                      <a:pt x="138" y="39"/>
                    </a:lnTo>
                    <a:lnTo>
                      <a:pt x="146" y="39"/>
                    </a:lnTo>
                    <a:lnTo>
                      <a:pt x="150" y="34"/>
                    </a:lnTo>
                    <a:lnTo>
                      <a:pt x="156" y="34"/>
                    </a:lnTo>
                    <a:lnTo>
                      <a:pt x="170" y="47"/>
                    </a:lnTo>
                    <a:lnTo>
                      <a:pt x="175" y="49"/>
                    </a:lnTo>
                    <a:lnTo>
                      <a:pt x="179" y="45"/>
                    </a:lnTo>
                    <a:lnTo>
                      <a:pt x="186" y="34"/>
                    </a:lnTo>
                    <a:lnTo>
                      <a:pt x="192" y="32"/>
                    </a:lnTo>
                    <a:lnTo>
                      <a:pt x="199" y="20"/>
                    </a:lnTo>
                    <a:lnTo>
                      <a:pt x="204" y="20"/>
                    </a:lnTo>
                    <a:lnTo>
                      <a:pt x="212" y="18"/>
                    </a:lnTo>
                    <a:lnTo>
                      <a:pt x="219" y="10"/>
                    </a:lnTo>
                    <a:lnTo>
                      <a:pt x="224" y="10"/>
                    </a:lnTo>
                    <a:lnTo>
                      <a:pt x="233" y="6"/>
                    </a:lnTo>
                    <a:lnTo>
                      <a:pt x="241" y="6"/>
                    </a:lnTo>
                    <a:lnTo>
                      <a:pt x="251" y="6"/>
                    </a:lnTo>
                    <a:lnTo>
                      <a:pt x="265" y="6"/>
                    </a:lnTo>
                    <a:lnTo>
                      <a:pt x="273" y="15"/>
                    </a:lnTo>
                    <a:lnTo>
                      <a:pt x="275" y="19"/>
                    </a:lnTo>
                    <a:lnTo>
                      <a:pt x="277" y="20"/>
                    </a:lnTo>
                    <a:lnTo>
                      <a:pt x="279" y="28"/>
                    </a:lnTo>
                    <a:lnTo>
                      <a:pt x="277" y="30"/>
                    </a:lnTo>
                    <a:lnTo>
                      <a:pt x="277" y="39"/>
                    </a:lnTo>
                    <a:lnTo>
                      <a:pt x="275" y="45"/>
                    </a:lnTo>
                    <a:lnTo>
                      <a:pt x="297" y="59"/>
                    </a:lnTo>
                    <a:lnTo>
                      <a:pt x="303" y="67"/>
                    </a:lnTo>
                    <a:lnTo>
                      <a:pt x="313" y="69"/>
                    </a:lnTo>
                    <a:lnTo>
                      <a:pt x="319" y="73"/>
                    </a:lnTo>
                    <a:lnTo>
                      <a:pt x="327" y="78"/>
                    </a:lnTo>
                    <a:lnTo>
                      <a:pt x="337" y="71"/>
                    </a:lnTo>
                    <a:lnTo>
                      <a:pt x="342" y="59"/>
                    </a:lnTo>
                    <a:lnTo>
                      <a:pt x="345" y="49"/>
                    </a:lnTo>
                    <a:lnTo>
                      <a:pt x="347" y="28"/>
                    </a:lnTo>
                    <a:lnTo>
                      <a:pt x="352" y="20"/>
                    </a:lnTo>
                    <a:lnTo>
                      <a:pt x="35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7" name="Freeform 24"/>
              <p:cNvSpPr/>
              <p:nvPr/>
            </p:nvSpPr>
            <p:spPr bwMode="auto">
              <a:xfrm>
                <a:off x="3305" y="2009"/>
                <a:ext cx="90" cy="16"/>
              </a:xfrm>
              <a:custGeom>
                <a:avLst/>
                <a:gdLst>
                  <a:gd name="T0" fmla="*/ 0 w 269"/>
                  <a:gd name="T1" fmla="*/ 0 h 48"/>
                  <a:gd name="T2" fmla="*/ 0 w 269"/>
                  <a:gd name="T3" fmla="*/ 0 h 48"/>
                  <a:gd name="T4" fmla="*/ 0 w 269"/>
                  <a:gd name="T5" fmla="*/ 0 h 48"/>
                  <a:gd name="T6" fmla="*/ 0 w 269"/>
                  <a:gd name="T7" fmla="*/ 0 h 48"/>
                  <a:gd name="T8" fmla="*/ 0 w 269"/>
                  <a:gd name="T9" fmla="*/ 0 h 48"/>
                  <a:gd name="T10" fmla="*/ 0 w 269"/>
                  <a:gd name="T11" fmla="*/ 0 h 48"/>
                  <a:gd name="T12" fmla="*/ 0 w 269"/>
                  <a:gd name="T13" fmla="*/ 0 h 48"/>
                  <a:gd name="T14" fmla="*/ 0 w 269"/>
                  <a:gd name="T15" fmla="*/ 0 h 48"/>
                  <a:gd name="T16" fmla="*/ 0 w 269"/>
                  <a:gd name="T17" fmla="*/ 0 h 48"/>
                  <a:gd name="T18" fmla="*/ 0 w 269"/>
                  <a:gd name="T19" fmla="*/ 0 h 48"/>
                  <a:gd name="T20" fmla="*/ 0 w 269"/>
                  <a:gd name="T21" fmla="*/ 0 h 48"/>
                  <a:gd name="T22" fmla="*/ 0 w 269"/>
                  <a:gd name="T23" fmla="*/ 0 h 48"/>
                  <a:gd name="T24" fmla="*/ 0 w 269"/>
                  <a:gd name="T25" fmla="*/ 0 h 48"/>
                  <a:gd name="T26" fmla="*/ 0 w 269"/>
                  <a:gd name="T27" fmla="*/ 0 h 48"/>
                  <a:gd name="T28" fmla="*/ 0 w 269"/>
                  <a:gd name="T29" fmla="*/ 0 h 48"/>
                  <a:gd name="T30" fmla="*/ 0 w 269"/>
                  <a:gd name="T31" fmla="*/ 0 h 48"/>
                  <a:gd name="T32" fmla="*/ 0 w 269"/>
                  <a:gd name="T33" fmla="*/ 0 h 48"/>
                  <a:gd name="T34" fmla="*/ 0 w 269"/>
                  <a:gd name="T35" fmla="*/ 0 h 48"/>
                  <a:gd name="T36" fmla="*/ 0 w 269"/>
                  <a:gd name="T37" fmla="*/ 0 h 48"/>
                  <a:gd name="T38" fmla="*/ 0 w 269"/>
                  <a:gd name="T39" fmla="*/ 0 h 48"/>
                  <a:gd name="T40" fmla="*/ 0 w 269"/>
                  <a:gd name="T41" fmla="*/ 0 h 48"/>
                  <a:gd name="T42" fmla="*/ 0 w 269"/>
                  <a:gd name="T43" fmla="*/ 0 h 48"/>
                  <a:gd name="T44" fmla="*/ 0 w 269"/>
                  <a:gd name="T45" fmla="*/ 0 h 48"/>
                  <a:gd name="T46" fmla="*/ 0 w 269"/>
                  <a:gd name="T47" fmla="*/ 0 h 48"/>
                  <a:gd name="T48" fmla="*/ 0 w 269"/>
                  <a:gd name="T49" fmla="*/ 0 h 48"/>
                  <a:gd name="T50" fmla="*/ 0 w 269"/>
                  <a:gd name="T51" fmla="*/ 0 h 48"/>
                  <a:gd name="T52" fmla="*/ 0 w 269"/>
                  <a:gd name="T53" fmla="*/ 0 h 48"/>
                  <a:gd name="T54" fmla="*/ 0 w 269"/>
                  <a:gd name="T55" fmla="*/ 0 h 48"/>
                  <a:gd name="T56" fmla="*/ 0 w 269"/>
                  <a:gd name="T57" fmla="*/ 0 h 48"/>
                  <a:gd name="T58" fmla="*/ 0 w 269"/>
                  <a:gd name="T59" fmla="*/ 0 h 48"/>
                  <a:gd name="T60" fmla="*/ 0 w 269"/>
                  <a:gd name="T61" fmla="*/ 0 h 48"/>
                  <a:gd name="T62" fmla="*/ 0 w 269"/>
                  <a:gd name="T63" fmla="*/ 0 h 48"/>
                  <a:gd name="T64" fmla="*/ 0 w 269"/>
                  <a:gd name="T65" fmla="*/ 0 h 48"/>
                  <a:gd name="T66" fmla="*/ 0 w 269"/>
                  <a:gd name="T67" fmla="*/ 0 h 48"/>
                  <a:gd name="T68" fmla="*/ 0 w 269"/>
                  <a:gd name="T69" fmla="*/ 0 h 4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69" h="48">
                    <a:moveTo>
                      <a:pt x="0" y="0"/>
                    </a:moveTo>
                    <a:lnTo>
                      <a:pt x="19" y="7"/>
                    </a:lnTo>
                    <a:lnTo>
                      <a:pt x="38" y="7"/>
                    </a:lnTo>
                    <a:lnTo>
                      <a:pt x="52" y="7"/>
                    </a:lnTo>
                    <a:lnTo>
                      <a:pt x="63" y="7"/>
                    </a:lnTo>
                    <a:lnTo>
                      <a:pt x="72" y="8"/>
                    </a:lnTo>
                    <a:lnTo>
                      <a:pt x="83" y="12"/>
                    </a:lnTo>
                    <a:lnTo>
                      <a:pt x="91" y="23"/>
                    </a:lnTo>
                    <a:lnTo>
                      <a:pt x="96" y="27"/>
                    </a:lnTo>
                    <a:lnTo>
                      <a:pt x="106" y="27"/>
                    </a:lnTo>
                    <a:lnTo>
                      <a:pt x="119" y="27"/>
                    </a:lnTo>
                    <a:lnTo>
                      <a:pt x="131" y="32"/>
                    </a:lnTo>
                    <a:lnTo>
                      <a:pt x="139" y="36"/>
                    </a:lnTo>
                    <a:lnTo>
                      <a:pt x="145" y="36"/>
                    </a:lnTo>
                    <a:lnTo>
                      <a:pt x="146" y="27"/>
                    </a:lnTo>
                    <a:lnTo>
                      <a:pt x="150" y="23"/>
                    </a:lnTo>
                    <a:lnTo>
                      <a:pt x="169" y="27"/>
                    </a:lnTo>
                    <a:lnTo>
                      <a:pt x="182" y="27"/>
                    </a:lnTo>
                    <a:lnTo>
                      <a:pt x="197" y="27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22" y="32"/>
                    </a:lnTo>
                    <a:lnTo>
                      <a:pt x="230" y="31"/>
                    </a:lnTo>
                    <a:lnTo>
                      <a:pt x="236" y="27"/>
                    </a:lnTo>
                    <a:lnTo>
                      <a:pt x="245" y="27"/>
                    </a:lnTo>
                    <a:lnTo>
                      <a:pt x="254" y="23"/>
                    </a:lnTo>
                    <a:lnTo>
                      <a:pt x="264" y="22"/>
                    </a:lnTo>
                    <a:lnTo>
                      <a:pt x="269" y="22"/>
                    </a:lnTo>
                    <a:lnTo>
                      <a:pt x="266" y="31"/>
                    </a:lnTo>
                    <a:lnTo>
                      <a:pt x="264" y="36"/>
                    </a:lnTo>
                    <a:lnTo>
                      <a:pt x="260" y="39"/>
                    </a:lnTo>
                    <a:lnTo>
                      <a:pt x="254" y="39"/>
                    </a:lnTo>
                    <a:lnTo>
                      <a:pt x="252" y="39"/>
                    </a:lnTo>
                    <a:lnTo>
                      <a:pt x="242" y="42"/>
                    </a:lnTo>
                    <a:lnTo>
                      <a:pt x="237" y="46"/>
                    </a:lnTo>
                    <a:lnTo>
                      <a:pt x="234" y="46"/>
                    </a:lnTo>
                    <a:lnTo>
                      <a:pt x="226" y="43"/>
                    </a:lnTo>
                    <a:lnTo>
                      <a:pt x="221" y="46"/>
                    </a:lnTo>
                    <a:lnTo>
                      <a:pt x="215" y="46"/>
                    </a:lnTo>
                    <a:lnTo>
                      <a:pt x="210" y="46"/>
                    </a:lnTo>
                    <a:lnTo>
                      <a:pt x="206" y="48"/>
                    </a:lnTo>
                    <a:lnTo>
                      <a:pt x="197" y="48"/>
                    </a:lnTo>
                    <a:lnTo>
                      <a:pt x="191" y="46"/>
                    </a:lnTo>
                    <a:lnTo>
                      <a:pt x="183" y="39"/>
                    </a:lnTo>
                    <a:lnTo>
                      <a:pt x="178" y="46"/>
                    </a:lnTo>
                    <a:lnTo>
                      <a:pt x="173" y="48"/>
                    </a:lnTo>
                    <a:lnTo>
                      <a:pt x="167" y="48"/>
                    </a:lnTo>
                    <a:lnTo>
                      <a:pt x="158" y="39"/>
                    </a:lnTo>
                    <a:lnTo>
                      <a:pt x="155" y="42"/>
                    </a:lnTo>
                    <a:lnTo>
                      <a:pt x="149" y="42"/>
                    </a:lnTo>
                    <a:lnTo>
                      <a:pt x="143" y="46"/>
                    </a:lnTo>
                    <a:lnTo>
                      <a:pt x="135" y="46"/>
                    </a:lnTo>
                    <a:lnTo>
                      <a:pt x="126" y="46"/>
                    </a:lnTo>
                    <a:lnTo>
                      <a:pt x="122" y="43"/>
                    </a:lnTo>
                    <a:lnTo>
                      <a:pt x="117" y="39"/>
                    </a:lnTo>
                    <a:lnTo>
                      <a:pt x="107" y="42"/>
                    </a:lnTo>
                    <a:lnTo>
                      <a:pt x="100" y="46"/>
                    </a:lnTo>
                    <a:lnTo>
                      <a:pt x="95" y="46"/>
                    </a:lnTo>
                    <a:lnTo>
                      <a:pt x="83" y="43"/>
                    </a:lnTo>
                    <a:lnTo>
                      <a:pt x="74" y="38"/>
                    </a:lnTo>
                    <a:lnTo>
                      <a:pt x="66" y="38"/>
                    </a:lnTo>
                    <a:lnTo>
                      <a:pt x="48" y="34"/>
                    </a:lnTo>
                    <a:lnTo>
                      <a:pt x="38" y="31"/>
                    </a:lnTo>
                    <a:lnTo>
                      <a:pt x="30" y="31"/>
                    </a:lnTo>
                    <a:lnTo>
                      <a:pt x="19" y="27"/>
                    </a:lnTo>
                    <a:lnTo>
                      <a:pt x="10" y="22"/>
                    </a:lnTo>
                    <a:lnTo>
                      <a:pt x="4" y="22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8" name="Freeform 25"/>
              <p:cNvSpPr/>
              <p:nvPr/>
            </p:nvSpPr>
            <p:spPr bwMode="auto">
              <a:xfrm>
                <a:off x="3354" y="1977"/>
                <a:ext cx="41" cy="32"/>
              </a:xfrm>
              <a:custGeom>
                <a:avLst/>
                <a:gdLst>
                  <a:gd name="T0" fmla="*/ 0 w 123"/>
                  <a:gd name="T1" fmla="*/ 0 h 95"/>
                  <a:gd name="T2" fmla="*/ 0 w 123"/>
                  <a:gd name="T3" fmla="*/ 0 h 95"/>
                  <a:gd name="T4" fmla="*/ 0 w 123"/>
                  <a:gd name="T5" fmla="*/ 0 h 95"/>
                  <a:gd name="T6" fmla="*/ 0 w 123"/>
                  <a:gd name="T7" fmla="*/ 0 h 95"/>
                  <a:gd name="T8" fmla="*/ 0 w 123"/>
                  <a:gd name="T9" fmla="*/ 0 h 95"/>
                  <a:gd name="T10" fmla="*/ 0 w 123"/>
                  <a:gd name="T11" fmla="*/ 0 h 95"/>
                  <a:gd name="T12" fmla="*/ 0 w 123"/>
                  <a:gd name="T13" fmla="*/ 0 h 95"/>
                  <a:gd name="T14" fmla="*/ 0 w 123"/>
                  <a:gd name="T15" fmla="*/ 0 h 95"/>
                  <a:gd name="T16" fmla="*/ 0 w 123"/>
                  <a:gd name="T17" fmla="*/ 0 h 95"/>
                  <a:gd name="T18" fmla="*/ 0 w 123"/>
                  <a:gd name="T19" fmla="*/ 0 h 95"/>
                  <a:gd name="T20" fmla="*/ 0 w 123"/>
                  <a:gd name="T21" fmla="*/ 0 h 95"/>
                  <a:gd name="T22" fmla="*/ 0 w 123"/>
                  <a:gd name="T23" fmla="*/ 0 h 95"/>
                  <a:gd name="T24" fmla="*/ 0 w 123"/>
                  <a:gd name="T25" fmla="*/ 0 h 95"/>
                  <a:gd name="T26" fmla="*/ 0 w 123"/>
                  <a:gd name="T27" fmla="*/ 0 h 95"/>
                  <a:gd name="T28" fmla="*/ 0 w 123"/>
                  <a:gd name="T29" fmla="*/ 0 h 95"/>
                  <a:gd name="T30" fmla="*/ 0 w 123"/>
                  <a:gd name="T31" fmla="*/ 0 h 95"/>
                  <a:gd name="T32" fmla="*/ 0 w 123"/>
                  <a:gd name="T33" fmla="*/ 0 h 95"/>
                  <a:gd name="T34" fmla="*/ 0 w 123"/>
                  <a:gd name="T35" fmla="*/ 0 h 95"/>
                  <a:gd name="T36" fmla="*/ 0 w 123"/>
                  <a:gd name="T37" fmla="*/ 0 h 95"/>
                  <a:gd name="T38" fmla="*/ 0 w 123"/>
                  <a:gd name="T39" fmla="*/ 0 h 95"/>
                  <a:gd name="T40" fmla="*/ 0 w 123"/>
                  <a:gd name="T41" fmla="*/ 0 h 95"/>
                  <a:gd name="T42" fmla="*/ 0 w 123"/>
                  <a:gd name="T43" fmla="*/ 0 h 95"/>
                  <a:gd name="T44" fmla="*/ 0 w 123"/>
                  <a:gd name="T45" fmla="*/ 0 h 95"/>
                  <a:gd name="T46" fmla="*/ 0 w 123"/>
                  <a:gd name="T47" fmla="*/ 0 h 95"/>
                  <a:gd name="T48" fmla="*/ 0 w 123"/>
                  <a:gd name="T49" fmla="*/ 0 h 95"/>
                  <a:gd name="T50" fmla="*/ 0 w 123"/>
                  <a:gd name="T51" fmla="*/ 0 h 95"/>
                  <a:gd name="T52" fmla="*/ 0 w 123"/>
                  <a:gd name="T53" fmla="*/ 0 h 95"/>
                  <a:gd name="T54" fmla="*/ 0 w 123"/>
                  <a:gd name="T55" fmla="*/ 0 h 95"/>
                  <a:gd name="T56" fmla="*/ 0 w 123"/>
                  <a:gd name="T57" fmla="*/ 0 h 95"/>
                  <a:gd name="T58" fmla="*/ 0 w 123"/>
                  <a:gd name="T59" fmla="*/ 0 h 95"/>
                  <a:gd name="T60" fmla="*/ 0 w 123"/>
                  <a:gd name="T61" fmla="*/ 0 h 95"/>
                  <a:gd name="T62" fmla="*/ 0 w 123"/>
                  <a:gd name="T63" fmla="*/ 0 h 95"/>
                  <a:gd name="T64" fmla="*/ 0 w 123"/>
                  <a:gd name="T65" fmla="*/ 0 h 95"/>
                  <a:gd name="T66" fmla="*/ 0 w 123"/>
                  <a:gd name="T67" fmla="*/ 0 h 95"/>
                  <a:gd name="T68" fmla="*/ 0 w 123"/>
                  <a:gd name="T69" fmla="*/ 0 h 95"/>
                  <a:gd name="T70" fmla="*/ 0 w 123"/>
                  <a:gd name="T71" fmla="*/ 0 h 95"/>
                  <a:gd name="T72" fmla="*/ 0 w 123"/>
                  <a:gd name="T73" fmla="*/ 0 h 95"/>
                  <a:gd name="T74" fmla="*/ 0 w 123"/>
                  <a:gd name="T75" fmla="*/ 0 h 9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23" h="95">
                    <a:moveTo>
                      <a:pt x="32" y="0"/>
                    </a:moveTo>
                    <a:lnTo>
                      <a:pt x="60" y="3"/>
                    </a:lnTo>
                    <a:lnTo>
                      <a:pt x="90" y="3"/>
                    </a:lnTo>
                    <a:lnTo>
                      <a:pt x="104" y="0"/>
                    </a:lnTo>
                    <a:lnTo>
                      <a:pt x="123" y="8"/>
                    </a:lnTo>
                    <a:lnTo>
                      <a:pt x="112" y="12"/>
                    </a:lnTo>
                    <a:lnTo>
                      <a:pt x="104" y="16"/>
                    </a:lnTo>
                    <a:lnTo>
                      <a:pt x="96" y="17"/>
                    </a:lnTo>
                    <a:lnTo>
                      <a:pt x="95" y="21"/>
                    </a:lnTo>
                    <a:lnTo>
                      <a:pt x="95" y="27"/>
                    </a:lnTo>
                    <a:lnTo>
                      <a:pt x="95" y="28"/>
                    </a:lnTo>
                    <a:lnTo>
                      <a:pt x="88" y="32"/>
                    </a:lnTo>
                    <a:lnTo>
                      <a:pt x="80" y="32"/>
                    </a:lnTo>
                    <a:lnTo>
                      <a:pt x="76" y="32"/>
                    </a:lnTo>
                    <a:lnTo>
                      <a:pt x="69" y="32"/>
                    </a:lnTo>
                    <a:lnTo>
                      <a:pt x="65" y="28"/>
                    </a:lnTo>
                    <a:lnTo>
                      <a:pt x="60" y="23"/>
                    </a:lnTo>
                    <a:lnTo>
                      <a:pt x="55" y="17"/>
                    </a:lnTo>
                    <a:lnTo>
                      <a:pt x="43" y="17"/>
                    </a:lnTo>
                    <a:lnTo>
                      <a:pt x="41" y="17"/>
                    </a:lnTo>
                    <a:lnTo>
                      <a:pt x="36" y="28"/>
                    </a:lnTo>
                    <a:lnTo>
                      <a:pt x="37" y="32"/>
                    </a:lnTo>
                    <a:lnTo>
                      <a:pt x="37" y="37"/>
                    </a:lnTo>
                    <a:lnTo>
                      <a:pt x="41" y="41"/>
                    </a:lnTo>
                    <a:lnTo>
                      <a:pt x="47" y="41"/>
                    </a:lnTo>
                    <a:lnTo>
                      <a:pt x="55" y="36"/>
                    </a:lnTo>
                    <a:lnTo>
                      <a:pt x="60" y="36"/>
                    </a:lnTo>
                    <a:lnTo>
                      <a:pt x="64" y="40"/>
                    </a:lnTo>
                    <a:lnTo>
                      <a:pt x="64" y="41"/>
                    </a:lnTo>
                    <a:lnTo>
                      <a:pt x="61" y="47"/>
                    </a:lnTo>
                    <a:lnTo>
                      <a:pt x="60" y="48"/>
                    </a:lnTo>
                    <a:lnTo>
                      <a:pt x="60" y="52"/>
                    </a:lnTo>
                    <a:lnTo>
                      <a:pt x="60" y="57"/>
                    </a:lnTo>
                    <a:lnTo>
                      <a:pt x="61" y="63"/>
                    </a:lnTo>
                    <a:lnTo>
                      <a:pt x="67" y="67"/>
                    </a:lnTo>
                    <a:lnTo>
                      <a:pt x="69" y="65"/>
                    </a:lnTo>
                    <a:lnTo>
                      <a:pt x="69" y="71"/>
                    </a:lnTo>
                    <a:lnTo>
                      <a:pt x="65" y="76"/>
                    </a:lnTo>
                    <a:lnTo>
                      <a:pt x="64" y="80"/>
                    </a:lnTo>
                    <a:lnTo>
                      <a:pt x="61" y="89"/>
                    </a:lnTo>
                    <a:lnTo>
                      <a:pt x="56" y="91"/>
                    </a:lnTo>
                    <a:lnTo>
                      <a:pt x="52" y="91"/>
                    </a:lnTo>
                    <a:lnTo>
                      <a:pt x="48" y="91"/>
                    </a:lnTo>
                    <a:lnTo>
                      <a:pt x="48" y="84"/>
                    </a:lnTo>
                    <a:lnTo>
                      <a:pt x="47" y="75"/>
                    </a:lnTo>
                    <a:lnTo>
                      <a:pt x="41" y="71"/>
                    </a:lnTo>
                    <a:lnTo>
                      <a:pt x="41" y="67"/>
                    </a:lnTo>
                    <a:lnTo>
                      <a:pt x="41" y="60"/>
                    </a:lnTo>
                    <a:lnTo>
                      <a:pt x="36" y="55"/>
                    </a:lnTo>
                    <a:lnTo>
                      <a:pt x="27" y="60"/>
                    </a:lnTo>
                    <a:lnTo>
                      <a:pt x="23" y="55"/>
                    </a:lnTo>
                    <a:lnTo>
                      <a:pt x="17" y="61"/>
                    </a:lnTo>
                    <a:lnTo>
                      <a:pt x="23" y="65"/>
                    </a:lnTo>
                    <a:lnTo>
                      <a:pt x="31" y="65"/>
                    </a:lnTo>
                    <a:lnTo>
                      <a:pt x="32" y="69"/>
                    </a:lnTo>
                    <a:lnTo>
                      <a:pt x="36" y="75"/>
                    </a:lnTo>
                    <a:lnTo>
                      <a:pt x="36" y="79"/>
                    </a:lnTo>
                    <a:lnTo>
                      <a:pt x="32" y="84"/>
                    </a:lnTo>
                    <a:lnTo>
                      <a:pt x="27" y="94"/>
                    </a:lnTo>
                    <a:lnTo>
                      <a:pt x="23" y="95"/>
                    </a:lnTo>
                    <a:lnTo>
                      <a:pt x="23" y="89"/>
                    </a:lnTo>
                    <a:lnTo>
                      <a:pt x="23" y="84"/>
                    </a:lnTo>
                    <a:lnTo>
                      <a:pt x="24" y="79"/>
                    </a:lnTo>
                    <a:lnTo>
                      <a:pt x="17" y="75"/>
                    </a:lnTo>
                    <a:lnTo>
                      <a:pt x="12" y="71"/>
                    </a:lnTo>
                    <a:lnTo>
                      <a:pt x="9" y="65"/>
                    </a:lnTo>
                    <a:lnTo>
                      <a:pt x="0" y="65"/>
                    </a:lnTo>
                    <a:lnTo>
                      <a:pt x="3" y="55"/>
                    </a:lnTo>
                    <a:lnTo>
                      <a:pt x="9" y="51"/>
                    </a:lnTo>
                    <a:lnTo>
                      <a:pt x="13" y="45"/>
                    </a:lnTo>
                    <a:lnTo>
                      <a:pt x="17" y="37"/>
                    </a:lnTo>
                    <a:lnTo>
                      <a:pt x="17" y="31"/>
                    </a:lnTo>
                    <a:lnTo>
                      <a:pt x="17" y="23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17" y="12"/>
                    </a:lnTo>
                    <a:lnTo>
                      <a:pt x="3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59" name="Freeform 26"/>
              <p:cNvSpPr/>
              <p:nvPr/>
            </p:nvSpPr>
            <p:spPr bwMode="auto">
              <a:xfrm>
                <a:off x="3312" y="1962"/>
                <a:ext cx="44" cy="45"/>
              </a:xfrm>
              <a:custGeom>
                <a:avLst/>
                <a:gdLst>
                  <a:gd name="T0" fmla="*/ 0 w 134"/>
                  <a:gd name="T1" fmla="*/ 0 h 133"/>
                  <a:gd name="T2" fmla="*/ 0 w 134"/>
                  <a:gd name="T3" fmla="*/ 0 h 133"/>
                  <a:gd name="T4" fmla="*/ 0 w 134"/>
                  <a:gd name="T5" fmla="*/ 0 h 133"/>
                  <a:gd name="T6" fmla="*/ 0 w 134"/>
                  <a:gd name="T7" fmla="*/ 0 h 133"/>
                  <a:gd name="T8" fmla="*/ 0 w 134"/>
                  <a:gd name="T9" fmla="*/ 0 h 133"/>
                  <a:gd name="T10" fmla="*/ 0 w 134"/>
                  <a:gd name="T11" fmla="*/ 0 h 133"/>
                  <a:gd name="T12" fmla="*/ 0 w 134"/>
                  <a:gd name="T13" fmla="*/ 0 h 133"/>
                  <a:gd name="T14" fmla="*/ 0 w 134"/>
                  <a:gd name="T15" fmla="*/ 0 h 133"/>
                  <a:gd name="T16" fmla="*/ 0 w 134"/>
                  <a:gd name="T17" fmla="*/ 0 h 133"/>
                  <a:gd name="T18" fmla="*/ 0 w 134"/>
                  <a:gd name="T19" fmla="*/ 0 h 133"/>
                  <a:gd name="T20" fmla="*/ 0 w 134"/>
                  <a:gd name="T21" fmla="*/ 0 h 133"/>
                  <a:gd name="T22" fmla="*/ 0 w 134"/>
                  <a:gd name="T23" fmla="*/ 0 h 133"/>
                  <a:gd name="T24" fmla="*/ 0 w 134"/>
                  <a:gd name="T25" fmla="*/ 0 h 133"/>
                  <a:gd name="T26" fmla="*/ 0 w 134"/>
                  <a:gd name="T27" fmla="*/ 0 h 133"/>
                  <a:gd name="T28" fmla="*/ 0 w 134"/>
                  <a:gd name="T29" fmla="*/ 0 h 133"/>
                  <a:gd name="T30" fmla="*/ 0 w 134"/>
                  <a:gd name="T31" fmla="*/ 0 h 133"/>
                  <a:gd name="T32" fmla="*/ 0 w 134"/>
                  <a:gd name="T33" fmla="*/ 0 h 133"/>
                  <a:gd name="T34" fmla="*/ 0 w 134"/>
                  <a:gd name="T35" fmla="*/ 0 h 133"/>
                  <a:gd name="T36" fmla="*/ 0 w 134"/>
                  <a:gd name="T37" fmla="*/ 0 h 133"/>
                  <a:gd name="T38" fmla="*/ 0 w 134"/>
                  <a:gd name="T39" fmla="*/ 0 h 133"/>
                  <a:gd name="T40" fmla="*/ 0 w 134"/>
                  <a:gd name="T41" fmla="*/ 0 h 133"/>
                  <a:gd name="T42" fmla="*/ 0 w 134"/>
                  <a:gd name="T43" fmla="*/ 0 h 133"/>
                  <a:gd name="T44" fmla="*/ 0 w 134"/>
                  <a:gd name="T45" fmla="*/ 0 h 133"/>
                  <a:gd name="T46" fmla="*/ 0 w 134"/>
                  <a:gd name="T47" fmla="*/ 0 h 133"/>
                  <a:gd name="T48" fmla="*/ 0 w 134"/>
                  <a:gd name="T49" fmla="*/ 0 h 133"/>
                  <a:gd name="T50" fmla="*/ 0 w 134"/>
                  <a:gd name="T51" fmla="*/ 0 h 133"/>
                  <a:gd name="T52" fmla="*/ 0 w 134"/>
                  <a:gd name="T53" fmla="*/ 0 h 133"/>
                  <a:gd name="T54" fmla="*/ 0 w 134"/>
                  <a:gd name="T55" fmla="*/ 0 h 133"/>
                  <a:gd name="T56" fmla="*/ 0 w 134"/>
                  <a:gd name="T57" fmla="*/ 0 h 133"/>
                  <a:gd name="T58" fmla="*/ 0 w 134"/>
                  <a:gd name="T59" fmla="*/ 0 h 133"/>
                  <a:gd name="T60" fmla="*/ 0 w 134"/>
                  <a:gd name="T61" fmla="*/ 0 h 133"/>
                  <a:gd name="T62" fmla="*/ 0 w 134"/>
                  <a:gd name="T63" fmla="*/ 0 h 133"/>
                  <a:gd name="T64" fmla="*/ 0 w 134"/>
                  <a:gd name="T65" fmla="*/ 0 h 133"/>
                  <a:gd name="T66" fmla="*/ 0 w 134"/>
                  <a:gd name="T67" fmla="*/ 0 h 133"/>
                  <a:gd name="T68" fmla="*/ 0 w 134"/>
                  <a:gd name="T69" fmla="*/ 0 h 133"/>
                  <a:gd name="T70" fmla="*/ 0 w 134"/>
                  <a:gd name="T71" fmla="*/ 0 h 133"/>
                  <a:gd name="T72" fmla="*/ 0 w 134"/>
                  <a:gd name="T73" fmla="*/ 0 h 133"/>
                  <a:gd name="T74" fmla="*/ 0 w 134"/>
                  <a:gd name="T75" fmla="*/ 0 h 13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34" h="133">
                    <a:moveTo>
                      <a:pt x="0" y="47"/>
                    </a:moveTo>
                    <a:lnTo>
                      <a:pt x="25" y="24"/>
                    </a:lnTo>
                    <a:lnTo>
                      <a:pt x="43" y="14"/>
                    </a:lnTo>
                    <a:lnTo>
                      <a:pt x="48" y="9"/>
                    </a:lnTo>
                    <a:lnTo>
                      <a:pt x="68" y="0"/>
                    </a:lnTo>
                    <a:lnTo>
                      <a:pt x="83" y="18"/>
                    </a:lnTo>
                    <a:lnTo>
                      <a:pt x="92" y="12"/>
                    </a:lnTo>
                    <a:lnTo>
                      <a:pt x="98" y="8"/>
                    </a:lnTo>
                    <a:lnTo>
                      <a:pt x="107" y="0"/>
                    </a:lnTo>
                    <a:lnTo>
                      <a:pt x="115" y="0"/>
                    </a:lnTo>
                    <a:lnTo>
                      <a:pt x="115" y="9"/>
                    </a:lnTo>
                    <a:lnTo>
                      <a:pt x="115" y="13"/>
                    </a:lnTo>
                    <a:lnTo>
                      <a:pt x="111" y="18"/>
                    </a:lnTo>
                    <a:lnTo>
                      <a:pt x="111" y="24"/>
                    </a:lnTo>
                    <a:lnTo>
                      <a:pt x="124" y="43"/>
                    </a:lnTo>
                    <a:lnTo>
                      <a:pt x="127" y="52"/>
                    </a:lnTo>
                    <a:lnTo>
                      <a:pt x="131" y="52"/>
                    </a:lnTo>
                    <a:lnTo>
                      <a:pt x="134" y="60"/>
                    </a:lnTo>
                    <a:lnTo>
                      <a:pt x="127" y="65"/>
                    </a:lnTo>
                    <a:lnTo>
                      <a:pt x="124" y="61"/>
                    </a:lnTo>
                    <a:lnTo>
                      <a:pt x="115" y="67"/>
                    </a:lnTo>
                    <a:lnTo>
                      <a:pt x="115" y="77"/>
                    </a:lnTo>
                    <a:lnTo>
                      <a:pt x="103" y="85"/>
                    </a:lnTo>
                    <a:lnTo>
                      <a:pt x="103" y="105"/>
                    </a:lnTo>
                    <a:lnTo>
                      <a:pt x="103" y="116"/>
                    </a:lnTo>
                    <a:lnTo>
                      <a:pt x="98" y="123"/>
                    </a:lnTo>
                    <a:lnTo>
                      <a:pt x="92" y="133"/>
                    </a:lnTo>
                    <a:lnTo>
                      <a:pt x="87" y="128"/>
                    </a:lnTo>
                    <a:lnTo>
                      <a:pt x="79" y="125"/>
                    </a:lnTo>
                    <a:lnTo>
                      <a:pt x="72" y="123"/>
                    </a:lnTo>
                    <a:lnTo>
                      <a:pt x="64" y="115"/>
                    </a:lnTo>
                    <a:lnTo>
                      <a:pt x="44" y="115"/>
                    </a:lnTo>
                    <a:lnTo>
                      <a:pt x="28" y="111"/>
                    </a:lnTo>
                    <a:lnTo>
                      <a:pt x="16" y="99"/>
                    </a:lnTo>
                    <a:lnTo>
                      <a:pt x="9" y="91"/>
                    </a:lnTo>
                    <a:lnTo>
                      <a:pt x="4" y="85"/>
                    </a:lnTo>
                    <a:lnTo>
                      <a:pt x="4" y="72"/>
                    </a:lnTo>
                    <a:lnTo>
                      <a:pt x="0" y="4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0" name="Freeform 27"/>
              <p:cNvSpPr/>
              <p:nvPr/>
            </p:nvSpPr>
            <p:spPr bwMode="auto">
              <a:xfrm>
                <a:off x="3407" y="1988"/>
                <a:ext cx="86" cy="40"/>
              </a:xfrm>
              <a:custGeom>
                <a:avLst/>
                <a:gdLst>
                  <a:gd name="T0" fmla="*/ 0 w 258"/>
                  <a:gd name="T1" fmla="*/ 0 h 122"/>
                  <a:gd name="T2" fmla="*/ 0 w 258"/>
                  <a:gd name="T3" fmla="*/ 0 h 122"/>
                  <a:gd name="T4" fmla="*/ 0 w 258"/>
                  <a:gd name="T5" fmla="*/ 0 h 122"/>
                  <a:gd name="T6" fmla="*/ 0 w 258"/>
                  <a:gd name="T7" fmla="*/ 0 h 122"/>
                  <a:gd name="T8" fmla="*/ 0 w 258"/>
                  <a:gd name="T9" fmla="*/ 0 h 122"/>
                  <a:gd name="T10" fmla="*/ 0 w 258"/>
                  <a:gd name="T11" fmla="*/ 0 h 122"/>
                  <a:gd name="T12" fmla="*/ 0 w 258"/>
                  <a:gd name="T13" fmla="*/ 0 h 122"/>
                  <a:gd name="T14" fmla="*/ 0 w 258"/>
                  <a:gd name="T15" fmla="*/ 0 h 122"/>
                  <a:gd name="T16" fmla="*/ 0 w 258"/>
                  <a:gd name="T17" fmla="*/ 0 h 122"/>
                  <a:gd name="T18" fmla="*/ 0 w 258"/>
                  <a:gd name="T19" fmla="*/ 0 h 122"/>
                  <a:gd name="T20" fmla="*/ 0 w 258"/>
                  <a:gd name="T21" fmla="*/ 0 h 122"/>
                  <a:gd name="T22" fmla="*/ 0 w 258"/>
                  <a:gd name="T23" fmla="*/ 0 h 122"/>
                  <a:gd name="T24" fmla="*/ 0 w 258"/>
                  <a:gd name="T25" fmla="*/ 0 h 122"/>
                  <a:gd name="T26" fmla="*/ 0 w 258"/>
                  <a:gd name="T27" fmla="*/ 0 h 122"/>
                  <a:gd name="T28" fmla="*/ 0 w 258"/>
                  <a:gd name="T29" fmla="*/ 0 h 122"/>
                  <a:gd name="T30" fmla="*/ 0 w 258"/>
                  <a:gd name="T31" fmla="*/ 0 h 122"/>
                  <a:gd name="T32" fmla="*/ 0 w 258"/>
                  <a:gd name="T33" fmla="*/ 0 h 122"/>
                  <a:gd name="T34" fmla="*/ 0 w 258"/>
                  <a:gd name="T35" fmla="*/ 0 h 122"/>
                  <a:gd name="T36" fmla="*/ 0 w 258"/>
                  <a:gd name="T37" fmla="*/ 0 h 122"/>
                  <a:gd name="T38" fmla="*/ 0 w 258"/>
                  <a:gd name="T39" fmla="*/ 0 h 122"/>
                  <a:gd name="T40" fmla="*/ 0 w 258"/>
                  <a:gd name="T41" fmla="*/ 0 h 122"/>
                  <a:gd name="T42" fmla="*/ 0 w 258"/>
                  <a:gd name="T43" fmla="*/ 0 h 122"/>
                  <a:gd name="T44" fmla="*/ 0 w 258"/>
                  <a:gd name="T45" fmla="*/ 0 h 122"/>
                  <a:gd name="T46" fmla="*/ 0 w 258"/>
                  <a:gd name="T47" fmla="*/ 0 h 122"/>
                  <a:gd name="T48" fmla="*/ 0 w 258"/>
                  <a:gd name="T49" fmla="*/ 0 h 122"/>
                  <a:gd name="T50" fmla="*/ 0 w 258"/>
                  <a:gd name="T51" fmla="*/ 0 h 122"/>
                  <a:gd name="T52" fmla="*/ 0 w 258"/>
                  <a:gd name="T53" fmla="*/ 0 h 122"/>
                  <a:gd name="T54" fmla="*/ 0 w 258"/>
                  <a:gd name="T55" fmla="*/ 0 h 122"/>
                  <a:gd name="T56" fmla="*/ 0 w 258"/>
                  <a:gd name="T57" fmla="*/ 0 h 122"/>
                  <a:gd name="T58" fmla="*/ 0 w 258"/>
                  <a:gd name="T59" fmla="*/ 0 h 122"/>
                  <a:gd name="T60" fmla="*/ 0 w 258"/>
                  <a:gd name="T61" fmla="*/ 0 h 122"/>
                  <a:gd name="T62" fmla="*/ 0 w 258"/>
                  <a:gd name="T63" fmla="*/ 0 h 12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58" h="122">
                    <a:moveTo>
                      <a:pt x="0" y="0"/>
                    </a:moveTo>
                    <a:lnTo>
                      <a:pt x="24" y="0"/>
                    </a:lnTo>
                    <a:lnTo>
                      <a:pt x="42" y="1"/>
                    </a:lnTo>
                    <a:lnTo>
                      <a:pt x="50" y="19"/>
                    </a:lnTo>
                    <a:lnTo>
                      <a:pt x="51" y="25"/>
                    </a:lnTo>
                    <a:lnTo>
                      <a:pt x="54" y="29"/>
                    </a:lnTo>
                    <a:lnTo>
                      <a:pt x="61" y="23"/>
                    </a:lnTo>
                    <a:lnTo>
                      <a:pt x="70" y="23"/>
                    </a:lnTo>
                    <a:lnTo>
                      <a:pt x="78" y="29"/>
                    </a:lnTo>
                    <a:lnTo>
                      <a:pt x="79" y="28"/>
                    </a:lnTo>
                    <a:lnTo>
                      <a:pt x="87" y="19"/>
                    </a:lnTo>
                    <a:lnTo>
                      <a:pt x="89" y="19"/>
                    </a:lnTo>
                    <a:lnTo>
                      <a:pt x="97" y="15"/>
                    </a:lnTo>
                    <a:lnTo>
                      <a:pt x="105" y="15"/>
                    </a:lnTo>
                    <a:lnTo>
                      <a:pt x="126" y="23"/>
                    </a:lnTo>
                    <a:lnTo>
                      <a:pt x="138" y="23"/>
                    </a:lnTo>
                    <a:lnTo>
                      <a:pt x="147" y="33"/>
                    </a:lnTo>
                    <a:lnTo>
                      <a:pt x="157" y="33"/>
                    </a:lnTo>
                    <a:lnTo>
                      <a:pt x="166" y="39"/>
                    </a:lnTo>
                    <a:lnTo>
                      <a:pt x="174" y="40"/>
                    </a:lnTo>
                    <a:lnTo>
                      <a:pt x="193" y="47"/>
                    </a:lnTo>
                    <a:lnTo>
                      <a:pt x="201" y="57"/>
                    </a:lnTo>
                    <a:lnTo>
                      <a:pt x="205" y="63"/>
                    </a:lnTo>
                    <a:lnTo>
                      <a:pt x="204" y="67"/>
                    </a:lnTo>
                    <a:lnTo>
                      <a:pt x="210" y="71"/>
                    </a:lnTo>
                    <a:lnTo>
                      <a:pt x="217" y="72"/>
                    </a:lnTo>
                    <a:lnTo>
                      <a:pt x="220" y="74"/>
                    </a:lnTo>
                    <a:lnTo>
                      <a:pt x="228" y="76"/>
                    </a:lnTo>
                    <a:lnTo>
                      <a:pt x="241" y="86"/>
                    </a:lnTo>
                    <a:lnTo>
                      <a:pt x="241" y="91"/>
                    </a:lnTo>
                    <a:lnTo>
                      <a:pt x="246" y="96"/>
                    </a:lnTo>
                    <a:lnTo>
                      <a:pt x="248" y="100"/>
                    </a:lnTo>
                    <a:lnTo>
                      <a:pt x="258" y="110"/>
                    </a:lnTo>
                    <a:lnTo>
                      <a:pt x="248" y="122"/>
                    </a:lnTo>
                    <a:lnTo>
                      <a:pt x="246" y="122"/>
                    </a:lnTo>
                    <a:lnTo>
                      <a:pt x="238" y="122"/>
                    </a:lnTo>
                    <a:lnTo>
                      <a:pt x="234" y="116"/>
                    </a:lnTo>
                    <a:lnTo>
                      <a:pt x="232" y="116"/>
                    </a:lnTo>
                    <a:lnTo>
                      <a:pt x="224" y="116"/>
                    </a:lnTo>
                    <a:lnTo>
                      <a:pt x="204" y="95"/>
                    </a:lnTo>
                    <a:lnTo>
                      <a:pt x="190" y="96"/>
                    </a:lnTo>
                    <a:lnTo>
                      <a:pt x="177" y="95"/>
                    </a:lnTo>
                    <a:lnTo>
                      <a:pt x="174" y="98"/>
                    </a:lnTo>
                    <a:lnTo>
                      <a:pt x="169" y="102"/>
                    </a:lnTo>
                    <a:lnTo>
                      <a:pt x="169" y="100"/>
                    </a:lnTo>
                    <a:lnTo>
                      <a:pt x="165" y="107"/>
                    </a:lnTo>
                    <a:lnTo>
                      <a:pt x="153" y="116"/>
                    </a:lnTo>
                    <a:lnTo>
                      <a:pt x="145" y="111"/>
                    </a:lnTo>
                    <a:lnTo>
                      <a:pt x="138" y="110"/>
                    </a:lnTo>
                    <a:lnTo>
                      <a:pt x="129" y="110"/>
                    </a:lnTo>
                    <a:lnTo>
                      <a:pt x="123" y="107"/>
                    </a:lnTo>
                    <a:lnTo>
                      <a:pt x="118" y="110"/>
                    </a:lnTo>
                    <a:lnTo>
                      <a:pt x="113" y="95"/>
                    </a:lnTo>
                    <a:lnTo>
                      <a:pt x="103" y="82"/>
                    </a:lnTo>
                    <a:lnTo>
                      <a:pt x="90" y="67"/>
                    </a:lnTo>
                    <a:lnTo>
                      <a:pt x="85" y="57"/>
                    </a:lnTo>
                    <a:lnTo>
                      <a:pt x="78" y="48"/>
                    </a:lnTo>
                    <a:lnTo>
                      <a:pt x="61" y="48"/>
                    </a:lnTo>
                    <a:lnTo>
                      <a:pt x="49" y="52"/>
                    </a:lnTo>
                    <a:lnTo>
                      <a:pt x="39" y="47"/>
                    </a:lnTo>
                    <a:lnTo>
                      <a:pt x="24" y="43"/>
                    </a:lnTo>
                    <a:lnTo>
                      <a:pt x="16" y="39"/>
                    </a:lnTo>
                    <a:lnTo>
                      <a:pt x="16" y="20"/>
                    </a:lnTo>
                    <a:lnTo>
                      <a:pt x="18" y="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1" name="Freeform 28"/>
              <p:cNvSpPr/>
              <p:nvPr/>
            </p:nvSpPr>
            <p:spPr bwMode="auto">
              <a:xfrm>
                <a:off x="3247" y="1959"/>
                <a:ext cx="53" cy="53"/>
              </a:xfrm>
              <a:custGeom>
                <a:avLst/>
                <a:gdLst>
                  <a:gd name="T0" fmla="*/ 0 w 158"/>
                  <a:gd name="T1" fmla="*/ 0 h 159"/>
                  <a:gd name="T2" fmla="*/ 0 w 158"/>
                  <a:gd name="T3" fmla="*/ 0 h 159"/>
                  <a:gd name="T4" fmla="*/ 0 w 158"/>
                  <a:gd name="T5" fmla="*/ 0 h 159"/>
                  <a:gd name="T6" fmla="*/ 0 w 158"/>
                  <a:gd name="T7" fmla="*/ 0 h 159"/>
                  <a:gd name="T8" fmla="*/ 0 w 158"/>
                  <a:gd name="T9" fmla="*/ 0 h 159"/>
                  <a:gd name="T10" fmla="*/ 0 w 158"/>
                  <a:gd name="T11" fmla="*/ 0 h 159"/>
                  <a:gd name="T12" fmla="*/ 0 w 158"/>
                  <a:gd name="T13" fmla="*/ 0 h 159"/>
                  <a:gd name="T14" fmla="*/ 0 w 158"/>
                  <a:gd name="T15" fmla="*/ 0 h 159"/>
                  <a:gd name="T16" fmla="*/ 0 w 158"/>
                  <a:gd name="T17" fmla="*/ 0 h 159"/>
                  <a:gd name="T18" fmla="*/ 0 w 158"/>
                  <a:gd name="T19" fmla="*/ 0 h 159"/>
                  <a:gd name="T20" fmla="*/ 0 w 158"/>
                  <a:gd name="T21" fmla="*/ 0 h 159"/>
                  <a:gd name="T22" fmla="*/ 0 w 158"/>
                  <a:gd name="T23" fmla="*/ 0 h 159"/>
                  <a:gd name="T24" fmla="*/ 0 w 158"/>
                  <a:gd name="T25" fmla="*/ 0 h 159"/>
                  <a:gd name="T26" fmla="*/ 0 w 158"/>
                  <a:gd name="T27" fmla="*/ 0 h 159"/>
                  <a:gd name="T28" fmla="*/ 0 w 158"/>
                  <a:gd name="T29" fmla="*/ 0 h 159"/>
                  <a:gd name="T30" fmla="*/ 0 w 158"/>
                  <a:gd name="T31" fmla="*/ 0 h 159"/>
                  <a:gd name="T32" fmla="*/ 0 w 158"/>
                  <a:gd name="T33" fmla="*/ 0 h 159"/>
                  <a:gd name="T34" fmla="*/ 0 w 158"/>
                  <a:gd name="T35" fmla="*/ 0 h 159"/>
                  <a:gd name="T36" fmla="*/ 0 w 158"/>
                  <a:gd name="T37" fmla="*/ 0 h 159"/>
                  <a:gd name="T38" fmla="*/ 0 w 158"/>
                  <a:gd name="T39" fmla="*/ 0 h 159"/>
                  <a:gd name="T40" fmla="*/ 0 w 158"/>
                  <a:gd name="T41" fmla="*/ 0 h 159"/>
                  <a:gd name="T42" fmla="*/ 0 w 158"/>
                  <a:gd name="T43" fmla="*/ 0 h 159"/>
                  <a:gd name="T44" fmla="*/ 0 w 158"/>
                  <a:gd name="T45" fmla="*/ 0 h 159"/>
                  <a:gd name="T46" fmla="*/ 0 w 158"/>
                  <a:gd name="T47" fmla="*/ 0 h 159"/>
                  <a:gd name="T48" fmla="*/ 0 w 158"/>
                  <a:gd name="T49" fmla="*/ 0 h 159"/>
                  <a:gd name="T50" fmla="*/ 0 w 158"/>
                  <a:gd name="T51" fmla="*/ 0 h 159"/>
                  <a:gd name="T52" fmla="*/ 0 w 158"/>
                  <a:gd name="T53" fmla="*/ 0 h 159"/>
                  <a:gd name="T54" fmla="*/ 0 w 158"/>
                  <a:gd name="T55" fmla="*/ 0 h 159"/>
                  <a:gd name="T56" fmla="*/ 0 w 158"/>
                  <a:gd name="T57" fmla="*/ 0 h 159"/>
                  <a:gd name="T58" fmla="*/ 0 w 158"/>
                  <a:gd name="T59" fmla="*/ 0 h 159"/>
                  <a:gd name="T60" fmla="*/ 0 w 158"/>
                  <a:gd name="T61" fmla="*/ 0 h 159"/>
                  <a:gd name="T62" fmla="*/ 0 w 158"/>
                  <a:gd name="T63" fmla="*/ 0 h 159"/>
                  <a:gd name="T64" fmla="*/ 0 w 158"/>
                  <a:gd name="T65" fmla="*/ 0 h 159"/>
                  <a:gd name="T66" fmla="*/ 0 w 158"/>
                  <a:gd name="T67" fmla="*/ 0 h 159"/>
                  <a:gd name="T68" fmla="*/ 0 w 158"/>
                  <a:gd name="T69" fmla="*/ 0 h 159"/>
                  <a:gd name="T70" fmla="*/ 0 w 158"/>
                  <a:gd name="T71" fmla="*/ 0 h 159"/>
                  <a:gd name="T72" fmla="*/ 0 w 158"/>
                  <a:gd name="T73" fmla="*/ 0 h 159"/>
                  <a:gd name="T74" fmla="*/ 0 w 158"/>
                  <a:gd name="T75" fmla="*/ 0 h 159"/>
                  <a:gd name="T76" fmla="*/ 0 w 158"/>
                  <a:gd name="T77" fmla="*/ 0 h 15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58" h="159">
                    <a:moveTo>
                      <a:pt x="0" y="5"/>
                    </a:moveTo>
                    <a:lnTo>
                      <a:pt x="16" y="0"/>
                    </a:lnTo>
                    <a:lnTo>
                      <a:pt x="35" y="5"/>
                    </a:lnTo>
                    <a:lnTo>
                      <a:pt x="38" y="13"/>
                    </a:lnTo>
                    <a:lnTo>
                      <a:pt x="38" y="19"/>
                    </a:lnTo>
                    <a:lnTo>
                      <a:pt x="45" y="20"/>
                    </a:lnTo>
                    <a:lnTo>
                      <a:pt x="45" y="23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65" y="44"/>
                    </a:lnTo>
                    <a:lnTo>
                      <a:pt x="69" y="44"/>
                    </a:lnTo>
                    <a:lnTo>
                      <a:pt x="73" y="50"/>
                    </a:lnTo>
                    <a:lnTo>
                      <a:pt x="77" y="55"/>
                    </a:lnTo>
                    <a:lnTo>
                      <a:pt x="79" y="55"/>
                    </a:lnTo>
                    <a:lnTo>
                      <a:pt x="91" y="62"/>
                    </a:lnTo>
                    <a:lnTo>
                      <a:pt x="117" y="63"/>
                    </a:lnTo>
                    <a:lnTo>
                      <a:pt x="119" y="83"/>
                    </a:lnTo>
                    <a:lnTo>
                      <a:pt x="122" y="87"/>
                    </a:lnTo>
                    <a:lnTo>
                      <a:pt x="121" y="95"/>
                    </a:lnTo>
                    <a:lnTo>
                      <a:pt x="135" y="103"/>
                    </a:lnTo>
                    <a:lnTo>
                      <a:pt x="150" y="107"/>
                    </a:lnTo>
                    <a:lnTo>
                      <a:pt x="150" y="139"/>
                    </a:lnTo>
                    <a:lnTo>
                      <a:pt x="158" y="155"/>
                    </a:lnTo>
                    <a:lnTo>
                      <a:pt x="151" y="158"/>
                    </a:lnTo>
                    <a:lnTo>
                      <a:pt x="145" y="159"/>
                    </a:lnTo>
                    <a:lnTo>
                      <a:pt x="143" y="150"/>
                    </a:lnTo>
                    <a:lnTo>
                      <a:pt x="126" y="159"/>
                    </a:lnTo>
                    <a:lnTo>
                      <a:pt x="119" y="144"/>
                    </a:lnTo>
                    <a:lnTo>
                      <a:pt x="113" y="131"/>
                    </a:lnTo>
                    <a:lnTo>
                      <a:pt x="95" y="116"/>
                    </a:lnTo>
                    <a:lnTo>
                      <a:pt x="89" y="116"/>
                    </a:lnTo>
                    <a:lnTo>
                      <a:pt x="73" y="106"/>
                    </a:lnTo>
                    <a:lnTo>
                      <a:pt x="71" y="98"/>
                    </a:lnTo>
                    <a:lnTo>
                      <a:pt x="71" y="92"/>
                    </a:lnTo>
                    <a:lnTo>
                      <a:pt x="59" y="68"/>
                    </a:lnTo>
                    <a:lnTo>
                      <a:pt x="53" y="55"/>
                    </a:lnTo>
                    <a:lnTo>
                      <a:pt x="35" y="43"/>
                    </a:lnTo>
                    <a:lnTo>
                      <a:pt x="15" y="23"/>
                    </a:lnTo>
                    <a:lnTo>
                      <a:pt x="0" y="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2" name="Freeform 29"/>
              <p:cNvSpPr/>
              <p:nvPr/>
            </p:nvSpPr>
            <p:spPr bwMode="auto">
              <a:xfrm>
                <a:off x="3340" y="1901"/>
                <a:ext cx="51" cy="59"/>
              </a:xfrm>
              <a:custGeom>
                <a:avLst/>
                <a:gdLst>
                  <a:gd name="T0" fmla="*/ 0 w 153"/>
                  <a:gd name="T1" fmla="*/ 0 h 179"/>
                  <a:gd name="T2" fmla="*/ 0 w 153"/>
                  <a:gd name="T3" fmla="*/ 0 h 179"/>
                  <a:gd name="T4" fmla="*/ 0 w 153"/>
                  <a:gd name="T5" fmla="*/ 0 h 179"/>
                  <a:gd name="T6" fmla="*/ 0 w 153"/>
                  <a:gd name="T7" fmla="*/ 0 h 179"/>
                  <a:gd name="T8" fmla="*/ 0 w 153"/>
                  <a:gd name="T9" fmla="*/ 0 h 179"/>
                  <a:gd name="T10" fmla="*/ 0 w 153"/>
                  <a:gd name="T11" fmla="*/ 0 h 179"/>
                  <a:gd name="T12" fmla="*/ 0 w 153"/>
                  <a:gd name="T13" fmla="*/ 0 h 179"/>
                  <a:gd name="T14" fmla="*/ 0 w 153"/>
                  <a:gd name="T15" fmla="*/ 0 h 179"/>
                  <a:gd name="T16" fmla="*/ 0 w 153"/>
                  <a:gd name="T17" fmla="*/ 0 h 179"/>
                  <a:gd name="T18" fmla="*/ 0 w 153"/>
                  <a:gd name="T19" fmla="*/ 0 h 179"/>
                  <a:gd name="T20" fmla="*/ 0 w 153"/>
                  <a:gd name="T21" fmla="*/ 0 h 179"/>
                  <a:gd name="T22" fmla="*/ 0 w 153"/>
                  <a:gd name="T23" fmla="*/ 0 h 179"/>
                  <a:gd name="T24" fmla="*/ 0 w 153"/>
                  <a:gd name="T25" fmla="*/ 0 h 179"/>
                  <a:gd name="T26" fmla="*/ 0 w 153"/>
                  <a:gd name="T27" fmla="*/ 0 h 179"/>
                  <a:gd name="T28" fmla="*/ 0 w 153"/>
                  <a:gd name="T29" fmla="*/ 0 h 179"/>
                  <a:gd name="T30" fmla="*/ 0 w 153"/>
                  <a:gd name="T31" fmla="*/ 0 h 179"/>
                  <a:gd name="T32" fmla="*/ 0 w 153"/>
                  <a:gd name="T33" fmla="*/ 0 h 179"/>
                  <a:gd name="T34" fmla="*/ 0 w 153"/>
                  <a:gd name="T35" fmla="*/ 0 h 179"/>
                  <a:gd name="T36" fmla="*/ 0 w 153"/>
                  <a:gd name="T37" fmla="*/ 0 h 179"/>
                  <a:gd name="T38" fmla="*/ 0 w 153"/>
                  <a:gd name="T39" fmla="*/ 0 h 179"/>
                  <a:gd name="T40" fmla="*/ 0 w 153"/>
                  <a:gd name="T41" fmla="*/ 0 h 179"/>
                  <a:gd name="T42" fmla="*/ 0 w 153"/>
                  <a:gd name="T43" fmla="*/ 0 h 179"/>
                  <a:gd name="T44" fmla="*/ 0 w 153"/>
                  <a:gd name="T45" fmla="*/ 0 h 179"/>
                  <a:gd name="T46" fmla="*/ 0 w 153"/>
                  <a:gd name="T47" fmla="*/ 0 h 179"/>
                  <a:gd name="T48" fmla="*/ 0 w 153"/>
                  <a:gd name="T49" fmla="*/ 0 h 179"/>
                  <a:gd name="T50" fmla="*/ 0 w 153"/>
                  <a:gd name="T51" fmla="*/ 0 h 179"/>
                  <a:gd name="T52" fmla="*/ 0 w 153"/>
                  <a:gd name="T53" fmla="*/ 0 h 179"/>
                  <a:gd name="T54" fmla="*/ 0 w 153"/>
                  <a:gd name="T55" fmla="*/ 0 h 179"/>
                  <a:gd name="T56" fmla="*/ 0 w 153"/>
                  <a:gd name="T57" fmla="*/ 0 h 179"/>
                  <a:gd name="T58" fmla="*/ 0 w 153"/>
                  <a:gd name="T59" fmla="*/ 0 h 179"/>
                  <a:gd name="T60" fmla="*/ 0 w 153"/>
                  <a:gd name="T61" fmla="*/ 0 h 179"/>
                  <a:gd name="T62" fmla="*/ 0 w 153"/>
                  <a:gd name="T63" fmla="*/ 0 h 179"/>
                  <a:gd name="T64" fmla="*/ 0 w 153"/>
                  <a:gd name="T65" fmla="*/ 0 h 179"/>
                  <a:gd name="T66" fmla="*/ 0 w 153"/>
                  <a:gd name="T67" fmla="*/ 0 h 179"/>
                  <a:gd name="T68" fmla="*/ 0 w 153"/>
                  <a:gd name="T69" fmla="*/ 0 h 179"/>
                  <a:gd name="T70" fmla="*/ 0 w 153"/>
                  <a:gd name="T71" fmla="*/ 0 h 179"/>
                  <a:gd name="T72" fmla="*/ 0 w 153"/>
                  <a:gd name="T73" fmla="*/ 0 h 179"/>
                  <a:gd name="T74" fmla="*/ 0 w 153"/>
                  <a:gd name="T75" fmla="*/ 0 h 179"/>
                  <a:gd name="T76" fmla="*/ 0 w 153"/>
                  <a:gd name="T77" fmla="*/ 0 h 179"/>
                  <a:gd name="T78" fmla="*/ 0 w 153"/>
                  <a:gd name="T79" fmla="*/ 0 h 179"/>
                  <a:gd name="T80" fmla="*/ 0 w 153"/>
                  <a:gd name="T81" fmla="*/ 0 h 179"/>
                  <a:gd name="T82" fmla="*/ 0 w 153"/>
                  <a:gd name="T83" fmla="*/ 0 h 179"/>
                  <a:gd name="T84" fmla="*/ 0 w 153"/>
                  <a:gd name="T85" fmla="*/ 0 h 179"/>
                  <a:gd name="T86" fmla="*/ 0 w 153"/>
                  <a:gd name="T87" fmla="*/ 0 h 179"/>
                  <a:gd name="T88" fmla="*/ 0 w 153"/>
                  <a:gd name="T89" fmla="*/ 0 h 179"/>
                  <a:gd name="T90" fmla="*/ 0 w 153"/>
                  <a:gd name="T91" fmla="*/ 0 h 179"/>
                  <a:gd name="T92" fmla="*/ 0 w 153"/>
                  <a:gd name="T93" fmla="*/ 0 h 179"/>
                  <a:gd name="T94" fmla="*/ 0 w 153"/>
                  <a:gd name="T95" fmla="*/ 0 h 179"/>
                  <a:gd name="T96" fmla="*/ 0 w 153"/>
                  <a:gd name="T97" fmla="*/ 0 h 179"/>
                  <a:gd name="T98" fmla="*/ 0 w 153"/>
                  <a:gd name="T99" fmla="*/ 0 h 179"/>
                  <a:gd name="T100" fmla="*/ 0 w 153"/>
                  <a:gd name="T101" fmla="*/ 0 h 179"/>
                  <a:gd name="T102" fmla="*/ 0 w 153"/>
                  <a:gd name="T103" fmla="*/ 0 h 179"/>
                  <a:gd name="T104" fmla="*/ 0 w 153"/>
                  <a:gd name="T105" fmla="*/ 0 h 179"/>
                  <a:gd name="T106" fmla="*/ 0 w 153"/>
                  <a:gd name="T107" fmla="*/ 0 h 17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153" h="179">
                    <a:moveTo>
                      <a:pt x="10" y="0"/>
                    </a:moveTo>
                    <a:lnTo>
                      <a:pt x="25" y="0"/>
                    </a:lnTo>
                    <a:lnTo>
                      <a:pt x="38" y="19"/>
                    </a:lnTo>
                    <a:lnTo>
                      <a:pt x="34" y="36"/>
                    </a:lnTo>
                    <a:lnTo>
                      <a:pt x="44" y="43"/>
                    </a:lnTo>
                    <a:lnTo>
                      <a:pt x="48" y="54"/>
                    </a:lnTo>
                    <a:lnTo>
                      <a:pt x="58" y="59"/>
                    </a:lnTo>
                    <a:lnTo>
                      <a:pt x="69" y="60"/>
                    </a:lnTo>
                    <a:lnTo>
                      <a:pt x="88" y="70"/>
                    </a:lnTo>
                    <a:lnTo>
                      <a:pt x="98" y="82"/>
                    </a:lnTo>
                    <a:lnTo>
                      <a:pt x="101" y="82"/>
                    </a:lnTo>
                    <a:lnTo>
                      <a:pt x="116" y="88"/>
                    </a:lnTo>
                    <a:lnTo>
                      <a:pt x="116" y="111"/>
                    </a:lnTo>
                    <a:lnTo>
                      <a:pt x="121" y="122"/>
                    </a:lnTo>
                    <a:lnTo>
                      <a:pt x="125" y="127"/>
                    </a:lnTo>
                    <a:lnTo>
                      <a:pt x="131" y="133"/>
                    </a:lnTo>
                    <a:lnTo>
                      <a:pt x="136" y="141"/>
                    </a:lnTo>
                    <a:lnTo>
                      <a:pt x="137" y="149"/>
                    </a:lnTo>
                    <a:lnTo>
                      <a:pt x="153" y="155"/>
                    </a:lnTo>
                    <a:lnTo>
                      <a:pt x="151" y="165"/>
                    </a:lnTo>
                    <a:lnTo>
                      <a:pt x="137" y="166"/>
                    </a:lnTo>
                    <a:lnTo>
                      <a:pt x="132" y="161"/>
                    </a:lnTo>
                    <a:lnTo>
                      <a:pt x="125" y="161"/>
                    </a:lnTo>
                    <a:lnTo>
                      <a:pt x="125" y="179"/>
                    </a:lnTo>
                    <a:lnTo>
                      <a:pt x="117" y="179"/>
                    </a:lnTo>
                    <a:lnTo>
                      <a:pt x="108" y="170"/>
                    </a:lnTo>
                    <a:lnTo>
                      <a:pt x="102" y="165"/>
                    </a:lnTo>
                    <a:lnTo>
                      <a:pt x="102" y="155"/>
                    </a:lnTo>
                    <a:lnTo>
                      <a:pt x="92" y="155"/>
                    </a:lnTo>
                    <a:lnTo>
                      <a:pt x="86" y="165"/>
                    </a:lnTo>
                    <a:lnTo>
                      <a:pt x="82" y="155"/>
                    </a:lnTo>
                    <a:lnTo>
                      <a:pt x="78" y="145"/>
                    </a:lnTo>
                    <a:lnTo>
                      <a:pt x="96" y="141"/>
                    </a:lnTo>
                    <a:lnTo>
                      <a:pt x="105" y="142"/>
                    </a:lnTo>
                    <a:lnTo>
                      <a:pt x="105" y="125"/>
                    </a:lnTo>
                    <a:lnTo>
                      <a:pt x="97" y="121"/>
                    </a:lnTo>
                    <a:lnTo>
                      <a:pt x="92" y="106"/>
                    </a:lnTo>
                    <a:lnTo>
                      <a:pt x="88" y="87"/>
                    </a:lnTo>
                    <a:lnTo>
                      <a:pt x="72" y="83"/>
                    </a:lnTo>
                    <a:lnTo>
                      <a:pt x="64" y="74"/>
                    </a:lnTo>
                    <a:lnTo>
                      <a:pt x="53" y="70"/>
                    </a:lnTo>
                    <a:lnTo>
                      <a:pt x="58" y="84"/>
                    </a:lnTo>
                    <a:lnTo>
                      <a:pt x="44" y="93"/>
                    </a:lnTo>
                    <a:lnTo>
                      <a:pt x="34" y="76"/>
                    </a:lnTo>
                    <a:lnTo>
                      <a:pt x="29" y="70"/>
                    </a:lnTo>
                    <a:lnTo>
                      <a:pt x="29" y="60"/>
                    </a:lnTo>
                    <a:lnTo>
                      <a:pt x="17" y="48"/>
                    </a:lnTo>
                    <a:lnTo>
                      <a:pt x="5" y="43"/>
                    </a:lnTo>
                    <a:lnTo>
                      <a:pt x="0" y="35"/>
                    </a:lnTo>
                    <a:lnTo>
                      <a:pt x="2" y="28"/>
                    </a:lnTo>
                    <a:lnTo>
                      <a:pt x="12" y="34"/>
                    </a:lnTo>
                    <a:lnTo>
                      <a:pt x="14" y="24"/>
                    </a:lnTo>
                    <a:lnTo>
                      <a:pt x="12" y="15"/>
                    </a:lnTo>
                    <a:lnTo>
                      <a:pt x="1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3" name="Freeform 30"/>
              <p:cNvSpPr/>
              <p:nvPr/>
            </p:nvSpPr>
            <p:spPr bwMode="auto">
              <a:xfrm>
                <a:off x="3329" y="1800"/>
                <a:ext cx="37" cy="50"/>
              </a:xfrm>
              <a:custGeom>
                <a:avLst/>
                <a:gdLst>
                  <a:gd name="T0" fmla="*/ 0 w 111"/>
                  <a:gd name="T1" fmla="*/ 0 h 150"/>
                  <a:gd name="T2" fmla="*/ 0 w 111"/>
                  <a:gd name="T3" fmla="*/ 0 h 150"/>
                  <a:gd name="T4" fmla="*/ 0 w 111"/>
                  <a:gd name="T5" fmla="*/ 0 h 150"/>
                  <a:gd name="T6" fmla="*/ 0 w 111"/>
                  <a:gd name="T7" fmla="*/ 0 h 150"/>
                  <a:gd name="T8" fmla="*/ 0 w 111"/>
                  <a:gd name="T9" fmla="*/ 0 h 150"/>
                  <a:gd name="T10" fmla="*/ 0 w 111"/>
                  <a:gd name="T11" fmla="*/ 0 h 150"/>
                  <a:gd name="T12" fmla="*/ 0 w 111"/>
                  <a:gd name="T13" fmla="*/ 0 h 150"/>
                  <a:gd name="T14" fmla="*/ 0 w 111"/>
                  <a:gd name="T15" fmla="*/ 0 h 150"/>
                  <a:gd name="T16" fmla="*/ 0 w 111"/>
                  <a:gd name="T17" fmla="*/ 0 h 150"/>
                  <a:gd name="T18" fmla="*/ 0 w 111"/>
                  <a:gd name="T19" fmla="*/ 0 h 150"/>
                  <a:gd name="T20" fmla="*/ 0 w 111"/>
                  <a:gd name="T21" fmla="*/ 0 h 150"/>
                  <a:gd name="T22" fmla="*/ 0 w 111"/>
                  <a:gd name="T23" fmla="*/ 0 h 150"/>
                  <a:gd name="T24" fmla="*/ 0 w 111"/>
                  <a:gd name="T25" fmla="*/ 0 h 150"/>
                  <a:gd name="T26" fmla="*/ 0 w 111"/>
                  <a:gd name="T27" fmla="*/ 0 h 150"/>
                  <a:gd name="T28" fmla="*/ 0 w 111"/>
                  <a:gd name="T29" fmla="*/ 0 h 150"/>
                  <a:gd name="T30" fmla="*/ 0 w 111"/>
                  <a:gd name="T31" fmla="*/ 0 h 150"/>
                  <a:gd name="T32" fmla="*/ 0 w 111"/>
                  <a:gd name="T33" fmla="*/ 0 h 150"/>
                  <a:gd name="T34" fmla="*/ 0 w 111"/>
                  <a:gd name="T35" fmla="*/ 0 h 150"/>
                  <a:gd name="T36" fmla="*/ 0 w 111"/>
                  <a:gd name="T37" fmla="*/ 0 h 150"/>
                  <a:gd name="T38" fmla="*/ 0 w 111"/>
                  <a:gd name="T39" fmla="*/ 0 h 150"/>
                  <a:gd name="T40" fmla="*/ 0 w 111"/>
                  <a:gd name="T41" fmla="*/ 0 h 150"/>
                  <a:gd name="T42" fmla="*/ 0 w 111"/>
                  <a:gd name="T43" fmla="*/ 0 h 150"/>
                  <a:gd name="T44" fmla="*/ 0 w 111"/>
                  <a:gd name="T45" fmla="*/ 0 h 150"/>
                  <a:gd name="T46" fmla="*/ 0 w 111"/>
                  <a:gd name="T47" fmla="*/ 0 h 150"/>
                  <a:gd name="T48" fmla="*/ 0 w 111"/>
                  <a:gd name="T49" fmla="*/ 0 h 150"/>
                  <a:gd name="T50" fmla="*/ 0 w 111"/>
                  <a:gd name="T51" fmla="*/ 0 h 150"/>
                  <a:gd name="T52" fmla="*/ 0 w 111"/>
                  <a:gd name="T53" fmla="*/ 0 h 150"/>
                  <a:gd name="T54" fmla="*/ 0 w 111"/>
                  <a:gd name="T55" fmla="*/ 0 h 150"/>
                  <a:gd name="T56" fmla="*/ 0 w 111"/>
                  <a:gd name="T57" fmla="*/ 0 h 150"/>
                  <a:gd name="T58" fmla="*/ 0 w 111"/>
                  <a:gd name="T59" fmla="*/ 0 h 150"/>
                  <a:gd name="T60" fmla="*/ 0 w 111"/>
                  <a:gd name="T61" fmla="*/ 0 h 150"/>
                  <a:gd name="T62" fmla="*/ 0 w 111"/>
                  <a:gd name="T63" fmla="*/ 0 h 150"/>
                  <a:gd name="T64" fmla="*/ 0 w 111"/>
                  <a:gd name="T65" fmla="*/ 0 h 150"/>
                  <a:gd name="T66" fmla="*/ 0 w 111"/>
                  <a:gd name="T67" fmla="*/ 0 h 150"/>
                  <a:gd name="T68" fmla="*/ 0 w 111"/>
                  <a:gd name="T69" fmla="*/ 0 h 150"/>
                  <a:gd name="T70" fmla="*/ 0 w 111"/>
                  <a:gd name="T71" fmla="*/ 0 h 150"/>
                  <a:gd name="T72" fmla="*/ 0 w 111"/>
                  <a:gd name="T73" fmla="*/ 0 h 150"/>
                  <a:gd name="T74" fmla="*/ 0 w 111"/>
                  <a:gd name="T75" fmla="*/ 0 h 150"/>
                  <a:gd name="T76" fmla="*/ 0 w 111"/>
                  <a:gd name="T77" fmla="*/ 0 h 150"/>
                  <a:gd name="T78" fmla="*/ 0 w 111"/>
                  <a:gd name="T79" fmla="*/ 0 h 150"/>
                  <a:gd name="T80" fmla="*/ 0 w 111"/>
                  <a:gd name="T81" fmla="*/ 0 h 150"/>
                  <a:gd name="T82" fmla="*/ 0 w 111"/>
                  <a:gd name="T83" fmla="*/ 0 h 150"/>
                  <a:gd name="T84" fmla="*/ 0 w 111"/>
                  <a:gd name="T85" fmla="*/ 0 h 150"/>
                  <a:gd name="T86" fmla="*/ 0 w 111"/>
                  <a:gd name="T87" fmla="*/ 0 h 150"/>
                  <a:gd name="T88" fmla="*/ 0 w 111"/>
                  <a:gd name="T89" fmla="*/ 0 h 150"/>
                  <a:gd name="T90" fmla="*/ 0 w 111"/>
                  <a:gd name="T91" fmla="*/ 0 h 150"/>
                  <a:gd name="T92" fmla="*/ 0 w 111"/>
                  <a:gd name="T93" fmla="*/ 0 h 150"/>
                  <a:gd name="T94" fmla="*/ 0 w 111"/>
                  <a:gd name="T95" fmla="*/ 0 h 150"/>
                  <a:gd name="T96" fmla="*/ 0 w 111"/>
                  <a:gd name="T97" fmla="*/ 0 h 150"/>
                  <a:gd name="T98" fmla="*/ 0 w 111"/>
                  <a:gd name="T99" fmla="*/ 0 h 150"/>
                  <a:gd name="T100" fmla="*/ 0 w 111"/>
                  <a:gd name="T101" fmla="*/ 0 h 150"/>
                  <a:gd name="T102" fmla="*/ 0 w 111"/>
                  <a:gd name="T103" fmla="*/ 0 h 150"/>
                  <a:gd name="T104" fmla="*/ 0 w 111"/>
                  <a:gd name="T105" fmla="*/ 0 h 150"/>
                  <a:gd name="T106" fmla="*/ 0 w 111"/>
                  <a:gd name="T107" fmla="*/ 0 h 150"/>
                  <a:gd name="T108" fmla="*/ 0 w 111"/>
                  <a:gd name="T109" fmla="*/ 0 h 150"/>
                  <a:gd name="T110" fmla="*/ 0 w 111"/>
                  <a:gd name="T111" fmla="*/ 0 h 150"/>
                  <a:gd name="T112" fmla="*/ 0 w 111"/>
                  <a:gd name="T113" fmla="*/ 0 h 150"/>
                  <a:gd name="T114" fmla="*/ 0 w 111"/>
                  <a:gd name="T115" fmla="*/ 0 h 150"/>
                  <a:gd name="T116" fmla="*/ 0 w 111"/>
                  <a:gd name="T117" fmla="*/ 0 h 150"/>
                  <a:gd name="T118" fmla="*/ 0 w 111"/>
                  <a:gd name="T119" fmla="*/ 0 h 150"/>
                  <a:gd name="T120" fmla="*/ 0 w 111"/>
                  <a:gd name="T121" fmla="*/ 0 h 15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11" h="150">
                    <a:moveTo>
                      <a:pt x="24" y="0"/>
                    </a:moveTo>
                    <a:lnTo>
                      <a:pt x="44" y="8"/>
                    </a:lnTo>
                    <a:lnTo>
                      <a:pt x="59" y="20"/>
                    </a:lnTo>
                    <a:lnTo>
                      <a:pt x="67" y="32"/>
                    </a:lnTo>
                    <a:lnTo>
                      <a:pt x="72" y="32"/>
                    </a:lnTo>
                    <a:lnTo>
                      <a:pt x="72" y="40"/>
                    </a:lnTo>
                    <a:lnTo>
                      <a:pt x="79" y="48"/>
                    </a:lnTo>
                    <a:lnTo>
                      <a:pt x="87" y="57"/>
                    </a:lnTo>
                    <a:lnTo>
                      <a:pt x="102" y="73"/>
                    </a:lnTo>
                    <a:lnTo>
                      <a:pt x="111" y="94"/>
                    </a:lnTo>
                    <a:lnTo>
                      <a:pt x="92" y="93"/>
                    </a:lnTo>
                    <a:lnTo>
                      <a:pt x="78" y="89"/>
                    </a:lnTo>
                    <a:lnTo>
                      <a:pt x="88" y="103"/>
                    </a:lnTo>
                    <a:lnTo>
                      <a:pt x="88" y="113"/>
                    </a:lnTo>
                    <a:lnTo>
                      <a:pt x="88" y="121"/>
                    </a:lnTo>
                    <a:lnTo>
                      <a:pt x="82" y="118"/>
                    </a:lnTo>
                    <a:lnTo>
                      <a:pt x="74" y="111"/>
                    </a:lnTo>
                    <a:lnTo>
                      <a:pt x="63" y="99"/>
                    </a:lnTo>
                    <a:lnTo>
                      <a:pt x="55" y="97"/>
                    </a:lnTo>
                    <a:lnTo>
                      <a:pt x="43" y="99"/>
                    </a:lnTo>
                    <a:lnTo>
                      <a:pt x="35" y="103"/>
                    </a:lnTo>
                    <a:lnTo>
                      <a:pt x="39" y="111"/>
                    </a:lnTo>
                    <a:lnTo>
                      <a:pt x="51" y="118"/>
                    </a:lnTo>
                    <a:lnTo>
                      <a:pt x="63" y="122"/>
                    </a:lnTo>
                    <a:lnTo>
                      <a:pt x="68" y="133"/>
                    </a:lnTo>
                    <a:lnTo>
                      <a:pt x="67" y="146"/>
                    </a:lnTo>
                    <a:lnTo>
                      <a:pt x="67" y="150"/>
                    </a:lnTo>
                    <a:lnTo>
                      <a:pt x="63" y="150"/>
                    </a:lnTo>
                    <a:lnTo>
                      <a:pt x="55" y="146"/>
                    </a:lnTo>
                    <a:lnTo>
                      <a:pt x="51" y="145"/>
                    </a:lnTo>
                    <a:lnTo>
                      <a:pt x="48" y="142"/>
                    </a:lnTo>
                    <a:lnTo>
                      <a:pt x="43" y="147"/>
                    </a:lnTo>
                    <a:lnTo>
                      <a:pt x="35" y="150"/>
                    </a:lnTo>
                    <a:lnTo>
                      <a:pt x="31" y="145"/>
                    </a:lnTo>
                    <a:lnTo>
                      <a:pt x="31" y="131"/>
                    </a:lnTo>
                    <a:lnTo>
                      <a:pt x="29" y="123"/>
                    </a:lnTo>
                    <a:lnTo>
                      <a:pt x="21" y="118"/>
                    </a:lnTo>
                    <a:lnTo>
                      <a:pt x="12" y="127"/>
                    </a:lnTo>
                    <a:lnTo>
                      <a:pt x="1" y="127"/>
                    </a:lnTo>
                    <a:lnTo>
                      <a:pt x="0" y="121"/>
                    </a:lnTo>
                    <a:lnTo>
                      <a:pt x="1" y="105"/>
                    </a:lnTo>
                    <a:lnTo>
                      <a:pt x="11" y="98"/>
                    </a:lnTo>
                    <a:lnTo>
                      <a:pt x="9" y="75"/>
                    </a:lnTo>
                    <a:lnTo>
                      <a:pt x="9" y="69"/>
                    </a:lnTo>
                    <a:lnTo>
                      <a:pt x="16" y="66"/>
                    </a:lnTo>
                    <a:lnTo>
                      <a:pt x="25" y="73"/>
                    </a:lnTo>
                    <a:lnTo>
                      <a:pt x="39" y="78"/>
                    </a:lnTo>
                    <a:lnTo>
                      <a:pt x="39" y="65"/>
                    </a:lnTo>
                    <a:lnTo>
                      <a:pt x="31" y="61"/>
                    </a:lnTo>
                    <a:lnTo>
                      <a:pt x="31" y="57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9" y="57"/>
                    </a:lnTo>
                    <a:lnTo>
                      <a:pt x="43" y="57"/>
                    </a:lnTo>
                    <a:lnTo>
                      <a:pt x="48" y="51"/>
                    </a:lnTo>
                    <a:lnTo>
                      <a:pt x="46" y="48"/>
                    </a:lnTo>
                    <a:lnTo>
                      <a:pt x="40" y="36"/>
                    </a:lnTo>
                    <a:lnTo>
                      <a:pt x="31" y="27"/>
                    </a:lnTo>
                    <a:lnTo>
                      <a:pt x="21" y="22"/>
                    </a:lnTo>
                    <a:lnTo>
                      <a:pt x="15" y="15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4" name="Freeform 31"/>
              <p:cNvSpPr/>
              <p:nvPr/>
            </p:nvSpPr>
            <p:spPr bwMode="auto">
              <a:xfrm>
                <a:off x="3286" y="1740"/>
                <a:ext cx="40" cy="41"/>
              </a:xfrm>
              <a:custGeom>
                <a:avLst/>
                <a:gdLst>
                  <a:gd name="T0" fmla="*/ 0 w 120"/>
                  <a:gd name="T1" fmla="*/ 0 h 123"/>
                  <a:gd name="T2" fmla="*/ 0 w 120"/>
                  <a:gd name="T3" fmla="*/ 0 h 123"/>
                  <a:gd name="T4" fmla="*/ 0 w 120"/>
                  <a:gd name="T5" fmla="*/ 0 h 123"/>
                  <a:gd name="T6" fmla="*/ 0 w 120"/>
                  <a:gd name="T7" fmla="*/ 0 h 123"/>
                  <a:gd name="T8" fmla="*/ 0 w 120"/>
                  <a:gd name="T9" fmla="*/ 0 h 123"/>
                  <a:gd name="T10" fmla="*/ 0 w 120"/>
                  <a:gd name="T11" fmla="*/ 0 h 123"/>
                  <a:gd name="T12" fmla="*/ 0 w 120"/>
                  <a:gd name="T13" fmla="*/ 0 h 123"/>
                  <a:gd name="T14" fmla="*/ 0 w 120"/>
                  <a:gd name="T15" fmla="*/ 0 h 123"/>
                  <a:gd name="T16" fmla="*/ 0 w 120"/>
                  <a:gd name="T17" fmla="*/ 0 h 123"/>
                  <a:gd name="T18" fmla="*/ 0 w 120"/>
                  <a:gd name="T19" fmla="*/ 0 h 123"/>
                  <a:gd name="T20" fmla="*/ 0 w 120"/>
                  <a:gd name="T21" fmla="*/ 0 h 123"/>
                  <a:gd name="T22" fmla="*/ 0 w 120"/>
                  <a:gd name="T23" fmla="*/ 0 h 123"/>
                  <a:gd name="T24" fmla="*/ 0 w 120"/>
                  <a:gd name="T25" fmla="*/ 0 h 123"/>
                  <a:gd name="T26" fmla="*/ 0 w 120"/>
                  <a:gd name="T27" fmla="*/ 0 h 123"/>
                  <a:gd name="T28" fmla="*/ 0 w 120"/>
                  <a:gd name="T29" fmla="*/ 0 h 123"/>
                  <a:gd name="T30" fmla="*/ 0 w 120"/>
                  <a:gd name="T31" fmla="*/ 0 h 123"/>
                  <a:gd name="T32" fmla="*/ 0 w 120"/>
                  <a:gd name="T33" fmla="*/ 0 h 123"/>
                  <a:gd name="T34" fmla="*/ 0 w 120"/>
                  <a:gd name="T35" fmla="*/ 0 h 123"/>
                  <a:gd name="T36" fmla="*/ 0 w 120"/>
                  <a:gd name="T37" fmla="*/ 0 h 123"/>
                  <a:gd name="T38" fmla="*/ 0 w 120"/>
                  <a:gd name="T39" fmla="*/ 0 h 123"/>
                  <a:gd name="T40" fmla="*/ 0 w 120"/>
                  <a:gd name="T41" fmla="*/ 0 h 123"/>
                  <a:gd name="T42" fmla="*/ 0 w 120"/>
                  <a:gd name="T43" fmla="*/ 0 h 123"/>
                  <a:gd name="T44" fmla="*/ 0 w 120"/>
                  <a:gd name="T45" fmla="*/ 0 h 123"/>
                  <a:gd name="T46" fmla="*/ 0 w 120"/>
                  <a:gd name="T47" fmla="*/ 0 h 123"/>
                  <a:gd name="T48" fmla="*/ 0 w 120"/>
                  <a:gd name="T49" fmla="*/ 0 h 123"/>
                  <a:gd name="T50" fmla="*/ 0 w 120"/>
                  <a:gd name="T51" fmla="*/ 0 h 123"/>
                  <a:gd name="T52" fmla="*/ 0 w 120"/>
                  <a:gd name="T53" fmla="*/ 0 h 123"/>
                  <a:gd name="T54" fmla="*/ 0 w 120"/>
                  <a:gd name="T55" fmla="*/ 0 h 123"/>
                  <a:gd name="T56" fmla="*/ 0 w 120"/>
                  <a:gd name="T57" fmla="*/ 0 h 123"/>
                  <a:gd name="T58" fmla="*/ 0 w 120"/>
                  <a:gd name="T59" fmla="*/ 0 h 123"/>
                  <a:gd name="T60" fmla="*/ 0 w 120"/>
                  <a:gd name="T61" fmla="*/ 0 h 123"/>
                  <a:gd name="T62" fmla="*/ 0 w 120"/>
                  <a:gd name="T63" fmla="*/ 0 h 123"/>
                  <a:gd name="T64" fmla="*/ 0 w 120"/>
                  <a:gd name="T65" fmla="*/ 0 h 123"/>
                  <a:gd name="T66" fmla="*/ 0 w 120"/>
                  <a:gd name="T67" fmla="*/ 0 h 123"/>
                  <a:gd name="T68" fmla="*/ 0 w 120"/>
                  <a:gd name="T69" fmla="*/ 0 h 1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20" h="123">
                    <a:moveTo>
                      <a:pt x="0" y="0"/>
                    </a:moveTo>
                    <a:lnTo>
                      <a:pt x="9" y="0"/>
                    </a:lnTo>
                    <a:lnTo>
                      <a:pt x="14" y="9"/>
                    </a:lnTo>
                    <a:lnTo>
                      <a:pt x="32" y="21"/>
                    </a:lnTo>
                    <a:lnTo>
                      <a:pt x="38" y="36"/>
                    </a:lnTo>
                    <a:lnTo>
                      <a:pt x="51" y="37"/>
                    </a:lnTo>
                    <a:lnTo>
                      <a:pt x="59" y="39"/>
                    </a:lnTo>
                    <a:lnTo>
                      <a:pt x="67" y="47"/>
                    </a:lnTo>
                    <a:lnTo>
                      <a:pt x="76" y="47"/>
                    </a:lnTo>
                    <a:lnTo>
                      <a:pt x="85" y="52"/>
                    </a:lnTo>
                    <a:lnTo>
                      <a:pt x="95" y="60"/>
                    </a:lnTo>
                    <a:lnTo>
                      <a:pt x="104" y="67"/>
                    </a:lnTo>
                    <a:lnTo>
                      <a:pt x="101" y="71"/>
                    </a:lnTo>
                    <a:lnTo>
                      <a:pt x="96" y="72"/>
                    </a:lnTo>
                    <a:lnTo>
                      <a:pt x="91" y="72"/>
                    </a:lnTo>
                    <a:lnTo>
                      <a:pt x="89" y="76"/>
                    </a:lnTo>
                    <a:lnTo>
                      <a:pt x="100" y="85"/>
                    </a:lnTo>
                    <a:lnTo>
                      <a:pt x="107" y="93"/>
                    </a:lnTo>
                    <a:lnTo>
                      <a:pt x="120" y="104"/>
                    </a:lnTo>
                    <a:lnTo>
                      <a:pt x="113" y="113"/>
                    </a:lnTo>
                    <a:lnTo>
                      <a:pt x="105" y="115"/>
                    </a:lnTo>
                    <a:lnTo>
                      <a:pt x="105" y="123"/>
                    </a:lnTo>
                    <a:lnTo>
                      <a:pt x="95" y="123"/>
                    </a:lnTo>
                    <a:lnTo>
                      <a:pt x="91" y="118"/>
                    </a:lnTo>
                    <a:lnTo>
                      <a:pt x="80" y="108"/>
                    </a:lnTo>
                    <a:lnTo>
                      <a:pt x="72" y="96"/>
                    </a:lnTo>
                    <a:lnTo>
                      <a:pt x="61" y="77"/>
                    </a:lnTo>
                    <a:lnTo>
                      <a:pt x="47" y="67"/>
                    </a:lnTo>
                    <a:lnTo>
                      <a:pt x="33" y="47"/>
                    </a:lnTo>
                    <a:lnTo>
                      <a:pt x="24" y="41"/>
                    </a:lnTo>
                    <a:lnTo>
                      <a:pt x="17" y="37"/>
                    </a:lnTo>
                    <a:lnTo>
                      <a:pt x="13" y="27"/>
                    </a:lnTo>
                    <a:lnTo>
                      <a:pt x="2" y="17"/>
                    </a:lnTo>
                    <a:lnTo>
                      <a:pt x="2" y="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41" name="Freeform 32"/>
            <p:cNvSpPr/>
            <p:nvPr/>
          </p:nvSpPr>
          <p:spPr bwMode="auto">
            <a:xfrm>
              <a:off x="2753" y="1824"/>
              <a:ext cx="295" cy="312"/>
            </a:xfrm>
            <a:custGeom>
              <a:avLst/>
              <a:gdLst>
                <a:gd name="T0" fmla="*/ 0 w 887"/>
                <a:gd name="T1" fmla="*/ 0 h 936"/>
                <a:gd name="T2" fmla="*/ 0 w 887"/>
                <a:gd name="T3" fmla="*/ 0 h 936"/>
                <a:gd name="T4" fmla="*/ 0 w 887"/>
                <a:gd name="T5" fmla="*/ 0 h 936"/>
                <a:gd name="T6" fmla="*/ 0 w 887"/>
                <a:gd name="T7" fmla="*/ 0 h 936"/>
                <a:gd name="T8" fmla="*/ 0 w 887"/>
                <a:gd name="T9" fmla="*/ 0 h 936"/>
                <a:gd name="T10" fmla="*/ 0 w 887"/>
                <a:gd name="T11" fmla="*/ 0 h 936"/>
                <a:gd name="T12" fmla="*/ 0 w 887"/>
                <a:gd name="T13" fmla="*/ 0 h 936"/>
                <a:gd name="T14" fmla="*/ 0 w 887"/>
                <a:gd name="T15" fmla="*/ 0 h 936"/>
                <a:gd name="T16" fmla="*/ 0 w 887"/>
                <a:gd name="T17" fmla="*/ 0 h 936"/>
                <a:gd name="T18" fmla="*/ 0 w 887"/>
                <a:gd name="T19" fmla="*/ 0 h 936"/>
                <a:gd name="T20" fmla="*/ 0 w 887"/>
                <a:gd name="T21" fmla="*/ 0 h 936"/>
                <a:gd name="T22" fmla="*/ 0 w 887"/>
                <a:gd name="T23" fmla="*/ 0 h 936"/>
                <a:gd name="T24" fmla="*/ 0 w 887"/>
                <a:gd name="T25" fmla="*/ 0 h 936"/>
                <a:gd name="T26" fmla="*/ 0 w 887"/>
                <a:gd name="T27" fmla="*/ 0 h 936"/>
                <a:gd name="T28" fmla="*/ 0 w 887"/>
                <a:gd name="T29" fmla="*/ 0 h 936"/>
                <a:gd name="T30" fmla="*/ 0 w 887"/>
                <a:gd name="T31" fmla="*/ 0 h 936"/>
                <a:gd name="T32" fmla="*/ 0 w 887"/>
                <a:gd name="T33" fmla="*/ 0 h 936"/>
                <a:gd name="T34" fmla="*/ 0 w 887"/>
                <a:gd name="T35" fmla="*/ 0 h 936"/>
                <a:gd name="T36" fmla="*/ 0 w 887"/>
                <a:gd name="T37" fmla="*/ 0 h 936"/>
                <a:gd name="T38" fmla="*/ 0 w 887"/>
                <a:gd name="T39" fmla="*/ 0 h 936"/>
                <a:gd name="T40" fmla="*/ 0 w 887"/>
                <a:gd name="T41" fmla="*/ 0 h 936"/>
                <a:gd name="T42" fmla="*/ 0 w 887"/>
                <a:gd name="T43" fmla="*/ 0 h 936"/>
                <a:gd name="T44" fmla="*/ 0 w 887"/>
                <a:gd name="T45" fmla="*/ 0 h 936"/>
                <a:gd name="T46" fmla="*/ 0 w 887"/>
                <a:gd name="T47" fmla="*/ 0 h 936"/>
                <a:gd name="T48" fmla="*/ 0 w 887"/>
                <a:gd name="T49" fmla="*/ 0 h 936"/>
                <a:gd name="T50" fmla="*/ 0 w 887"/>
                <a:gd name="T51" fmla="*/ 0 h 936"/>
                <a:gd name="T52" fmla="*/ 0 w 887"/>
                <a:gd name="T53" fmla="*/ 0 h 936"/>
                <a:gd name="T54" fmla="*/ 0 w 887"/>
                <a:gd name="T55" fmla="*/ 0 h 936"/>
                <a:gd name="T56" fmla="*/ 0 w 887"/>
                <a:gd name="T57" fmla="*/ 0 h 936"/>
                <a:gd name="T58" fmla="*/ 0 w 887"/>
                <a:gd name="T59" fmla="*/ 0 h 936"/>
                <a:gd name="T60" fmla="*/ 0 w 887"/>
                <a:gd name="T61" fmla="*/ 0 h 936"/>
                <a:gd name="T62" fmla="*/ 0 w 887"/>
                <a:gd name="T63" fmla="*/ 0 h 936"/>
                <a:gd name="T64" fmla="*/ 0 w 887"/>
                <a:gd name="T65" fmla="*/ 0 h 936"/>
                <a:gd name="T66" fmla="*/ 0 w 887"/>
                <a:gd name="T67" fmla="*/ 0 h 936"/>
                <a:gd name="T68" fmla="*/ 0 w 887"/>
                <a:gd name="T69" fmla="*/ 0 h 936"/>
                <a:gd name="T70" fmla="*/ 0 w 887"/>
                <a:gd name="T71" fmla="*/ 0 h 936"/>
                <a:gd name="T72" fmla="*/ 0 w 887"/>
                <a:gd name="T73" fmla="*/ 0 h 936"/>
                <a:gd name="T74" fmla="*/ 0 w 887"/>
                <a:gd name="T75" fmla="*/ 0 h 936"/>
                <a:gd name="T76" fmla="*/ 0 w 887"/>
                <a:gd name="T77" fmla="*/ 0 h 936"/>
                <a:gd name="T78" fmla="*/ 0 w 887"/>
                <a:gd name="T79" fmla="*/ 0 h 936"/>
                <a:gd name="T80" fmla="*/ 0 w 887"/>
                <a:gd name="T81" fmla="*/ 0 h 936"/>
                <a:gd name="T82" fmla="*/ 0 w 887"/>
                <a:gd name="T83" fmla="*/ 0 h 9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87" h="936">
                  <a:moveTo>
                    <a:pt x="665" y="111"/>
                  </a:moveTo>
                  <a:lnTo>
                    <a:pt x="679" y="151"/>
                  </a:lnTo>
                  <a:lnTo>
                    <a:pt x="709" y="211"/>
                  </a:lnTo>
                  <a:lnTo>
                    <a:pt x="761" y="307"/>
                  </a:lnTo>
                  <a:lnTo>
                    <a:pt x="784" y="318"/>
                  </a:lnTo>
                  <a:lnTo>
                    <a:pt x="794" y="348"/>
                  </a:lnTo>
                  <a:lnTo>
                    <a:pt x="839" y="346"/>
                  </a:lnTo>
                  <a:lnTo>
                    <a:pt x="868" y="337"/>
                  </a:lnTo>
                  <a:lnTo>
                    <a:pt x="887" y="337"/>
                  </a:lnTo>
                  <a:lnTo>
                    <a:pt x="885" y="373"/>
                  </a:lnTo>
                  <a:lnTo>
                    <a:pt x="881" y="394"/>
                  </a:lnTo>
                  <a:lnTo>
                    <a:pt x="801" y="477"/>
                  </a:lnTo>
                  <a:lnTo>
                    <a:pt x="728" y="564"/>
                  </a:lnTo>
                  <a:lnTo>
                    <a:pt x="728" y="599"/>
                  </a:lnTo>
                  <a:lnTo>
                    <a:pt x="750" y="623"/>
                  </a:lnTo>
                  <a:lnTo>
                    <a:pt x="738" y="640"/>
                  </a:lnTo>
                  <a:lnTo>
                    <a:pt x="746" y="667"/>
                  </a:lnTo>
                  <a:lnTo>
                    <a:pt x="738" y="686"/>
                  </a:lnTo>
                  <a:lnTo>
                    <a:pt x="722" y="701"/>
                  </a:lnTo>
                  <a:lnTo>
                    <a:pt x="709" y="701"/>
                  </a:lnTo>
                  <a:lnTo>
                    <a:pt x="684" y="729"/>
                  </a:lnTo>
                  <a:lnTo>
                    <a:pt x="661" y="762"/>
                  </a:lnTo>
                  <a:lnTo>
                    <a:pt x="665" y="796"/>
                  </a:lnTo>
                  <a:lnTo>
                    <a:pt x="645" y="812"/>
                  </a:lnTo>
                  <a:lnTo>
                    <a:pt x="622" y="848"/>
                  </a:lnTo>
                  <a:lnTo>
                    <a:pt x="598" y="882"/>
                  </a:lnTo>
                  <a:lnTo>
                    <a:pt x="585" y="893"/>
                  </a:lnTo>
                  <a:lnTo>
                    <a:pt x="574" y="897"/>
                  </a:lnTo>
                  <a:lnTo>
                    <a:pt x="554" y="920"/>
                  </a:lnTo>
                  <a:lnTo>
                    <a:pt x="519" y="932"/>
                  </a:lnTo>
                  <a:lnTo>
                    <a:pt x="478" y="936"/>
                  </a:lnTo>
                  <a:lnTo>
                    <a:pt x="456" y="920"/>
                  </a:lnTo>
                  <a:lnTo>
                    <a:pt x="450" y="907"/>
                  </a:lnTo>
                  <a:lnTo>
                    <a:pt x="447" y="886"/>
                  </a:lnTo>
                  <a:lnTo>
                    <a:pt x="432" y="877"/>
                  </a:lnTo>
                  <a:lnTo>
                    <a:pt x="416" y="842"/>
                  </a:lnTo>
                  <a:lnTo>
                    <a:pt x="413" y="824"/>
                  </a:lnTo>
                  <a:lnTo>
                    <a:pt x="411" y="801"/>
                  </a:lnTo>
                  <a:lnTo>
                    <a:pt x="404" y="786"/>
                  </a:lnTo>
                  <a:lnTo>
                    <a:pt x="404" y="777"/>
                  </a:lnTo>
                  <a:lnTo>
                    <a:pt x="391" y="761"/>
                  </a:lnTo>
                  <a:lnTo>
                    <a:pt x="376" y="747"/>
                  </a:lnTo>
                  <a:lnTo>
                    <a:pt x="365" y="725"/>
                  </a:lnTo>
                  <a:lnTo>
                    <a:pt x="360" y="710"/>
                  </a:lnTo>
                  <a:lnTo>
                    <a:pt x="363" y="683"/>
                  </a:lnTo>
                  <a:lnTo>
                    <a:pt x="381" y="646"/>
                  </a:lnTo>
                  <a:lnTo>
                    <a:pt x="387" y="602"/>
                  </a:lnTo>
                  <a:lnTo>
                    <a:pt x="372" y="555"/>
                  </a:lnTo>
                  <a:lnTo>
                    <a:pt x="348" y="536"/>
                  </a:lnTo>
                  <a:lnTo>
                    <a:pt x="332" y="508"/>
                  </a:lnTo>
                  <a:lnTo>
                    <a:pt x="339" y="468"/>
                  </a:lnTo>
                  <a:lnTo>
                    <a:pt x="328" y="440"/>
                  </a:lnTo>
                  <a:lnTo>
                    <a:pt x="300" y="436"/>
                  </a:lnTo>
                  <a:lnTo>
                    <a:pt x="270" y="412"/>
                  </a:lnTo>
                  <a:lnTo>
                    <a:pt x="233" y="401"/>
                  </a:lnTo>
                  <a:lnTo>
                    <a:pt x="194" y="420"/>
                  </a:lnTo>
                  <a:lnTo>
                    <a:pt x="97" y="414"/>
                  </a:lnTo>
                  <a:lnTo>
                    <a:pt x="44" y="364"/>
                  </a:lnTo>
                  <a:lnTo>
                    <a:pt x="0" y="298"/>
                  </a:lnTo>
                  <a:lnTo>
                    <a:pt x="8" y="274"/>
                  </a:lnTo>
                  <a:lnTo>
                    <a:pt x="28" y="253"/>
                  </a:lnTo>
                  <a:lnTo>
                    <a:pt x="34" y="207"/>
                  </a:lnTo>
                  <a:lnTo>
                    <a:pt x="50" y="174"/>
                  </a:lnTo>
                  <a:lnTo>
                    <a:pt x="87" y="136"/>
                  </a:lnTo>
                  <a:lnTo>
                    <a:pt x="126" y="119"/>
                  </a:lnTo>
                  <a:lnTo>
                    <a:pt x="163" y="81"/>
                  </a:lnTo>
                  <a:lnTo>
                    <a:pt x="170" y="65"/>
                  </a:lnTo>
                  <a:lnTo>
                    <a:pt x="218" y="24"/>
                  </a:lnTo>
                  <a:lnTo>
                    <a:pt x="249" y="41"/>
                  </a:lnTo>
                  <a:lnTo>
                    <a:pt x="270" y="41"/>
                  </a:lnTo>
                  <a:lnTo>
                    <a:pt x="298" y="17"/>
                  </a:lnTo>
                  <a:lnTo>
                    <a:pt x="328" y="15"/>
                  </a:lnTo>
                  <a:lnTo>
                    <a:pt x="348" y="20"/>
                  </a:lnTo>
                  <a:lnTo>
                    <a:pt x="367" y="3"/>
                  </a:lnTo>
                  <a:lnTo>
                    <a:pt x="392" y="0"/>
                  </a:lnTo>
                  <a:lnTo>
                    <a:pt x="399" y="29"/>
                  </a:lnTo>
                  <a:lnTo>
                    <a:pt x="413" y="53"/>
                  </a:lnTo>
                  <a:lnTo>
                    <a:pt x="462" y="77"/>
                  </a:lnTo>
                  <a:lnTo>
                    <a:pt x="498" y="83"/>
                  </a:lnTo>
                  <a:lnTo>
                    <a:pt x="500" y="57"/>
                  </a:lnTo>
                  <a:lnTo>
                    <a:pt x="530" y="57"/>
                  </a:lnTo>
                  <a:lnTo>
                    <a:pt x="565" y="72"/>
                  </a:lnTo>
                  <a:lnTo>
                    <a:pt x="602" y="81"/>
                  </a:lnTo>
                  <a:lnTo>
                    <a:pt x="635" y="72"/>
                  </a:lnTo>
                  <a:lnTo>
                    <a:pt x="665" y="111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42" name="Group 33"/>
            <p:cNvGrpSpPr/>
            <p:nvPr/>
          </p:nvGrpSpPr>
          <p:grpSpPr bwMode="auto">
            <a:xfrm>
              <a:off x="2773" y="1656"/>
              <a:ext cx="131" cy="107"/>
              <a:chOff x="2773" y="1656"/>
              <a:chExt cx="131" cy="107"/>
            </a:xfrm>
          </p:grpSpPr>
          <p:grpSp>
            <p:nvGrpSpPr>
              <p:cNvPr id="1051" name="Group 34"/>
              <p:cNvGrpSpPr/>
              <p:nvPr/>
            </p:nvGrpSpPr>
            <p:grpSpPr bwMode="auto">
              <a:xfrm>
                <a:off x="2825" y="1722"/>
                <a:ext cx="41" cy="41"/>
                <a:chOff x="2825" y="1722"/>
                <a:chExt cx="41" cy="41"/>
              </a:xfrm>
            </p:grpSpPr>
            <p:sp>
              <p:nvSpPr>
                <p:cNvPr id="1053" name="Freeform 35"/>
                <p:cNvSpPr/>
                <p:nvPr/>
              </p:nvSpPr>
              <p:spPr bwMode="auto">
                <a:xfrm>
                  <a:off x="2825" y="1737"/>
                  <a:ext cx="19" cy="22"/>
                </a:xfrm>
                <a:custGeom>
                  <a:avLst/>
                  <a:gdLst>
                    <a:gd name="T0" fmla="*/ 0 w 57"/>
                    <a:gd name="T1" fmla="*/ 0 h 67"/>
                    <a:gd name="T2" fmla="*/ 0 w 57"/>
                    <a:gd name="T3" fmla="*/ 0 h 67"/>
                    <a:gd name="T4" fmla="*/ 0 w 57"/>
                    <a:gd name="T5" fmla="*/ 0 h 67"/>
                    <a:gd name="T6" fmla="*/ 0 w 57"/>
                    <a:gd name="T7" fmla="*/ 0 h 67"/>
                    <a:gd name="T8" fmla="*/ 0 w 57"/>
                    <a:gd name="T9" fmla="*/ 0 h 67"/>
                    <a:gd name="T10" fmla="*/ 0 w 57"/>
                    <a:gd name="T11" fmla="*/ 0 h 67"/>
                    <a:gd name="T12" fmla="*/ 0 w 57"/>
                    <a:gd name="T13" fmla="*/ 0 h 67"/>
                    <a:gd name="T14" fmla="*/ 0 w 57"/>
                    <a:gd name="T15" fmla="*/ 0 h 67"/>
                    <a:gd name="T16" fmla="*/ 0 w 57"/>
                    <a:gd name="T17" fmla="*/ 0 h 67"/>
                    <a:gd name="T18" fmla="*/ 0 w 57"/>
                    <a:gd name="T19" fmla="*/ 0 h 67"/>
                    <a:gd name="T20" fmla="*/ 0 w 57"/>
                    <a:gd name="T21" fmla="*/ 0 h 67"/>
                    <a:gd name="T22" fmla="*/ 0 w 57"/>
                    <a:gd name="T23" fmla="*/ 0 h 67"/>
                    <a:gd name="T24" fmla="*/ 0 w 57"/>
                    <a:gd name="T25" fmla="*/ 0 h 67"/>
                    <a:gd name="T26" fmla="*/ 0 w 57"/>
                    <a:gd name="T27" fmla="*/ 0 h 67"/>
                    <a:gd name="T28" fmla="*/ 0 w 57"/>
                    <a:gd name="T29" fmla="*/ 0 h 67"/>
                    <a:gd name="T30" fmla="*/ 0 w 57"/>
                    <a:gd name="T31" fmla="*/ 0 h 67"/>
                    <a:gd name="T32" fmla="*/ 0 w 57"/>
                    <a:gd name="T33" fmla="*/ 0 h 67"/>
                    <a:gd name="T34" fmla="*/ 0 w 57"/>
                    <a:gd name="T35" fmla="*/ 0 h 67"/>
                    <a:gd name="T36" fmla="*/ 0 w 57"/>
                    <a:gd name="T37" fmla="*/ 0 h 67"/>
                    <a:gd name="T38" fmla="*/ 0 w 57"/>
                    <a:gd name="T39" fmla="*/ 0 h 67"/>
                    <a:gd name="T40" fmla="*/ 0 w 57"/>
                    <a:gd name="T41" fmla="*/ 0 h 67"/>
                    <a:gd name="T42" fmla="*/ 0 w 57"/>
                    <a:gd name="T43" fmla="*/ 0 h 67"/>
                    <a:gd name="T44" fmla="*/ 0 w 57"/>
                    <a:gd name="T45" fmla="*/ 0 h 67"/>
                    <a:gd name="T46" fmla="*/ 0 w 57"/>
                    <a:gd name="T47" fmla="*/ 0 h 67"/>
                    <a:gd name="T48" fmla="*/ 0 w 57"/>
                    <a:gd name="T49" fmla="*/ 0 h 67"/>
                    <a:gd name="T50" fmla="*/ 0 w 57"/>
                    <a:gd name="T51" fmla="*/ 0 h 67"/>
                    <a:gd name="T52" fmla="*/ 0 w 57"/>
                    <a:gd name="T53" fmla="*/ 0 h 67"/>
                    <a:gd name="T54" fmla="*/ 0 w 57"/>
                    <a:gd name="T55" fmla="*/ 0 h 67"/>
                    <a:gd name="T56" fmla="*/ 0 w 57"/>
                    <a:gd name="T57" fmla="*/ 0 h 67"/>
                    <a:gd name="T58" fmla="*/ 0 w 57"/>
                    <a:gd name="T59" fmla="*/ 0 h 67"/>
                    <a:gd name="T60" fmla="*/ 0 w 57"/>
                    <a:gd name="T61" fmla="*/ 0 h 67"/>
                    <a:gd name="T62" fmla="*/ 0 w 57"/>
                    <a:gd name="T63" fmla="*/ 0 h 67"/>
                    <a:gd name="T64" fmla="*/ 0 w 57"/>
                    <a:gd name="T65" fmla="*/ 0 h 67"/>
                    <a:gd name="T66" fmla="*/ 0 w 57"/>
                    <a:gd name="T67" fmla="*/ 0 h 67"/>
                    <a:gd name="T68" fmla="*/ 0 w 57"/>
                    <a:gd name="T69" fmla="*/ 0 h 67"/>
                    <a:gd name="T70" fmla="*/ 0 w 57"/>
                    <a:gd name="T71" fmla="*/ 0 h 6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57" h="67">
                      <a:moveTo>
                        <a:pt x="13" y="23"/>
                      </a:moveTo>
                      <a:lnTo>
                        <a:pt x="19" y="15"/>
                      </a:lnTo>
                      <a:lnTo>
                        <a:pt x="29" y="15"/>
                      </a:lnTo>
                      <a:lnTo>
                        <a:pt x="43" y="0"/>
                      </a:lnTo>
                      <a:lnTo>
                        <a:pt x="48" y="10"/>
                      </a:lnTo>
                      <a:lnTo>
                        <a:pt x="53" y="10"/>
                      </a:lnTo>
                      <a:lnTo>
                        <a:pt x="57" y="15"/>
                      </a:lnTo>
                      <a:lnTo>
                        <a:pt x="53" y="23"/>
                      </a:lnTo>
                      <a:lnTo>
                        <a:pt x="48" y="23"/>
                      </a:lnTo>
                      <a:lnTo>
                        <a:pt x="48" y="31"/>
                      </a:lnTo>
                      <a:lnTo>
                        <a:pt x="48" y="33"/>
                      </a:lnTo>
                      <a:lnTo>
                        <a:pt x="44" y="38"/>
                      </a:lnTo>
                      <a:lnTo>
                        <a:pt x="48" y="43"/>
                      </a:lnTo>
                      <a:lnTo>
                        <a:pt x="43" y="49"/>
                      </a:lnTo>
                      <a:lnTo>
                        <a:pt x="37" y="53"/>
                      </a:lnTo>
                      <a:lnTo>
                        <a:pt x="33" y="53"/>
                      </a:lnTo>
                      <a:lnTo>
                        <a:pt x="32" y="53"/>
                      </a:lnTo>
                      <a:lnTo>
                        <a:pt x="32" y="58"/>
                      </a:lnTo>
                      <a:lnTo>
                        <a:pt x="24" y="61"/>
                      </a:lnTo>
                      <a:lnTo>
                        <a:pt x="24" y="58"/>
                      </a:lnTo>
                      <a:lnTo>
                        <a:pt x="16" y="62"/>
                      </a:lnTo>
                      <a:lnTo>
                        <a:pt x="13" y="62"/>
                      </a:lnTo>
                      <a:lnTo>
                        <a:pt x="8" y="67"/>
                      </a:lnTo>
                      <a:lnTo>
                        <a:pt x="5" y="67"/>
                      </a:lnTo>
                      <a:lnTo>
                        <a:pt x="4" y="63"/>
                      </a:lnTo>
                      <a:lnTo>
                        <a:pt x="1" y="58"/>
                      </a:lnTo>
                      <a:lnTo>
                        <a:pt x="0" y="57"/>
                      </a:lnTo>
                      <a:lnTo>
                        <a:pt x="0" y="51"/>
                      </a:lnTo>
                      <a:lnTo>
                        <a:pt x="5" y="47"/>
                      </a:lnTo>
                      <a:lnTo>
                        <a:pt x="9" y="46"/>
                      </a:lnTo>
                      <a:lnTo>
                        <a:pt x="11" y="38"/>
                      </a:lnTo>
                      <a:lnTo>
                        <a:pt x="16" y="38"/>
                      </a:lnTo>
                      <a:lnTo>
                        <a:pt x="20" y="43"/>
                      </a:lnTo>
                      <a:lnTo>
                        <a:pt x="24" y="38"/>
                      </a:lnTo>
                      <a:lnTo>
                        <a:pt x="20" y="38"/>
                      </a:lnTo>
                      <a:lnTo>
                        <a:pt x="13" y="2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AFCBC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4" name="Freeform 36"/>
                <p:cNvSpPr/>
                <p:nvPr/>
              </p:nvSpPr>
              <p:spPr bwMode="auto">
                <a:xfrm>
                  <a:off x="2843" y="1722"/>
                  <a:ext cx="23" cy="41"/>
                </a:xfrm>
                <a:custGeom>
                  <a:avLst/>
                  <a:gdLst>
                    <a:gd name="T0" fmla="*/ 0 w 69"/>
                    <a:gd name="T1" fmla="*/ 0 h 121"/>
                    <a:gd name="T2" fmla="*/ 0 w 69"/>
                    <a:gd name="T3" fmla="*/ 0 h 121"/>
                    <a:gd name="T4" fmla="*/ 0 w 69"/>
                    <a:gd name="T5" fmla="*/ 0 h 121"/>
                    <a:gd name="T6" fmla="*/ 0 w 69"/>
                    <a:gd name="T7" fmla="*/ 0 h 121"/>
                    <a:gd name="T8" fmla="*/ 0 w 69"/>
                    <a:gd name="T9" fmla="*/ 0 h 121"/>
                    <a:gd name="T10" fmla="*/ 0 w 69"/>
                    <a:gd name="T11" fmla="*/ 0 h 121"/>
                    <a:gd name="T12" fmla="*/ 0 w 69"/>
                    <a:gd name="T13" fmla="*/ 0 h 121"/>
                    <a:gd name="T14" fmla="*/ 0 w 69"/>
                    <a:gd name="T15" fmla="*/ 0 h 121"/>
                    <a:gd name="T16" fmla="*/ 0 w 69"/>
                    <a:gd name="T17" fmla="*/ 0 h 121"/>
                    <a:gd name="T18" fmla="*/ 0 w 69"/>
                    <a:gd name="T19" fmla="*/ 0 h 121"/>
                    <a:gd name="T20" fmla="*/ 0 w 69"/>
                    <a:gd name="T21" fmla="*/ 0 h 121"/>
                    <a:gd name="T22" fmla="*/ 0 w 69"/>
                    <a:gd name="T23" fmla="*/ 0 h 121"/>
                    <a:gd name="T24" fmla="*/ 0 w 69"/>
                    <a:gd name="T25" fmla="*/ 0 h 121"/>
                    <a:gd name="T26" fmla="*/ 0 w 69"/>
                    <a:gd name="T27" fmla="*/ 0 h 121"/>
                    <a:gd name="T28" fmla="*/ 0 w 69"/>
                    <a:gd name="T29" fmla="*/ 0 h 121"/>
                    <a:gd name="T30" fmla="*/ 0 w 69"/>
                    <a:gd name="T31" fmla="*/ 0 h 121"/>
                    <a:gd name="T32" fmla="*/ 0 w 69"/>
                    <a:gd name="T33" fmla="*/ 0 h 121"/>
                    <a:gd name="T34" fmla="*/ 0 w 69"/>
                    <a:gd name="T35" fmla="*/ 0 h 121"/>
                    <a:gd name="T36" fmla="*/ 0 w 69"/>
                    <a:gd name="T37" fmla="*/ 0 h 121"/>
                    <a:gd name="T38" fmla="*/ 0 w 69"/>
                    <a:gd name="T39" fmla="*/ 0 h 121"/>
                    <a:gd name="T40" fmla="*/ 0 w 69"/>
                    <a:gd name="T41" fmla="*/ 0 h 121"/>
                    <a:gd name="T42" fmla="*/ 0 w 69"/>
                    <a:gd name="T43" fmla="*/ 0 h 121"/>
                    <a:gd name="T44" fmla="*/ 0 w 69"/>
                    <a:gd name="T45" fmla="*/ 0 h 121"/>
                    <a:gd name="T46" fmla="*/ 0 w 69"/>
                    <a:gd name="T47" fmla="*/ 0 h 121"/>
                    <a:gd name="T48" fmla="*/ 0 w 69"/>
                    <a:gd name="T49" fmla="*/ 0 h 121"/>
                    <a:gd name="T50" fmla="*/ 0 w 69"/>
                    <a:gd name="T51" fmla="*/ 0 h 121"/>
                    <a:gd name="T52" fmla="*/ 0 w 69"/>
                    <a:gd name="T53" fmla="*/ 0 h 121"/>
                    <a:gd name="T54" fmla="*/ 0 w 69"/>
                    <a:gd name="T55" fmla="*/ 0 h 121"/>
                    <a:gd name="T56" fmla="*/ 0 w 69"/>
                    <a:gd name="T57" fmla="*/ 0 h 121"/>
                    <a:gd name="T58" fmla="*/ 0 w 69"/>
                    <a:gd name="T59" fmla="*/ 0 h 121"/>
                    <a:gd name="T60" fmla="*/ 0 w 69"/>
                    <a:gd name="T61" fmla="*/ 0 h 121"/>
                    <a:gd name="T62" fmla="*/ 0 w 69"/>
                    <a:gd name="T63" fmla="*/ 0 h 121"/>
                    <a:gd name="T64" fmla="*/ 0 w 69"/>
                    <a:gd name="T65" fmla="*/ 0 h 121"/>
                    <a:gd name="T66" fmla="*/ 0 w 69"/>
                    <a:gd name="T67" fmla="*/ 0 h 121"/>
                    <a:gd name="T68" fmla="*/ 0 w 69"/>
                    <a:gd name="T69" fmla="*/ 0 h 121"/>
                    <a:gd name="T70" fmla="*/ 0 w 69"/>
                    <a:gd name="T71" fmla="*/ 0 h 121"/>
                    <a:gd name="T72" fmla="*/ 0 w 69"/>
                    <a:gd name="T73" fmla="*/ 0 h 12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9" h="121">
                      <a:moveTo>
                        <a:pt x="20" y="18"/>
                      </a:moveTo>
                      <a:lnTo>
                        <a:pt x="28" y="14"/>
                      </a:lnTo>
                      <a:lnTo>
                        <a:pt x="38" y="15"/>
                      </a:lnTo>
                      <a:lnTo>
                        <a:pt x="42" y="11"/>
                      </a:lnTo>
                      <a:lnTo>
                        <a:pt x="44" y="8"/>
                      </a:lnTo>
                      <a:lnTo>
                        <a:pt x="47" y="8"/>
                      </a:lnTo>
                      <a:lnTo>
                        <a:pt x="51" y="6"/>
                      </a:lnTo>
                      <a:lnTo>
                        <a:pt x="54" y="4"/>
                      </a:lnTo>
                      <a:lnTo>
                        <a:pt x="62" y="0"/>
                      </a:lnTo>
                      <a:lnTo>
                        <a:pt x="69" y="3"/>
                      </a:lnTo>
                      <a:lnTo>
                        <a:pt x="67" y="8"/>
                      </a:lnTo>
                      <a:lnTo>
                        <a:pt x="66" y="11"/>
                      </a:lnTo>
                      <a:lnTo>
                        <a:pt x="62" y="14"/>
                      </a:lnTo>
                      <a:lnTo>
                        <a:pt x="58" y="15"/>
                      </a:lnTo>
                      <a:lnTo>
                        <a:pt x="48" y="18"/>
                      </a:lnTo>
                      <a:lnTo>
                        <a:pt x="48" y="24"/>
                      </a:lnTo>
                      <a:lnTo>
                        <a:pt x="51" y="28"/>
                      </a:lnTo>
                      <a:lnTo>
                        <a:pt x="59" y="24"/>
                      </a:lnTo>
                      <a:lnTo>
                        <a:pt x="67" y="19"/>
                      </a:lnTo>
                      <a:lnTo>
                        <a:pt x="69" y="24"/>
                      </a:lnTo>
                      <a:lnTo>
                        <a:pt x="69" y="32"/>
                      </a:lnTo>
                      <a:lnTo>
                        <a:pt x="62" y="34"/>
                      </a:lnTo>
                      <a:lnTo>
                        <a:pt x="58" y="34"/>
                      </a:lnTo>
                      <a:lnTo>
                        <a:pt x="53" y="39"/>
                      </a:lnTo>
                      <a:lnTo>
                        <a:pt x="51" y="42"/>
                      </a:lnTo>
                      <a:lnTo>
                        <a:pt x="51" y="44"/>
                      </a:lnTo>
                      <a:lnTo>
                        <a:pt x="54" y="51"/>
                      </a:lnTo>
                      <a:lnTo>
                        <a:pt x="59" y="57"/>
                      </a:lnTo>
                      <a:lnTo>
                        <a:pt x="62" y="62"/>
                      </a:lnTo>
                      <a:lnTo>
                        <a:pt x="66" y="67"/>
                      </a:lnTo>
                      <a:lnTo>
                        <a:pt x="66" y="71"/>
                      </a:lnTo>
                      <a:lnTo>
                        <a:pt x="69" y="78"/>
                      </a:lnTo>
                      <a:lnTo>
                        <a:pt x="69" y="90"/>
                      </a:lnTo>
                      <a:lnTo>
                        <a:pt x="66" y="95"/>
                      </a:lnTo>
                      <a:lnTo>
                        <a:pt x="59" y="101"/>
                      </a:lnTo>
                      <a:lnTo>
                        <a:pt x="58" y="102"/>
                      </a:lnTo>
                      <a:lnTo>
                        <a:pt x="62" y="106"/>
                      </a:lnTo>
                      <a:lnTo>
                        <a:pt x="66" y="114"/>
                      </a:lnTo>
                      <a:lnTo>
                        <a:pt x="54" y="114"/>
                      </a:lnTo>
                      <a:lnTo>
                        <a:pt x="47" y="114"/>
                      </a:lnTo>
                      <a:lnTo>
                        <a:pt x="44" y="111"/>
                      </a:lnTo>
                      <a:lnTo>
                        <a:pt x="38" y="111"/>
                      </a:lnTo>
                      <a:lnTo>
                        <a:pt x="32" y="114"/>
                      </a:lnTo>
                      <a:lnTo>
                        <a:pt x="28" y="115"/>
                      </a:lnTo>
                      <a:lnTo>
                        <a:pt x="20" y="115"/>
                      </a:lnTo>
                      <a:lnTo>
                        <a:pt x="18" y="119"/>
                      </a:lnTo>
                      <a:lnTo>
                        <a:pt x="11" y="121"/>
                      </a:lnTo>
                      <a:lnTo>
                        <a:pt x="10" y="121"/>
                      </a:lnTo>
                      <a:lnTo>
                        <a:pt x="8" y="115"/>
                      </a:lnTo>
                      <a:lnTo>
                        <a:pt x="4" y="114"/>
                      </a:lnTo>
                      <a:lnTo>
                        <a:pt x="0" y="114"/>
                      </a:lnTo>
                      <a:lnTo>
                        <a:pt x="0" y="106"/>
                      </a:lnTo>
                      <a:lnTo>
                        <a:pt x="4" y="101"/>
                      </a:lnTo>
                      <a:lnTo>
                        <a:pt x="8" y="101"/>
                      </a:lnTo>
                      <a:lnTo>
                        <a:pt x="11" y="101"/>
                      </a:lnTo>
                      <a:lnTo>
                        <a:pt x="18" y="101"/>
                      </a:lnTo>
                      <a:lnTo>
                        <a:pt x="18" y="97"/>
                      </a:lnTo>
                      <a:lnTo>
                        <a:pt x="11" y="95"/>
                      </a:lnTo>
                      <a:lnTo>
                        <a:pt x="11" y="91"/>
                      </a:lnTo>
                      <a:lnTo>
                        <a:pt x="11" y="87"/>
                      </a:lnTo>
                      <a:lnTo>
                        <a:pt x="18" y="87"/>
                      </a:lnTo>
                      <a:lnTo>
                        <a:pt x="19" y="82"/>
                      </a:lnTo>
                      <a:lnTo>
                        <a:pt x="23" y="82"/>
                      </a:lnTo>
                      <a:lnTo>
                        <a:pt x="28" y="82"/>
                      </a:lnTo>
                      <a:lnTo>
                        <a:pt x="32" y="81"/>
                      </a:lnTo>
                      <a:lnTo>
                        <a:pt x="32" y="67"/>
                      </a:lnTo>
                      <a:lnTo>
                        <a:pt x="35" y="62"/>
                      </a:lnTo>
                      <a:lnTo>
                        <a:pt x="35" y="57"/>
                      </a:lnTo>
                      <a:lnTo>
                        <a:pt x="28" y="54"/>
                      </a:lnTo>
                      <a:lnTo>
                        <a:pt x="30" y="47"/>
                      </a:lnTo>
                      <a:lnTo>
                        <a:pt x="20" y="43"/>
                      </a:lnTo>
                      <a:lnTo>
                        <a:pt x="15" y="43"/>
                      </a:lnTo>
                      <a:lnTo>
                        <a:pt x="23" y="34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AFCBC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52" name="Freeform 37"/>
              <p:cNvSpPr/>
              <p:nvPr/>
            </p:nvSpPr>
            <p:spPr bwMode="auto">
              <a:xfrm>
                <a:off x="2773" y="1656"/>
                <a:ext cx="131" cy="67"/>
              </a:xfrm>
              <a:custGeom>
                <a:avLst/>
                <a:gdLst>
                  <a:gd name="T0" fmla="*/ 0 w 392"/>
                  <a:gd name="T1" fmla="*/ 0 h 201"/>
                  <a:gd name="T2" fmla="*/ 0 w 392"/>
                  <a:gd name="T3" fmla="*/ 0 h 201"/>
                  <a:gd name="T4" fmla="*/ 0 w 392"/>
                  <a:gd name="T5" fmla="*/ 0 h 201"/>
                  <a:gd name="T6" fmla="*/ 0 w 392"/>
                  <a:gd name="T7" fmla="*/ 0 h 201"/>
                  <a:gd name="T8" fmla="*/ 0 w 392"/>
                  <a:gd name="T9" fmla="*/ 0 h 201"/>
                  <a:gd name="T10" fmla="*/ 0 w 392"/>
                  <a:gd name="T11" fmla="*/ 0 h 201"/>
                  <a:gd name="T12" fmla="*/ 0 w 392"/>
                  <a:gd name="T13" fmla="*/ 0 h 201"/>
                  <a:gd name="T14" fmla="*/ 0 w 392"/>
                  <a:gd name="T15" fmla="*/ 0 h 201"/>
                  <a:gd name="T16" fmla="*/ 0 w 392"/>
                  <a:gd name="T17" fmla="*/ 0 h 201"/>
                  <a:gd name="T18" fmla="*/ 0 w 392"/>
                  <a:gd name="T19" fmla="*/ 0 h 201"/>
                  <a:gd name="T20" fmla="*/ 0 w 392"/>
                  <a:gd name="T21" fmla="*/ 0 h 201"/>
                  <a:gd name="T22" fmla="*/ 0 w 392"/>
                  <a:gd name="T23" fmla="*/ 0 h 201"/>
                  <a:gd name="T24" fmla="*/ 0 w 392"/>
                  <a:gd name="T25" fmla="*/ 0 h 201"/>
                  <a:gd name="T26" fmla="*/ 0 w 392"/>
                  <a:gd name="T27" fmla="*/ 0 h 201"/>
                  <a:gd name="T28" fmla="*/ 0 w 392"/>
                  <a:gd name="T29" fmla="*/ 0 h 201"/>
                  <a:gd name="T30" fmla="*/ 0 w 392"/>
                  <a:gd name="T31" fmla="*/ 0 h 201"/>
                  <a:gd name="T32" fmla="*/ 0 w 392"/>
                  <a:gd name="T33" fmla="*/ 0 h 201"/>
                  <a:gd name="T34" fmla="*/ 0 w 392"/>
                  <a:gd name="T35" fmla="*/ 0 h 201"/>
                  <a:gd name="T36" fmla="*/ 0 w 392"/>
                  <a:gd name="T37" fmla="*/ 0 h 201"/>
                  <a:gd name="T38" fmla="*/ 0 w 392"/>
                  <a:gd name="T39" fmla="*/ 0 h 201"/>
                  <a:gd name="T40" fmla="*/ 0 w 392"/>
                  <a:gd name="T41" fmla="*/ 0 h 201"/>
                  <a:gd name="T42" fmla="*/ 0 w 392"/>
                  <a:gd name="T43" fmla="*/ 0 h 201"/>
                  <a:gd name="T44" fmla="*/ 0 w 392"/>
                  <a:gd name="T45" fmla="*/ 0 h 201"/>
                  <a:gd name="T46" fmla="*/ 0 w 392"/>
                  <a:gd name="T47" fmla="*/ 0 h 201"/>
                  <a:gd name="T48" fmla="*/ 0 w 392"/>
                  <a:gd name="T49" fmla="*/ 0 h 201"/>
                  <a:gd name="T50" fmla="*/ 0 w 392"/>
                  <a:gd name="T51" fmla="*/ 0 h 201"/>
                  <a:gd name="T52" fmla="*/ 0 w 392"/>
                  <a:gd name="T53" fmla="*/ 0 h 201"/>
                  <a:gd name="T54" fmla="*/ 0 w 392"/>
                  <a:gd name="T55" fmla="*/ 0 h 201"/>
                  <a:gd name="T56" fmla="*/ 0 w 392"/>
                  <a:gd name="T57" fmla="*/ 0 h 201"/>
                  <a:gd name="T58" fmla="*/ 0 w 392"/>
                  <a:gd name="T59" fmla="*/ 0 h 201"/>
                  <a:gd name="T60" fmla="*/ 0 w 392"/>
                  <a:gd name="T61" fmla="*/ 0 h 201"/>
                  <a:gd name="T62" fmla="*/ 0 w 392"/>
                  <a:gd name="T63" fmla="*/ 0 h 201"/>
                  <a:gd name="T64" fmla="*/ 0 w 392"/>
                  <a:gd name="T65" fmla="*/ 0 h 201"/>
                  <a:gd name="T66" fmla="*/ 0 w 392"/>
                  <a:gd name="T67" fmla="*/ 0 h 201"/>
                  <a:gd name="T68" fmla="*/ 0 w 392"/>
                  <a:gd name="T69" fmla="*/ 0 h 201"/>
                  <a:gd name="T70" fmla="*/ 0 w 392"/>
                  <a:gd name="T71" fmla="*/ 0 h 201"/>
                  <a:gd name="T72" fmla="*/ 0 w 392"/>
                  <a:gd name="T73" fmla="*/ 0 h 201"/>
                  <a:gd name="T74" fmla="*/ 0 w 392"/>
                  <a:gd name="T75" fmla="*/ 0 h 201"/>
                  <a:gd name="T76" fmla="*/ 0 w 392"/>
                  <a:gd name="T77" fmla="*/ 0 h 201"/>
                  <a:gd name="T78" fmla="*/ 0 w 392"/>
                  <a:gd name="T79" fmla="*/ 0 h 201"/>
                  <a:gd name="T80" fmla="*/ 0 w 392"/>
                  <a:gd name="T81" fmla="*/ 0 h 201"/>
                  <a:gd name="T82" fmla="*/ 0 w 392"/>
                  <a:gd name="T83" fmla="*/ 0 h 201"/>
                  <a:gd name="T84" fmla="*/ 0 w 392"/>
                  <a:gd name="T85" fmla="*/ 0 h 201"/>
                  <a:gd name="T86" fmla="*/ 0 w 392"/>
                  <a:gd name="T87" fmla="*/ 0 h 20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92" h="201">
                    <a:moveTo>
                      <a:pt x="0" y="201"/>
                    </a:moveTo>
                    <a:lnTo>
                      <a:pt x="25" y="194"/>
                    </a:lnTo>
                    <a:lnTo>
                      <a:pt x="31" y="189"/>
                    </a:lnTo>
                    <a:lnTo>
                      <a:pt x="39" y="180"/>
                    </a:lnTo>
                    <a:lnTo>
                      <a:pt x="40" y="177"/>
                    </a:lnTo>
                    <a:lnTo>
                      <a:pt x="48" y="177"/>
                    </a:lnTo>
                    <a:lnTo>
                      <a:pt x="53" y="173"/>
                    </a:lnTo>
                    <a:lnTo>
                      <a:pt x="59" y="173"/>
                    </a:lnTo>
                    <a:lnTo>
                      <a:pt x="64" y="173"/>
                    </a:lnTo>
                    <a:lnTo>
                      <a:pt x="68" y="173"/>
                    </a:lnTo>
                    <a:lnTo>
                      <a:pt x="72" y="173"/>
                    </a:lnTo>
                    <a:lnTo>
                      <a:pt x="79" y="168"/>
                    </a:lnTo>
                    <a:lnTo>
                      <a:pt x="83" y="164"/>
                    </a:lnTo>
                    <a:lnTo>
                      <a:pt x="88" y="158"/>
                    </a:lnTo>
                    <a:lnTo>
                      <a:pt x="93" y="158"/>
                    </a:lnTo>
                    <a:lnTo>
                      <a:pt x="99" y="153"/>
                    </a:lnTo>
                    <a:lnTo>
                      <a:pt x="105" y="150"/>
                    </a:lnTo>
                    <a:lnTo>
                      <a:pt x="108" y="150"/>
                    </a:lnTo>
                    <a:lnTo>
                      <a:pt x="116" y="146"/>
                    </a:lnTo>
                    <a:lnTo>
                      <a:pt x="121" y="144"/>
                    </a:lnTo>
                    <a:lnTo>
                      <a:pt x="127" y="139"/>
                    </a:lnTo>
                    <a:lnTo>
                      <a:pt x="135" y="141"/>
                    </a:lnTo>
                    <a:lnTo>
                      <a:pt x="146" y="144"/>
                    </a:lnTo>
                    <a:lnTo>
                      <a:pt x="159" y="144"/>
                    </a:lnTo>
                    <a:lnTo>
                      <a:pt x="171" y="139"/>
                    </a:lnTo>
                    <a:lnTo>
                      <a:pt x="179" y="137"/>
                    </a:lnTo>
                    <a:lnTo>
                      <a:pt x="183" y="130"/>
                    </a:lnTo>
                    <a:lnTo>
                      <a:pt x="187" y="125"/>
                    </a:lnTo>
                    <a:lnTo>
                      <a:pt x="198" y="115"/>
                    </a:lnTo>
                    <a:lnTo>
                      <a:pt x="203" y="113"/>
                    </a:lnTo>
                    <a:lnTo>
                      <a:pt x="203" y="106"/>
                    </a:lnTo>
                    <a:lnTo>
                      <a:pt x="208" y="102"/>
                    </a:lnTo>
                    <a:lnTo>
                      <a:pt x="214" y="98"/>
                    </a:lnTo>
                    <a:lnTo>
                      <a:pt x="216" y="95"/>
                    </a:lnTo>
                    <a:lnTo>
                      <a:pt x="219" y="93"/>
                    </a:lnTo>
                    <a:lnTo>
                      <a:pt x="236" y="83"/>
                    </a:lnTo>
                    <a:lnTo>
                      <a:pt x="236" y="93"/>
                    </a:lnTo>
                    <a:lnTo>
                      <a:pt x="231" y="97"/>
                    </a:lnTo>
                    <a:lnTo>
                      <a:pt x="236" y="101"/>
                    </a:lnTo>
                    <a:lnTo>
                      <a:pt x="243" y="102"/>
                    </a:lnTo>
                    <a:lnTo>
                      <a:pt x="250" y="102"/>
                    </a:lnTo>
                    <a:lnTo>
                      <a:pt x="255" y="98"/>
                    </a:lnTo>
                    <a:lnTo>
                      <a:pt x="261" y="93"/>
                    </a:lnTo>
                    <a:lnTo>
                      <a:pt x="261" y="87"/>
                    </a:lnTo>
                    <a:lnTo>
                      <a:pt x="266" y="83"/>
                    </a:lnTo>
                    <a:lnTo>
                      <a:pt x="266" y="78"/>
                    </a:lnTo>
                    <a:lnTo>
                      <a:pt x="270" y="74"/>
                    </a:lnTo>
                    <a:lnTo>
                      <a:pt x="274" y="71"/>
                    </a:lnTo>
                    <a:lnTo>
                      <a:pt x="279" y="71"/>
                    </a:lnTo>
                    <a:lnTo>
                      <a:pt x="291" y="71"/>
                    </a:lnTo>
                    <a:lnTo>
                      <a:pt x="305" y="65"/>
                    </a:lnTo>
                    <a:lnTo>
                      <a:pt x="315" y="57"/>
                    </a:lnTo>
                    <a:lnTo>
                      <a:pt x="325" y="53"/>
                    </a:lnTo>
                    <a:lnTo>
                      <a:pt x="338" y="47"/>
                    </a:lnTo>
                    <a:lnTo>
                      <a:pt x="343" y="35"/>
                    </a:lnTo>
                    <a:lnTo>
                      <a:pt x="361" y="20"/>
                    </a:lnTo>
                    <a:lnTo>
                      <a:pt x="371" y="15"/>
                    </a:lnTo>
                    <a:lnTo>
                      <a:pt x="378" y="10"/>
                    </a:lnTo>
                    <a:lnTo>
                      <a:pt x="392" y="2"/>
                    </a:lnTo>
                    <a:lnTo>
                      <a:pt x="373" y="0"/>
                    </a:lnTo>
                    <a:lnTo>
                      <a:pt x="354" y="0"/>
                    </a:lnTo>
                    <a:lnTo>
                      <a:pt x="339" y="4"/>
                    </a:lnTo>
                    <a:lnTo>
                      <a:pt x="330" y="10"/>
                    </a:lnTo>
                    <a:lnTo>
                      <a:pt x="315" y="14"/>
                    </a:lnTo>
                    <a:lnTo>
                      <a:pt x="301" y="14"/>
                    </a:lnTo>
                    <a:lnTo>
                      <a:pt x="290" y="18"/>
                    </a:lnTo>
                    <a:lnTo>
                      <a:pt x="274" y="23"/>
                    </a:lnTo>
                    <a:lnTo>
                      <a:pt x="261" y="26"/>
                    </a:lnTo>
                    <a:lnTo>
                      <a:pt x="250" y="34"/>
                    </a:lnTo>
                    <a:lnTo>
                      <a:pt x="236" y="38"/>
                    </a:lnTo>
                    <a:lnTo>
                      <a:pt x="219" y="39"/>
                    </a:lnTo>
                    <a:lnTo>
                      <a:pt x="207" y="47"/>
                    </a:lnTo>
                    <a:lnTo>
                      <a:pt x="195" y="53"/>
                    </a:lnTo>
                    <a:lnTo>
                      <a:pt x="187" y="62"/>
                    </a:lnTo>
                    <a:lnTo>
                      <a:pt x="179" y="67"/>
                    </a:lnTo>
                    <a:lnTo>
                      <a:pt x="171" y="71"/>
                    </a:lnTo>
                    <a:lnTo>
                      <a:pt x="155" y="78"/>
                    </a:lnTo>
                    <a:lnTo>
                      <a:pt x="140" y="87"/>
                    </a:lnTo>
                    <a:lnTo>
                      <a:pt x="121" y="98"/>
                    </a:lnTo>
                    <a:lnTo>
                      <a:pt x="105" y="111"/>
                    </a:lnTo>
                    <a:lnTo>
                      <a:pt x="92" y="121"/>
                    </a:lnTo>
                    <a:lnTo>
                      <a:pt x="81" y="129"/>
                    </a:lnTo>
                    <a:lnTo>
                      <a:pt x="68" y="139"/>
                    </a:lnTo>
                    <a:lnTo>
                      <a:pt x="59" y="149"/>
                    </a:lnTo>
                    <a:lnTo>
                      <a:pt x="48" y="158"/>
                    </a:lnTo>
                    <a:lnTo>
                      <a:pt x="35" y="164"/>
                    </a:lnTo>
                    <a:lnTo>
                      <a:pt x="25" y="169"/>
                    </a:lnTo>
                    <a:lnTo>
                      <a:pt x="0" y="2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AFCBC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43" name="Freeform 38"/>
            <p:cNvSpPr/>
            <p:nvPr/>
          </p:nvSpPr>
          <p:spPr bwMode="auto">
            <a:xfrm>
              <a:off x="3005" y="2036"/>
              <a:ext cx="39" cy="67"/>
            </a:xfrm>
            <a:custGeom>
              <a:avLst/>
              <a:gdLst>
                <a:gd name="T0" fmla="*/ 0 w 116"/>
                <a:gd name="T1" fmla="*/ 0 h 200"/>
                <a:gd name="T2" fmla="*/ 0 w 116"/>
                <a:gd name="T3" fmla="*/ 0 h 200"/>
                <a:gd name="T4" fmla="*/ 0 w 116"/>
                <a:gd name="T5" fmla="*/ 0 h 200"/>
                <a:gd name="T6" fmla="*/ 0 w 116"/>
                <a:gd name="T7" fmla="*/ 0 h 200"/>
                <a:gd name="T8" fmla="*/ 0 w 116"/>
                <a:gd name="T9" fmla="*/ 0 h 200"/>
                <a:gd name="T10" fmla="*/ 0 w 116"/>
                <a:gd name="T11" fmla="*/ 0 h 200"/>
                <a:gd name="T12" fmla="*/ 0 w 116"/>
                <a:gd name="T13" fmla="*/ 0 h 200"/>
                <a:gd name="T14" fmla="*/ 0 w 116"/>
                <a:gd name="T15" fmla="*/ 0 h 200"/>
                <a:gd name="T16" fmla="*/ 0 w 116"/>
                <a:gd name="T17" fmla="*/ 0 h 200"/>
                <a:gd name="T18" fmla="*/ 0 w 116"/>
                <a:gd name="T19" fmla="*/ 0 h 200"/>
                <a:gd name="T20" fmla="*/ 0 w 116"/>
                <a:gd name="T21" fmla="*/ 0 h 200"/>
                <a:gd name="T22" fmla="*/ 0 w 116"/>
                <a:gd name="T23" fmla="*/ 0 h 200"/>
                <a:gd name="T24" fmla="*/ 0 w 116"/>
                <a:gd name="T25" fmla="*/ 0 h 200"/>
                <a:gd name="T26" fmla="*/ 0 w 116"/>
                <a:gd name="T27" fmla="*/ 0 h 200"/>
                <a:gd name="T28" fmla="*/ 0 w 116"/>
                <a:gd name="T29" fmla="*/ 0 h 200"/>
                <a:gd name="T30" fmla="*/ 0 w 116"/>
                <a:gd name="T31" fmla="*/ 0 h 200"/>
                <a:gd name="T32" fmla="*/ 0 w 116"/>
                <a:gd name="T33" fmla="*/ 0 h 200"/>
                <a:gd name="T34" fmla="*/ 0 w 116"/>
                <a:gd name="T35" fmla="*/ 0 h 200"/>
                <a:gd name="T36" fmla="*/ 0 w 116"/>
                <a:gd name="T37" fmla="*/ 0 h 200"/>
                <a:gd name="T38" fmla="*/ 0 w 116"/>
                <a:gd name="T39" fmla="*/ 0 h 200"/>
                <a:gd name="T40" fmla="*/ 0 w 116"/>
                <a:gd name="T41" fmla="*/ 0 h 200"/>
                <a:gd name="T42" fmla="*/ 0 w 116"/>
                <a:gd name="T43" fmla="*/ 0 h 200"/>
                <a:gd name="T44" fmla="*/ 0 w 116"/>
                <a:gd name="T45" fmla="*/ 0 h 200"/>
                <a:gd name="T46" fmla="*/ 0 w 116"/>
                <a:gd name="T47" fmla="*/ 0 h 200"/>
                <a:gd name="T48" fmla="*/ 0 w 116"/>
                <a:gd name="T49" fmla="*/ 0 h 200"/>
                <a:gd name="T50" fmla="*/ 0 w 116"/>
                <a:gd name="T51" fmla="*/ 0 h 200"/>
                <a:gd name="T52" fmla="*/ 0 w 116"/>
                <a:gd name="T53" fmla="*/ 0 h 200"/>
                <a:gd name="T54" fmla="*/ 0 w 116"/>
                <a:gd name="T55" fmla="*/ 0 h 200"/>
                <a:gd name="T56" fmla="*/ 0 w 116"/>
                <a:gd name="T57" fmla="*/ 0 h 200"/>
                <a:gd name="T58" fmla="*/ 0 w 116"/>
                <a:gd name="T59" fmla="*/ 0 h 200"/>
                <a:gd name="T60" fmla="*/ 0 w 116"/>
                <a:gd name="T61" fmla="*/ 0 h 200"/>
                <a:gd name="T62" fmla="*/ 0 w 116"/>
                <a:gd name="T63" fmla="*/ 0 h 200"/>
                <a:gd name="T64" fmla="*/ 0 w 116"/>
                <a:gd name="T65" fmla="*/ 0 h 200"/>
                <a:gd name="T66" fmla="*/ 0 w 116"/>
                <a:gd name="T67" fmla="*/ 0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6" h="200">
                  <a:moveTo>
                    <a:pt x="23" y="63"/>
                  </a:moveTo>
                  <a:lnTo>
                    <a:pt x="20" y="104"/>
                  </a:lnTo>
                  <a:lnTo>
                    <a:pt x="9" y="128"/>
                  </a:lnTo>
                  <a:lnTo>
                    <a:pt x="0" y="152"/>
                  </a:lnTo>
                  <a:lnTo>
                    <a:pt x="0" y="168"/>
                  </a:lnTo>
                  <a:lnTo>
                    <a:pt x="4" y="182"/>
                  </a:lnTo>
                  <a:lnTo>
                    <a:pt x="15" y="195"/>
                  </a:lnTo>
                  <a:lnTo>
                    <a:pt x="23" y="196"/>
                  </a:lnTo>
                  <a:lnTo>
                    <a:pt x="29" y="196"/>
                  </a:lnTo>
                  <a:lnTo>
                    <a:pt x="37" y="200"/>
                  </a:lnTo>
                  <a:lnTo>
                    <a:pt x="44" y="190"/>
                  </a:lnTo>
                  <a:lnTo>
                    <a:pt x="48" y="162"/>
                  </a:lnTo>
                  <a:lnTo>
                    <a:pt x="62" y="147"/>
                  </a:lnTo>
                  <a:lnTo>
                    <a:pt x="63" y="119"/>
                  </a:lnTo>
                  <a:lnTo>
                    <a:pt x="68" y="109"/>
                  </a:lnTo>
                  <a:lnTo>
                    <a:pt x="76" y="100"/>
                  </a:lnTo>
                  <a:lnTo>
                    <a:pt x="80" y="81"/>
                  </a:lnTo>
                  <a:lnTo>
                    <a:pt x="90" y="72"/>
                  </a:lnTo>
                  <a:lnTo>
                    <a:pt x="92" y="61"/>
                  </a:lnTo>
                  <a:lnTo>
                    <a:pt x="100" y="56"/>
                  </a:lnTo>
                  <a:lnTo>
                    <a:pt x="100" y="52"/>
                  </a:lnTo>
                  <a:lnTo>
                    <a:pt x="114" y="41"/>
                  </a:lnTo>
                  <a:lnTo>
                    <a:pt x="115" y="24"/>
                  </a:lnTo>
                  <a:lnTo>
                    <a:pt x="116" y="14"/>
                  </a:lnTo>
                  <a:lnTo>
                    <a:pt x="104" y="12"/>
                  </a:lnTo>
                  <a:lnTo>
                    <a:pt x="99" y="0"/>
                  </a:lnTo>
                  <a:lnTo>
                    <a:pt x="90" y="12"/>
                  </a:lnTo>
                  <a:lnTo>
                    <a:pt x="80" y="26"/>
                  </a:lnTo>
                  <a:lnTo>
                    <a:pt x="68" y="39"/>
                  </a:lnTo>
                  <a:lnTo>
                    <a:pt x="62" y="51"/>
                  </a:lnTo>
                  <a:lnTo>
                    <a:pt x="56" y="51"/>
                  </a:lnTo>
                  <a:lnTo>
                    <a:pt x="48" y="56"/>
                  </a:lnTo>
                  <a:lnTo>
                    <a:pt x="44" y="61"/>
                  </a:lnTo>
                  <a:lnTo>
                    <a:pt x="23" y="63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39"/>
            <p:cNvSpPr/>
            <p:nvPr/>
          </p:nvSpPr>
          <p:spPr bwMode="auto">
            <a:xfrm>
              <a:off x="2817" y="1662"/>
              <a:ext cx="532" cy="311"/>
            </a:xfrm>
            <a:custGeom>
              <a:avLst/>
              <a:gdLst>
                <a:gd name="T0" fmla="*/ 0 w 1594"/>
                <a:gd name="T1" fmla="*/ 0 h 932"/>
                <a:gd name="T2" fmla="*/ 0 w 1594"/>
                <a:gd name="T3" fmla="*/ 0 h 932"/>
                <a:gd name="T4" fmla="*/ 0 w 1594"/>
                <a:gd name="T5" fmla="*/ 0 h 932"/>
                <a:gd name="T6" fmla="*/ 0 w 1594"/>
                <a:gd name="T7" fmla="*/ 0 h 932"/>
                <a:gd name="T8" fmla="*/ 0 w 1594"/>
                <a:gd name="T9" fmla="*/ 0 h 932"/>
                <a:gd name="T10" fmla="*/ 0 w 1594"/>
                <a:gd name="T11" fmla="*/ 0 h 932"/>
                <a:gd name="T12" fmla="*/ 0 w 1594"/>
                <a:gd name="T13" fmla="*/ 0 h 932"/>
                <a:gd name="T14" fmla="*/ 0 w 1594"/>
                <a:gd name="T15" fmla="*/ 0 h 932"/>
                <a:gd name="T16" fmla="*/ 0 w 1594"/>
                <a:gd name="T17" fmla="*/ 0 h 932"/>
                <a:gd name="T18" fmla="*/ 0 w 1594"/>
                <a:gd name="T19" fmla="*/ 0 h 932"/>
                <a:gd name="T20" fmla="*/ 0 w 1594"/>
                <a:gd name="T21" fmla="*/ 0 h 932"/>
                <a:gd name="T22" fmla="*/ 0 w 1594"/>
                <a:gd name="T23" fmla="*/ 0 h 932"/>
                <a:gd name="T24" fmla="*/ 0 w 1594"/>
                <a:gd name="T25" fmla="*/ 0 h 932"/>
                <a:gd name="T26" fmla="*/ 0 w 1594"/>
                <a:gd name="T27" fmla="*/ 0 h 932"/>
                <a:gd name="T28" fmla="*/ 0 w 1594"/>
                <a:gd name="T29" fmla="*/ 0 h 932"/>
                <a:gd name="T30" fmla="*/ 0 w 1594"/>
                <a:gd name="T31" fmla="*/ 0 h 932"/>
                <a:gd name="T32" fmla="*/ 0 w 1594"/>
                <a:gd name="T33" fmla="*/ 0 h 932"/>
                <a:gd name="T34" fmla="*/ 0 w 1594"/>
                <a:gd name="T35" fmla="*/ 0 h 932"/>
                <a:gd name="T36" fmla="*/ 0 w 1594"/>
                <a:gd name="T37" fmla="*/ 0 h 932"/>
                <a:gd name="T38" fmla="*/ 0 w 1594"/>
                <a:gd name="T39" fmla="*/ 0 h 932"/>
                <a:gd name="T40" fmla="*/ 0 w 1594"/>
                <a:gd name="T41" fmla="*/ 0 h 932"/>
                <a:gd name="T42" fmla="*/ 0 w 1594"/>
                <a:gd name="T43" fmla="*/ 0 h 932"/>
                <a:gd name="T44" fmla="*/ 0 w 1594"/>
                <a:gd name="T45" fmla="*/ 0 h 932"/>
                <a:gd name="T46" fmla="*/ 0 w 1594"/>
                <a:gd name="T47" fmla="*/ 0 h 932"/>
                <a:gd name="T48" fmla="*/ 0 w 1594"/>
                <a:gd name="T49" fmla="*/ 0 h 932"/>
                <a:gd name="T50" fmla="*/ 0 w 1594"/>
                <a:gd name="T51" fmla="*/ 0 h 932"/>
                <a:gd name="T52" fmla="*/ 0 w 1594"/>
                <a:gd name="T53" fmla="*/ 0 h 932"/>
                <a:gd name="T54" fmla="*/ 0 w 1594"/>
                <a:gd name="T55" fmla="*/ 0 h 932"/>
                <a:gd name="T56" fmla="*/ 0 w 1594"/>
                <a:gd name="T57" fmla="*/ 0 h 932"/>
                <a:gd name="T58" fmla="*/ 0 w 1594"/>
                <a:gd name="T59" fmla="*/ 0 h 932"/>
                <a:gd name="T60" fmla="*/ 0 w 1594"/>
                <a:gd name="T61" fmla="*/ 0 h 932"/>
                <a:gd name="T62" fmla="*/ 0 w 1594"/>
                <a:gd name="T63" fmla="*/ 0 h 932"/>
                <a:gd name="T64" fmla="*/ 0 w 1594"/>
                <a:gd name="T65" fmla="*/ 0 h 932"/>
                <a:gd name="T66" fmla="*/ 0 w 1594"/>
                <a:gd name="T67" fmla="*/ 0 h 932"/>
                <a:gd name="T68" fmla="*/ 0 w 1594"/>
                <a:gd name="T69" fmla="*/ 0 h 932"/>
                <a:gd name="T70" fmla="*/ 0 w 1594"/>
                <a:gd name="T71" fmla="*/ 0 h 932"/>
                <a:gd name="T72" fmla="*/ 0 w 1594"/>
                <a:gd name="T73" fmla="*/ 0 h 932"/>
                <a:gd name="T74" fmla="*/ 0 w 1594"/>
                <a:gd name="T75" fmla="*/ 0 h 932"/>
                <a:gd name="T76" fmla="*/ 0 w 1594"/>
                <a:gd name="T77" fmla="*/ 0 h 932"/>
                <a:gd name="T78" fmla="*/ 0 w 1594"/>
                <a:gd name="T79" fmla="*/ 0 h 932"/>
                <a:gd name="T80" fmla="*/ 0 w 1594"/>
                <a:gd name="T81" fmla="*/ 0 h 932"/>
                <a:gd name="T82" fmla="*/ 0 w 1594"/>
                <a:gd name="T83" fmla="*/ 0 h 932"/>
                <a:gd name="T84" fmla="*/ 0 w 1594"/>
                <a:gd name="T85" fmla="*/ 0 h 932"/>
                <a:gd name="T86" fmla="*/ 0 w 1594"/>
                <a:gd name="T87" fmla="*/ 0 h 932"/>
                <a:gd name="T88" fmla="*/ 0 w 1594"/>
                <a:gd name="T89" fmla="*/ 0 h 932"/>
                <a:gd name="T90" fmla="*/ 0 w 1594"/>
                <a:gd name="T91" fmla="*/ 0 h 932"/>
                <a:gd name="T92" fmla="*/ 0 w 1594"/>
                <a:gd name="T93" fmla="*/ 0 h 932"/>
                <a:gd name="T94" fmla="*/ 0 w 1594"/>
                <a:gd name="T95" fmla="*/ 0 h 932"/>
                <a:gd name="T96" fmla="*/ 0 w 1594"/>
                <a:gd name="T97" fmla="*/ 0 h 932"/>
                <a:gd name="T98" fmla="*/ 0 w 1594"/>
                <a:gd name="T99" fmla="*/ 0 h 932"/>
                <a:gd name="T100" fmla="*/ 0 w 1594"/>
                <a:gd name="T101" fmla="*/ 0 h 932"/>
                <a:gd name="T102" fmla="*/ 0 w 1594"/>
                <a:gd name="T103" fmla="*/ 0 h 932"/>
                <a:gd name="T104" fmla="*/ 0 w 1594"/>
                <a:gd name="T105" fmla="*/ 0 h 932"/>
                <a:gd name="T106" fmla="*/ 0 w 1594"/>
                <a:gd name="T107" fmla="*/ 0 h 932"/>
                <a:gd name="T108" fmla="*/ 0 w 1594"/>
                <a:gd name="T109" fmla="*/ 0 h 932"/>
                <a:gd name="T110" fmla="*/ 0 w 1594"/>
                <a:gd name="T111" fmla="*/ 0 h 932"/>
                <a:gd name="T112" fmla="*/ 0 w 1594"/>
                <a:gd name="T113" fmla="*/ 0 h 932"/>
                <a:gd name="T114" fmla="*/ 0 w 1594"/>
                <a:gd name="T115" fmla="*/ 0 h 932"/>
                <a:gd name="T116" fmla="*/ 0 w 1594"/>
                <a:gd name="T117" fmla="*/ 0 h 932"/>
                <a:gd name="T118" fmla="*/ 0 w 1594"/>
                <a:gd name="T119" fmla="*/ 0 h 932"/>
                <a:gd name="T120" fmla="*/ 0 w 1594"/>
                <a:gd name="T121" fmla="*/ 0 h 932"/>
                <a:gd name="T122" fmla="*/ 0 w 1594"/>
                <a:gd name="T123" fmla="*/ 0 h 9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94" h="932">
                  <a:moveTo>
                    <a:pt x="0" y="417"/>
                  </a:moveTo>
                  <a:lnTo>
                    <a:pt x="18" y="405"/>
                  </a:lnTo>
                  <a:lnTo>
                    <a:pt x="24" y="396"/>
                  </a:lnTo>
                  <a:lnTo>
                    <a:pt x="46" y="396"/>
                  </a:lnTo>
                  <a:lnTo>
                    <a:pt x="63" y="397"/>
                  </a:lnTo>
                  <a:lnTo>
                    <a:pt x="80" y="390"/>
                  </a:lnTo>
                  <a:lnTo>
                    <a:pt x="94" y="388"/>
                  </a:lnTo>
                  <a:lnTo>
                    <a:pt x="95" y="372"/>
                  </a:lnTo>
                  <a:lnTo>
                    <a:pt x="106" y="362"/>
                  </a:lnTo>
                  <a:lnTo>
                    <a:pt x="84" y="347"/>
                  </a:lnTo>
                  <a:lnTo>
                    <a:pt x="80" y="338"/>
                  </a:lnTo>
                  <a:lnTo>
                    <a:pt x="82" y="323"/>
                  </a:lnTo>
                  <a:lnTo>
                    <a:pt x="96" y="323"/>
                  </a:lnTo>
                  <a:lnTo>
                    <a:pt x="108" y="321"/>
                  </a:lnTo>
                  <a:lnTo>
                    <a:pt x="110" y="323"/>
                  </a:lnTo>
                  <a:lnTo>
                    <a:pt x="120" y="314"/>
                  </a:lnTo>
                  <a:lnTo>
                    <a:pt x="134" y="310"/>
                  </a:lnTo>
                  <a:lnTo>
                    <a:pt x="138" y="310"/>
                  </a:lnTo>
                  <a:lnTo>
                    <a:pt x="145" y="301"/>
                  </a:lnTo>
                  <a:lnTo>
                    <a:pt x="153" y="299"/>
                  </a:lnTo>
                  <a:lnTo>
                    <a:pt x="159" y="282"/>
                  </a:lnTo>
                  <a:lnTo>
                    <a:pt x="169" y="286"/>
                  </a:lnTo>
                  <a:lnTo>
                    <a:pt x="181" y="277"/>
                  </a:lnTo>
                  <a:lnTo>
                    <a:pt x="193" y="267"/>
                  </a:lnTo>
                  <a:lnTo>
                    <a:pt x="205" y="262"/>
                  </a:lnTo>
                  <a:lnTo>
                    <a:pt x="215" y="262"/>
                  </a:lnTo>
                  <a:lnTo>
                    <a:pt x="222" y="262"/>
                  </a:lnTo>
                  <a:lnTo>
                    <a:pt x="217" y="247"/>
                  </a:lnTo>
                  <a:lnTo>
                    <a:pt x="214" y="238"/>
                  </a:lnTo>
                  <a:lnTo>
                    <a:pt x="210" y="212"/>
                  </a:lnTo>
                  <a:lnTo>
                    <a:pt x="229" y="210"/>
                  </a:lnTo>
                  <a:lnTo>
                    <a:pt x="238" y="208"/>
                  </a:lnTo>
                  <a:lnTo>
                    <a:pt x="234" y="218"/>
                  </a:lnTo>
                  <a:lnTo>
                    <a:pt x="241" y="223"/>
                  </a:lnTo>
                  <a:lnTo>
                    <a:pt x="246" y="234"/>
                  </a:lnTo>
                  <a:lnTo>
                    <a:pt x="250" y="239"/>
                  </a:lnTo>
                  <a:lnTo>
                    <a:pt x="270" y="238"/>
                  </a:lnTo>
                  <a:lnTo>
                    <a:pt x="292" y="215"/>
                  </a:lnTo>
                  <a:lnTo>
                    <a:pt x="304" y="207"/>
                  </a:lnTo>
                  <a:lnTo>
                    <a:pt x="310" y="198"/>
                  </a:lnTo>
                  <a:lnTo>
                    <a:pt x="317" y="190"/>
                  </a:lnTo>
                  <a:lnTo>
                    <a:pt x="328" y="176"/>
                  </a:lnTo>
                  <a:lnTo>
                    <a:pt x="334" y="183"/>
                  </a:lnTo>
                  <a:lnTo>
                    <a:pt x="334" y="175"/>
                  </a:lnTo>
                  <a:lnTo>
                    <a:pt x="340" y="174"/>
                  </a:lnTo>
                  <a:lnTo>
                    <a:pt x="350" y="174"/>
                  </a:lnTo>
                  <a:lnTo>
                    <a:pt x="373" y="191"/>
                  </a:lnTo>
                  <a:lnTo>
                    <a:pt x="369" y="140"/>
                  </a:lnTo>
                  <a:lnTo>
                    <a:pt x="350" y="162"/>
                  </a:lnTo>
                  <a:lnTo>
                    <a:pt x="336" y="162"/>
                  </a:lnTo>
                  <a:lnTo>
                    <a:pt x="332" y="150"/>
                  </a:lnTo>
                  <a:lnTo>
                    <a:pt x="332" y="140"/>
                  </a:lnTo>
                  <a:lnTo>
                    <a:pt x="328" y="135"/>
                  </a:lnTo>
                  <a:lnTo>
                    <a:pt x="340" y="126"/>
                  </a:lnTo>
                  <a:lnTo>
                    <a:pt x="345" y="116"/>
                  </a:lnTo>
                  <a:lnTo>
                    <a:pt x="354" y="113"/>
                  </a:lnTo>
                  <a:lnTo>
                    <a:pt x="360" y="112"/>
                  </a:lnTo>
                  <a:lnTo>
                    <a:pt x="364" y="103"/>
                  </a:lnTo>
                  <a:lnTo>
                    <a:pt x="369" y="103"/>
                  </a:lnTo>
                  <a:lnTo>
                    <a:pt x="376" y="103"/>
                  </a:lnTo>
                  <a:lnTo>
                    <a:pt x="364" y="89"/>
                  </a:lnTo>
                  <a:lnTo>
                    <a:pt x="350" y="93"/>
                  </a:lnTo>
                  <a:lnTo>
                    <a:pt x="342" y="93"/>
                  </a:lnTo>
                  <a:lnTo>
                    <a:pt x="334" y="88"/>
                  </a:lnTo>
                  <a:lnTo>
                    <a:pt x="334" y="95"/>
                  </a:lnTo>
                  <a:lnTo>
                    <a:pt x="328" y="107"/>
                  </a:lnTo>
                  <a:lnTo>
                    <a:pt x="317" y="119"/>
                  </a:lnTo>
                  <a:lnTo>
                    <a:pt x="306" y="126"/>
                  </a:lnTo>
                  <a:lnTo>
                    <a:pt x="301" y="126"/>
                  </a:lnTo>
                  <a:lnTo>
                    <a:pt x="297" y="135"/>
                  </a:lnTo>
                  <a:lnTo>
                    <a:pt x="297" y="140"/>
                  </a:lnTo>
                  <a:lnTo>
                    <a:pt x="292" y="146"/>
                  </a:lnTo>
                  <a:lnTo>
                    <a:pt x="298" y="162"/>
                  </a:lnTo>
                  <a:lnTo>
                    <a:pt x="304" y="174"/>
                  </a:lnTo>
                  <a:lnTo>
                    <a:pt x="294" y="184"/>
                  </a:lnTo>
                  <a:lnTo>
                    <a:pt x="284" y="191"/>
                  </a:lnTo>
                  <a:lnTo>
                    <a:pt x="280" y="207"/>
                  </a:lnTo>
                  <a:lnTo>
                    <a:pt x="274" y="215"/>
                  </a:lnTo>
                  <a:lnTo>
                    <a:pt x="269" y="215"/>
                  </a:lnTo>
                  <a:lnTo>
                    <a:pt x="262" y="218"/>
                  </a:lnTo>
                  <a:lnTo>
                    <a:pt x="250" y="222"/>
                  </a:lnTo>
                  <a:lnTo>
                    <a:pt x="246" y="219"/>
                  </a:lnTo>
                  <a:lnTo>
                    <a:pt x="246" y="212"/>
                  </a:lnTo>
                  <a:lnTo>
                    <a:pt x="246" y="199"/>
                  </a:lnTo>
                  <a:lnTo>
                    <a:pt x="241" y="199"/>
                  </a:lnTo>
                  <a:lnTo>
                    <a:pt x="235" y="194"/>
                  </a:lnTo>
                  <a:lnTo>
                    <a:pt x="238" y="184"/>
                  </a:lnTo>
                  <a:lnTo>
                    <a:pt x="239" y="176"/>
                  </a:lnTo>
                  <a:lnTo>
                    <a:pt x="238" y="175"/>
                  </a:lnTo>
                  <a:lnTo>
                    <a:pt x="231" y="176"/>
                  </a:lnTo>
                  <a:lnTo>
                    <a:pt x="229" y="176"/>
                  </a:lnTo>
                  <a:lnTo>
                    <a:pt x="222" y="176"/>
                  </a:lnTo>
                  <a:lnTo>
                    <a:pt x="221" y="175"/>
                  </a:lnTo>
                  <a:lnTo>
                    <a:pt x="214" y="180"/>
                  </a:lnTo>
                  <a:lnTo>
                    <a:pt x="207" y="188"/>
                  </a:lnTo>
                  <a:lnTo>
                    <a:pt x="201" y="195"/>
                  </a:lnTo>
                  <a:lnTo>
                    <a:pt x="183" y="194"/>
                  </a:lnTo>
                  <a:lnTo>
                    <a:pt x="173" y="191"/>
                  </a:lnTo>
                  <a:lnTo>
                    <a:pt x="167" y="186"/>
                  </a:lnTo>
                  <a:lnTo>
                    <a:pt x="167" y="180"/>
                  </a:lnTo>
                  <a:lnTo>
                    <a:pt x="171" y="175"/>
                  </a:lnTo>
                  <a:lnTo>
                    <a:pt x="177" y="174"/>
                  </a:lnTo>
                  <a:lnTo>
                    <a:pt x="181" y="166"/>
                  </a:lnTo>
                  <a:lnTo>
                    <a:pt x="171" y="167"/>
                  </a:lnTo>
                  <a:lnTo>
                    <a:pt x="167" y="160"/>
                  </a:lnTo>
                  <a:lnTo>
                    <a:pt x="167" y="156"/>
                  </a:lnTo>
                  <a:lnTo>
                    <a:pt x="181" y="155"/>
                  </a:lnTo>
                  <a:lnTo>
                    <a:pt x="193" y="152"/>
                  </a:lnTo>
                  <a:lnTo>
                    <a:pt x="186" y="150"/>
                  </a:lnTo>
                  <a:lnTo>
                    <a:pt x="171" y="151"/>
                  </a:lnTo>
                  <a:lnTo>
                    <a:pt x="171" y="143"/>
                  </a:lnTo>
                  <a:lnTo>
                    <a:pt x="178" y="135"/>
                  </a:lnTo>
                  <a:lnTo>
                    <a:pt x="190" y="131"/>
                  </a:lnTo>
                  <a:lnTo>
                    <a:pt x="193" y="126"/>
                  </a:lnTo>
                  <a:lnTo>
                    <a:pt x="201" y="121"/>
                  </a:lnTo>
                  <a:lnTo>
                    <a:pt x="210" y="119"/>
                  </a:lnTo>
                  <a:lnTo>
                    <a:pt x="217" y="121"/>
                  </a:lnTo>
                  <a:lnTo>
                    <a:pt x="222" y="126"/>
                  </a:lnTo>
                  <a:lnTo>
                    <a:pt x="230" y="119"/>
                  </a:lnTo>
                  <a:lnTo>
                    <a:pt x="222" y="119"/>
                  </a:lnTo>
                  <a:lnTo>
                    <a:pt x="222" y="108"/>
                  </a:lnTo>
                  <a:lnTo>
                    <a:pt x="241" y="95"/>
                  </a:lnTo>
                  <a:lnTo>
                    <a:pt x="250" y="87"/>
                  </a:lnTo>
                  <a:lnTo>
                    <a:pt x="256" y="84"/>
                  </a:lnTo>
                  <a:lnTo>
                    <a:pt x="256" y="80"/>
                  </a:lnTo>
                  <a:lnTo>
                    <a:pt x="268" y="69"/>
                  </a:lnTo>
                  <a:lnTo>
                    <a:pt x="274" y="56"/>
                  </a:lnTo>
                  <a:lnTo>
                    <a:pt x="286" y="51"/>
                  </a:lnTo>
                  <a:lnTo>
                    <a:pt x="278" y="45"/>
                  </a:lnTo>
                  <a:lnTo>
                    <a:pt x="302" y="32"/>
                  </a:lnTo>
                  <a:lnTo>
                    <a:pt x="310" y="32"/>
                  </a:lnTo>
                  <a:lnTo>
                    <a:pt x="310" y="25"/>
                  </a:lnTo>
                  <a:lnTo>
                    <a:pt x="330" y="25"/>
                  </a:lnTo>
                  <a:lnTo>
                    <a:pt x="366" y="1"/>
                  </a:lnTo>
                  <a:lnTo>
                    <a:pt x="373" y="0"/>
                  </a:lnTo>
                  <a:lnTo>
                    <a:pt x="366" y="17"/>
                  </a:lnTo>
                  <a:lnTo>
                    <a:pt x="375" y="6"/>
                  </a:lnTo>
                  <a:lnTo>
                    <a:pt x="385" y="5"/>
                  </a:lnTo>
                  <a:lnTo>
                    <a:pt x="383" y="12"/>
                  </a:lnTo>
                  <a:lnTo>
                    <a:pt x="413" y="2"/>
                  </a:lnTo>
                  <a:lnTo>
                    <a:pt x="428" y="8"/>
                  </a:lnTo>
                  <a:lnTo>
                    <a:pt x="407" y="20"/>
                  </a:lnTo>
                  <a:lnTo>
                    <a:pt x="413" y="25"/>
                  </a:lnTo>
                  <a:lnTo>
                    <a:pt x="443" y="25"/>
                  </a:lnTo>
                  <a:lnTo>
                    <a:pt x="485" y="39"/>
                  </a:lnTo>
                  <a:lnTo>
                    <a:pt x="481" y="53"/>
                  </a:lnTo>
                  <a:lnTo>
                    <a:pt x="465" y="65"/>
                  </a:lnTo>
                  <a:lnTo>
                    <a:pt x="439" y="71"/>
                  </a:lnTo>
                  <a:lnTo>
                    <a:pt x="433" y="88"/>
                  </a:lnTo>
                  <a:lnTo>
                    <a:pt x="436" y="103"/>
                  </a:lnTo>
                  <a:lnTo>
                    <a:pt x="443" y="107"/>
                  </a:lnTo>
                  <a:lnTo>
                    <a:pt x="443" y="113"/>
                  </a:lnTo>
                  <a:lnTo>
                    <a:pt x="447" y="116"/>
                  </a:lnTo>
                  <a:lnTo>
                    <a:pt x="455" y="119"/>
                  </a:lnTo>
                  <a:lnTo>
                    <a:pt x="456" y="127"/>
                  </a:lnTo>
                  <a:lnTo>
                    <a:pt x="463" y="136"/>
                  </a:lnTo>
                  <a:lnTo>
                    <a:pt x="463" y="143"/>
                  </a:lnTo>
                  <a:lnTo>
                    <a:pt x="472" y="143"/>
                  </a:lnTo>
                  <a:lnTo>
                    <a:pt x="476" y="146"/>
                  </a:lnTo>
                  <a:lnTo>
                    <a:pt x="481" y="150"/>
                  </a:lnTo>
                  <a:lnTo>
                    <a:pt x="487" y="143"/>
                  </a:lnTo>
                  <a:lnTo>
                    <a:pt x="491" y="135"/>
                  </a:lnTo>
                  <a:lnTo>
                    <a:pt x="495" y="132"/>
                  </a:lnTo>
                  <a:lnTo>
                    <a:pt x="500" y="132"/>
                  </a:lnTo>
                  <a:lnTo>
                    <a:pt x="510" y="126"/>
                  </a:lnTo>
                  <a:lnTo>
                    <a:pt x="510" y="117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32" y="103"/>
                  </a:lnTo>
                  <a:lnTo>
                    <a:pt x="547" y="97"/>
                  </a:lnTo>
                  <a:lnTo>
                    <a:pt x="566" y="93"/>
                  </a:lnTo>
                  <a:lnTo>
                    <a:pt x="587" y="95"/>
                  </a:lnTo>
                  <a:lnTo>
                    <a:pt x="610" y="95"/>
                  </a:lnTo>
                  <a:lnTo>
                    <a:pt x="645" y="95"/>
                  </a:lnTo>
                  <a:lnTo>
                    <a:pt x="653" y="60"/>
                  </a:lnTo>
                  <a:lnTo>
                    <a:pt x="673" y="63"/>
                  </a:lnTo>
                  <a:lnTo>
                    <a:pt x="687" y="89"/>
                  </a:lnTo>
                  <a:lnTo>
                    <a:pt x="689" y="65"/>
                  </a:lnTo>
                  <a:lnTo>
                    <a:pt x="754" y="2"/>
                  </a:lnTo>
                  <a:lnTo>
                    <a:pt x="782" y="2"/>
                  </a:lnTo>
                  <a:lnTo>
                    <a:pt x="806" y="17"/>
                  </a:lnTo>
                  <a:lnTo>
                    <a:pt x="836" y="16"/>
                  </a:lnTo>
                  <a:lnTo>
                    <a:pt x="876" y="39"/>
                  </a:lnTo>
                  <a:lnTo>
                    <a:pt x="924" y="51"/>
                  </a:lnTo>
                  <a:lnTo>
                    <a:pt x="956" y="49"/>
                  </a:lnTo>
                  <a:lnTo>
                    <a:pt x="1000" y="63"/>
                  </a:lnTo>
                  <a:lnTo>
                    <a:pt x="1035" y="63"/>
                  </a:lnTo>
                  <a:lnTo>
                    <a:pt x="1054" y="53"/>
                  </a:lnTo>
                  <a:lnTo>
                    <a:pt x="1095" y="53"/>
                  </a:lnTo>
                  <a:lnTo>
                    <a:pt x="1117" y="63"/>
                  </a:lnTo>
                  <a:lnTo>
                    <a:pt x="1170" y="63"/>
                  </a:lnTo>
                  <a:lnTo>
                    <a:pt x="1217" y="84"/>
                  </a:lnTo>
                  <a:lnTo>
                    <a:pt x="1304" y="80"/>
                  </a:lnTo>
                  <a:lnTo>
                    <a:pt x="1439" y="89"/>
                  </a:lnTo>
                  <a:lnTo>
                    <a:pt x="1503" y="117"/>
                  </a:lnTo>
                  <a:lnTo>
                    <a:pt x="1560" y="132"/>
                  </a:lnTo>
                  <a:lnTo>
                    <a:pt x="1594" y="150"/>
                  </a:lnTo>
                  <a:lnTo>
                    <a:pt x="1583" y="152"/>
                  </a:lnTo>
                  <a:lnTo>
                    <a:pt x="1560" y="143"/>
                  </a:lnTo>
                  <a:lnTo>
                    <a:pt x="1503" y="136"/>
                  </a:lnTo>
                  <a:lnTo>
                    <a:pt x="1516" y="150"/>
                  </a:lnTo>
                  <a:lnTo>
                    <a:pt x="1544" y="155"/>
                  </a:lnTo>
                  <a:lnTo>
                    <a:pt x="1536" y="174"/>
                  </a:lnTo>
                  <a:lnTo>
                    <a:pt x="1508" y="186"/>
                  </a:lnTo>
                  <a:lnTo>
                    <a:pt x="1502" y="204"/>
                  </a:lnTo>
                  <a:lnTo>
                    <a:pt x="1536" y="222"/>
                  </a:lnTo>
                  <a:lnTo>
                    <a:pt x="1560" y="246"/>
                  </a:lnTo>
                  <a:lnTo>
                    <a:pt x="1574" y="277"/>
                  </a:lnTo>
                  <a:lnTo>
                    <a:pt x="1559" y="281"/>
                  </a:lnTo>
                  <a:lnTo>
                    <a:pt x="1523" y="271"/>
                  </a:lnTo>
                  <a:lnTo>
                    <a:pt x="1487" y="247"/>
                  </a:lnTo>
                  <a:lnTo>
                    <a:pt x="1472" y="234"/>
                  </a:lnTo>
                  <a:lnTo>
                    <a:pt x="1464" y="215"/>
                  </a:lnTo>
                  <a:lnTo>
                    <a:pt x="1454" y="190"/>
                  </a:lnTo>
                  <a:lnTo>
                    <a:pt x="1440" y="180"/>
                  </a:lnTo>
                  <a:lnTo>
                    <a:pt x="1425" y="180"/>
                  </a:lnTo>
                  <a:lnTo>
                    <a:pt x="1415" y="183"/>
                  </a:lnTo>
                  <a:lnTo>
                    <a:pt x="1429" y="204"/>
                  </a:lnTo>
                  <a:lnTo>
                    <a:pt x="1392" y="207"/>
                  </a:lnTo>
                  <a:lnTo>
                    <a:pt x="1377" y="195"/>
                  </a:lnTo>
                  <a:lnTo>
                    <a:pt x="1348" y="199"/>
                  </a:lnTo>
                  <a:lnTo>
                    <a:pt x="1324" y="218"/>
                  </a:lnTo>
                  <a:lnTo>
                    <a:pt x="1324" y="224"/>
                  </a:lnTo>
                  <a:lnTo>
                    <a:pt x="1335" y="242"/>
                  </a:lnTo>
                  <a:lnTo>
                    <a:pt x="1369" y="246"/>
                  </a:lnTo>
                  <a:lnTo>
                    <a:pt x="1397" y="262"/>
                  </a:lnTo>
                  <a:lnTo>
                    <a:pt x="1448" y="310"/>
                  </a:lnTo>
                  <a:lnTo>
                    <a:pt x="1468" y="342"/>
                  </a:lnTo>
                  <a:lnTo>
                    <a:pt x="1470" y="374"/>
                  </a:lnTo>
                  <a:lnTo>
                    <a:pt x="1466" y="401"/>
                  </a:lnTo>
                  <a:lnTo>
                    <a:pt x="1454" y="401"/>
                  </a:lnTo>
                  <a:lnTo>
                    <a:pt x="1440" y="392"/>
                  </a:lnTo>
                  <a:lnTo>
                    <a:pt x="1421" y="405"/>
                  </a:lnTo>
                  <a:lnTo>
                    <a:pt x="1403" y="417"/>
                  </a:lnTo>
                  <a:lnTo>
                    <a:pt x="1401" y="438"/>
                  </a:lnTo>
                  <a:lnTo>
                    <a:pt x="1420" y="460"/>
                  </a:lnTo>
                  <a:lnTo>
                    <a:pt x="1409" y="479"/>
                  </a:lnTo>
                  <a:lnTo>
                    <a:pt x="1403" y="511"/>
                  </a:lnTo>
                  <a:lnTo>
                    <a:pt x="1429" y="532"/>
                  </a:lnTo>
                  <a:lnTo>
                    <a:pt x="1455" y="536"/>
                  </a:lnTo>
                  <a:lnTo>
                    <a:pt x="1484" y="559"/>
                  </a:lnTo>
                  <a:lnTo>
                    <a:pt x="1508" y="588"/>
                  </a:lnTo>
                  <a:lnTo>
                    <a:pt x="1511" y="632"/>
                  </a:lnTo>
                  <a:lnTo>
                    <a:pt x="1503" y="652"/>
                  </a:lnTo>
                  <a:lnTo>
                    <a:pt x="1475" y="668"/>
                  </a:lnTo>
                  <a:lnTo>
                    <a:pt x="1444" y="676"/>
                  </a:lnTo>
                  <a:lnTo>
                    <a:pt x="1424" y="691"/>
                  </a:lnTo>
                  <a:lnTo>
                    <a:pt x="1411" y="686"/>
                  </a:lnTo>
                  <a:lnTo>
                    <a:pt x="1403" y="691"/>
                  </a:lnTo>
                  <a:lnTo>
                    <a:pt x="1400" y="725"/>
                  </a:lnTo>
                  <a:lnTo>
                    <a:pt x="1407" y="741"/>
                  </a:lnTo>
                  <a:lnTo>
                    <a:pt x="1439" y="761"/>
                  </a:lnTo>
                  <a:lnTo>
                    <a:pt x="1450" y="785"/>
                  </a:lnTo>
                  <a:lnTo>
                    <a:pt x="1463" y="798"/>
                  </a:lnTo>
                  <a:lnTo>
                    <a:pt x="1460" y="821"/>
                  </a:lnTo>
                  <a:lnTo>
                    <a:pt x="1439" y="837"/>
                  </a:lnTo>
                  <a:lnTo>
                    <a:pt x="1416" y="837"/>
                  </a:lnTo>
                  <a:lnTo>
                    <a:pt x="1381" y="813"/>
                  </a:lnTo>
                  <a:lnTo>
                    <a:pt x="1355" y="799"/>
                  </a:lnTo>
                  <a:lnTo>
                    <a:pt x="1348" y="797"/>
                  </a:lnTo>
                  <a:lnTo>
                    <a:pt x="1337" y="812"/>
                  </a:lnTo>
                  <a:lnTo>
                    <a:pt x="1340" y="832"/>
                  </a:lnTo>
                  <a:lnTo>
                    <a:pt x="1349" y="848"/>
                  </a:lnTo>
                  <a:lnTo>
                    <a:pt x="1353" y="870"/>
                  </a:lnTo>
                  <a:lnTo>
                    <a:pt x="1376" y="880"/>
                  </a:lnTo>
                  <a:lnTo>
                    <a:pt x="1369" y="894"/>
                  </a:lnTo>
                  <a:lnTo>
                    <a:pt x="1372" y="913"/>
                  </a:lnTo>
                  <a:lnTo>
                    <a:pt x="1377" y="932"/>
                  </a:lnTo>
                  <a:lnTo>
                    <a:pt x="1363" y="928"/>
                  </a:lnTo>
                  <a:lnTo>
                    <a:pt x="1348" y="909"/>
                  </a:lnTo>
                  <a:lnTo>
                    <a:pt x="1349" y="885"/>
                  </a:lnTo>
                  <a:lnTo>
                    <a:pt x="1343" y="878"/>
                  </a:lnTo>
                  <a:lnTo>
                    <a:pt x="1337" y="852"/>
                  </a:lnTo>
                  <a:lnTo>
                    <a:pt x="1329" y="845"/>
                  </a:lnTo>
                  <a:lnTo>
                    <a:pt x="1325" y="808"/>
                  </a:lnTo>
                  <a:lnTo>
                    <a:pt x="1316" y="785"/>
                  </a:lnTo>
                  <a:lnTo>
                    <a:pt x="1297" y="763"/>
                  </a:lnTo>
                  <a:lnTo>
                    <a:pt x="1266" y="754"/>
                  </a:lnTo>
                  <a:lnTo>
                    <a:pt x="1242" y="734"/>
                  </a:lnTo>
                  <a:lnTo>
                    <a:pt x="1233" y="721"/>
                  </a:lnTo>
                  <a:lnTo>
                    <a:pt x="1217" y="703"/>
                  </a:lnTo>
                  <a:lnTo>
                    <a:pt x="1193" y="667"/>
                  </a:lnTo>
                  <a:lnTo>
                    <a:pt x="1170" y="671"/>
                  </a:lnTo>
                  <a:lnTo>
                    <a:pt x="1141" y="687"/>
                  </a:lnTo>
                  <a:lnTo>
                    <a:pt x="1129" y="702"/>
                  </a:lnTo>
                  <a:lnTo>
                    <a:pt x="1102" y="730"/>
                  </a:lnTo>
                  <a:lnTo>
                    <a:pt x="1086" y="759"/>
                  </a:lnTo>
                  <a:lnTo>
                    <a:pt x="1076" y="769"/>
                  </a:lnTo>
                  <a:lnTo>
                    <a:pt x="1086" y="802"/>
                  </a:lnTo>
                  <a:lnTo>
                    <a:pt x="1082" y="837"/>
                  </a:lnTo>
                  <a:lnTo>
                    <a:pt x="1062" y="860"/>
                  </a:lnTo>
                  <a:lnTo>
                    <a:pt x="1044" y="861"/>
                  </a:lnTo>
                  <a:lnTo>
                    <a:pt x="1019" y="816"/>
                  </a:lnTo>
                  <a:lnTo>
                    <a:pt x="999" y="782"/>
                  </a:lnTo>
                  <a:lnTo>
                    <a:pt x="953" y="715"/>
                  </a:lnTo>
                  <a:lnTo>
                    <a:pt x="951" y="691"/>
                  </a:lnTo>
                  <a:lnTo>
                    <a:pt x="941" y="680"/>
                  </a:lnTo>
                  <a:lnTo>
                    <a:pt x="936" y="695"/>
                  </a:lnTo>
                  <a:lnTo>
                    <a:pt x="899" y="659"/>
                  </a:lnTo>
                  <a:lnTo>
                    <a:pt x="846" y="632"/>
                  </a:lnTo>
                  <a:lnTo>
                    <a:pt x="813" y="638"/>
                  </a:lnTo>
                  <a:lnTo>
                    <a:pt x="769" y="634"/>
                  </a:lnTo>
                  <a:lnTo>
                    <a:pt x="745" y="614"/>
                  </a:lnTo>
                  <a:lnTo>
                    <a:pt x="721" y="619"/>
                  </a:lnTo>
                  <a:lnTo>
                    <a:pt x="687" y="610"/>
                  </a:lnTo>
                  <a:lnTo>
                    <a:pt x="615" y="537"/>
                  </a:lnTo>
                  <a:lnTo>
                    <a:pt x="617" y="567"/>
                  </a:lnTo>
                  <a:lnTo>
                    <a:pt x="639" y="608"/>
                  </a:lnTo>
                  <a:lnTo>
                    <a:pt x="663" y="634"/>
                  </a:lnTo>
                  <a:lnTo>
                    <a:pt x="691" y="647"/>
                  </a:lnTo>
                  <a:lnTo>
                    <a:pt x="719" y="638"/>
                  </a:lnTo>
                  <a:lnTo>
                    <a:pt x="744" y="638"/>
                  </a:lnTo>
                  <a:lnTo>
                    <a:pt x="773" y="663"/>
                  </a:lnTo>
                  <a:lnTo>
                    <a:pt x="789" y="680"/>
                  </a:lnTo>
                  <a:lnTo>
                    <a:pt x="788" y="691"/>
                  </a:lnTo>
                  <a:lnTo>
                    <a:pt x="736" y="746"/>
                  </a:lnTo>
                  <a:lnTo>
                    <a:pt x="702" y="765"/>
                  </a:lnTo>
                  <a:lnTo>
                    <a:pt x="629" y="794"/>
                  </a:lnTo>
                  <a:lnTo>
                    <a:pt x="607" y="799"/>
                  </a:lnTo>
                  <a:lnTo>
                    <a:pt x="592" y="794"/>
                  </a:lnTo>
                  <a:lnTo>
                    <a:pt x="590" y="782"/>
                  </a:lnTo>
                  <a:lnTo>
                    <a:pt x="587" y="765"/>
                  </a:lnTo>
                  <a:lnTo>
                    <a:pt x="582" y="750"/>
                  </a:lnTo>
                  <a:lnTo>
                    <a:pt x="571" y="737"/>
                  </a:lnTo>
                  <a:lnTo>
                    <a:pt x="562" y="725"/>
                  </a:lnTo>
                  <a:lnTo>
                    <a:pt x="551" y="710"/>
                  </a:lnTo>
                  <a:lnTo>
                    <a:pt x="542" y="701"/>
                  </a:lnTo>
                  <a:lnTo>
                    <a:pt x="538" y="687"/>
                  </a:lnTo>
                  <a:lnTo>
                    <a:pt x="527" y="674"/>
                  </a:lnTo>
                  <a:lnTo>
                    <a:pt x="510" y="647"/>
                  </a:lnTo>
                  <a:lnTo>
                    <a:pt x="500" y="634"/>
                  </a:lnTo>
                  <a:lnTo>
                    <a:pt x="491" y="620"/>
                  </a:lnTo>
                  <a:lnTo>
                    <a:pt x="471" y="595"/>
                  </a:lnTo>
                  <a:lnTo>
                    <a:pt x="460" y="583"/>
                  </a:lnTo>
                  <a:lnTo>
                    <a:pt x="452" y="573"/>
                  </a:lnTo>
                  <a:lnTo>
                    <a:pt x="441" y="556"/>
                  </a:lnTo>
                  <a:lnTo>
                    <a:pt x="472" y="537"/>
                  </a:lnTo>
                  <a:lnTo>
                    <a:pt x="485" y="501"/>
                  </a:lnTo>
                  <a:lnTo>
                    <a:pt x="457" y="492"/>
                  </a:lnTo>
                  <a:lnTo>
                    <a:pt x="417" y="495"/>
                  </a:lnTo>
                  <a:lnTo>
                    <a:pt x="407" y="493"/>
                  </a:lnTo>
                  <a:lnTo>
                    <a:pt x="403" y="493"/>
                  </a:lnTo>
                  <a:lnTo>
                    <a:pt x="397" y="493"/>
                  </a:lnTo>
                  <a:lnTo>
                    <a:pt x="393" y="493"/>
                  </a:lnTo>
                  <a:lnTo>
                    <a:pt x="391" y="484"/>
                  </a:lnTo>
                  <a:lnTo>
                    <a:pt x="389" y="479"/>
                  </a:lnTo>
                  <a:lnTo>
                    <a:pt x="389" y="468"/>
                  </a:lnTo>
                  <a:lnTo>
                    <a:pt x="380" y="462"/>
                  </a:lnTo>
                  <a:lnTo>
                    <a:pt x="380" y="454"/>
                  </a:lnTo>
                  <a:lnTo>
                    <a:pt x="375" y="453"/>
                  </a:lnTo>
                  <a:lnTo>
                    <a:pt x="371" y="446"/>
                  </a:lnTo>
                  <a:lnTo>
                    <a:pt x="369" y="441"/>
                  </a:lnTo>
                  <a:lnTo>
                    <a:pt x="366" y="436"/>
                  </a:lnTo>
                  <a:lnTo>
                    <a:pt x="364" y="432"/>
                  </a:lnTo>
                  <a:lnTo>
                    <a:pt x="356" y="432"/>
                  </a:lnTo>
                  <a:lnTo>
                    <a:pt x="346" y="432"/>
                  </a:lnTo>
                  <a:lnTo>
                    <a:pt x="345" y="432"/>
                  </a:lnTo>
                  <a:lnTo>
                    <a:pt x="342" y="438"/>
                  </a:lnTo>
                  <a:lnTo>
                    <a:pt x="342" y="446"/>
                  </a:lnTo>
                  <a:lnTo>
                    <a:pt x="342" y="454"/>
                  </a:lnTo>
                  <a:lnTo>
                    <a:pt x="342" y="464"/>
                  </a:lnTo>
                  <a:lnTo>
                    <a:pt x="342" y="471"/>
                  </a:lnTo>
                  <a:lnTo>
                    <a:pt x="337" y="473"/>
                  </a:lnTo>
                  <a:lnTo>
                    <a:pt x="332" y="479"/>
                  </a:lnTo>
                  <a:lnTo>
                    <a:pt x="325" y="471"/>
                  </a:lnTo>
                  <a:lnTo>
                    <a:pt x="317" y="458"/>
                  </a:lnTo>
                  <a:lnTo>
                    <a:pt x="317" y="445"/>
                  </a:lnTo>
                  <a:lnTo>
                    <a:pt x="310" y="426"/>
                  </a:lnTo>
                  <a:lnTo>
                    <a:pt x="304" y="414"/>
                  </a:lnTo>
                  <a:lnTo>
                    <a:pt x="294" y="408"/>
                  </a:lnTo>
                  <a:lnTo>
                    <a:pt x="284" y="401"/>
                  </a:lnTo>
                  <a:lnTo>
                    <a:pt x="278" y="390"/>
                  </a:lnTo>
                  <a:lnTo>
                    <a:pt x="273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53" y="378"/>
                  </a:lnTo>
                  <a:lnTo>
                    <a:pt x="246" y="384"/>
                  </a:lnTo>
                  <a:lnTo>
                    <a:pt x="241" y="390"/>
                  </a:lnTo>
                  <a:lnTo>
                    <a:pt x="254" y="398"/>
                  </a:lnTo>
                  <a:lnTo>
                    <a:pt x="264" y="408"/>
                  </a:lnTo>
                  <a:lnTo>
                    <a:pt x="274" y="420"/>
                  </a:lnTo>
                  <a:lnTo>
                    <a:pt x="280" y="426"/>
                  </a:lnTo>
                  <a:lnTo>
                    <a:pt x="292" y="432"/>
                  </a:lnTo>
                  <a:lnTo>
                    <a:pt x="298" y="441"/>
                  </a:lnTo>
                  <a:lnTo>
                    <a:pt x="292" y="450"/>
                  </a:lnTo>
                  <a:lnTo>
                    <a:pt x="286" y="446"/>
                  </a:lnTo>
                  <a:lnTo>
                    <a:pt x="286" y="441"/>
                  </a:lnTo>
                  <a:lnTo>
                    <a:pt x="284" y="454"/>
                  </a:lnTo>
                  <a:lnTo>
                    <a:pt x="282" y="465"/>
                  </a:lnTo>
                  <a:lnTo>
                    <a:pt x="273" y="469"/>
                  </a:lnTo>
                  <a:lnTo>
                    <a:pt x="277" y="454"/>
                  </a:lnTo>
                  <a:lnTo>
                    <a:pt x="274" y="446"/>
                  </a:lnTo>
                  <a:lnTo>
                    <a:pt x="268" y="441"/>
                  </a:lnTo>
                  <a:lnTo>
                    <a:pt x="262" y="438"/>
                  </a:lnTo>
                  <a:lnTo>
                    <a:pt x="256" y="434"/>
                  </a:lnTo>
                  <a:lnTo>
                    <a:pt x="246" y="430"/>
                  </a:lnTo>
                  <a:lnTo>
                    <a:pt x="241" y="422"/>
                  </a:lnTo>
                  <a:lnTo>
                    <a:pt x="235" y="417"/>
                  </a:lnTo>
                  <a:lnTo>
                    <a:pt x="229" y="412"/>
                  </a:lnTo>
                  <a:lnTo>
                    <a:pt x="222" y="405"/>
                  </a:lnTo>
                  <a:lnTo>
                    <a:pt x="222" y="397"/>
                  </a:lnTo>
                  <a:lnTo>
                    <a:pt x="217" y="396"/>
                  </a:lnTo>
                  <a:lnTo>
                    <a:pt x="210" y="388"/>
                  </a:lnTo>
                  <a:lnTo>
                    <a:pt x="201" y="388"/>
                  </a:lnTo>
                  <a:lnTo>
                    <a:pt x="187" y="390"/>
                  </a:lnTo>
                  <a:lnTo>
                    <a:pt x="178" y="388"/>
                  </a:lnTo>
                  <a:lnTo>
                    <a:pt x="157" y="390"/>
                  </a:lnTo>
                  <a:lnTo>
                    <a:pt x="143" y="392"/>
                  </a:lnTo>
                  <a:lnTo>
                    <a:pt x="138" y="396"/>
                  </a:lnTo>
                  <a:lnTo>
                    <a:pt x="138" y="405"/>
                  </a:lnTo>
                  <a:lnTo>
                    <a:pt x="138" y="414"/>
                  </a:lnTo>
                  <a:lnTo>
                    <a:pt x="129" y="422"/>
                  </a:lnTo>
                  <a:lnTo>
                    <a:pt x="123" y="429"/>
                  </a:lnTo>
                  <a:lnTo>
                    <a:pt x="119" y="432"/>
                  </a:lnTo>
                  <a:lnTo>
                    <a:pt x="114" y="438"/>
                  </a:lnTo>
                  <a:lnTo>
                    <a:pt x="111" y="445"/>
                  </a:lnTo>
                  <a:lnTo>
                    <a:pt x="118" y="449"/>
                  </a:lnTo>
                  <a:lnTo>
                    <a:pt x="118" y="458"/>
                  </a:lnTo>
                  <a:lnTo>
                    <a:pt x="114" y="462"/>
                  </a:lnTo>
                  <a:lnTo>
                    <a:pt x="111" y="469"/>
                  </a:lnTo>
                  <a:lnTo>
                    <a:pt x="106" y="479"/>
                  </a:lnTo>
                  <a:lnTo>
                    <a:pt x="99" y="475"/>
                  </a:lnTo>
                  <a:lnTo>
                    <a:pt x="95" y="477"/>
                  </a:lnTo>
                  <a:lnTo>
                    <a:pt x="91" y="480"/>
                  </a:lnTo>
                  <a:lnTo>
                    <a:pt x="82" y="483"/>
                  </a:lnTo>
                  <a:lnTo>
                    <a:pt x="72" y="492"/>
                  </a:lnTo>
                  <a:lnTo>
                    <a:pt x="63" y="493"/>
                  </a:lnTo>
                  <a:lnTo>
                    <a:pt x="55" y="493"/>
                  </a:lnTo>
                  <a:lnTo>
                    <a:pt x="47" y="493"/>
                  </a:lnTo>
                  <a:lnTo>
                    <a:pt x="28" y="495"/>
                  </a:lnTo>
                  <a:lnTo>
                    <a:pt x="19" y="495"/>
                  </a:lnTo>
                  <a:lnTo>
                    <a:pt x="14" y="484"/>
                  </a:lnTo>
                  <a:lnTo>
                    <a:pt x="12" y="473"/>
                  </a:lnTo>
                  <a:lnTo>
                    <a:pt x="8" y="462"/>
                  </a:lnTo>
                  <a:lnTo>
                    <a:pt x="8" y="449"/>
                  </a:lnTo>
                  <a:lnTo>
                    <a:pt x="8" y="436"/>
                  </a:lnTo>
                  <a:lnTo>
                    <a:pt x="0" y="417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40"/>
            <p:cNvSpPr/>
            <p:nvPr/>
          </p:nvSpPr>
          <p:spPr bwMode="auto">
            <a:xfrm>
              <a:off x="2198" y="1681"/>
              <a:ext cx="314" cy="268"/>
            </a:xfrm>
            <a:custGeom>
              <a:avLst/>
              <a:gdLst>
                <a:gd name="T0" fmla="*/ 0 w 941"/>
                <a:gd name="T1" fmla="*/ 0 h 806"/>
                <a:gd name="T2" fmla="*/ 0 w 941"/>
                <a:gd name="T3" fmla="*/ 0 h 806"/>
                <a:gd name="T4" fmla="*/ 0 w 941"/>
                <a:gd name="T5" fmla="*/ 0 h 806"/>
                <a:gd name="T6" fmla="*/ 0 w 941"/>
                <a:gd name="T7" fmla="*/ 0 h 806"/>
                <a:gd name="T8" fmla="*/ 0 w 941"/>
                <a:gd name="T9" fmla="*/ 0 h 806"/>
                <a:gd name="T10" fmla="*/ 0 w 941"/>
                <a:gd name="T11" fmla="*/ 0 h 806"/>
                <a:gd name="T12" fmla="*/ 0 w 941"/>
                <a:gd name="T13" fmla="*/ 0 h 806"/>
                <a:gd name="T14" fmla="*/ 0 w 941"/>
                <a:gd name="T15" fmla="*/ 0 h 806"/>
                <a:gd name="T16" fmla="*/ 0 w 941"/>
                <a:gd name="T17" fmla="*/ 0 h 806"/>
                <a:gd name="T18" fmla="*/ 0 w 941"/>
                <a:gd name="T19" fmla="*/ 0 h 806"/>
                <a:gd name="T20" fmla="*/ 0 w 941"/>
                <a:gd name="T21" fmla="*/ 0 h 806"/>
                <a:gd name="T22" fmla="*/ 0 w 941"/>
                <a:gd name="T23" fmla="*/ 0 h 806"/>
                <a:gd name="T24" fmla="*/ 0 w 941"/>
                <a:gd name="T25" fmla="*/ 0 h 806"/>
                <a:gd name="T26" fmla="*/ 0 w 941"/>
                <a:gd name="T27" fmla="*/ 0 h 806"/>
                <a:gd name="T28" fmla="*/ 0 w 941"/>
                <a:gd name="T29" fmla="*/ 0 h 806"/>
                <a:gd name="T30" fmla="*/ 0 w 941"/>
                <a:gd name="T31" fmla="*/ 0 h 806"/>
                <a:gd name="T32" fmla="*/ 0 w 941"/>
                <a:gd name="T33" fmla="*/ 0 h 806"/>
                <a:gd name="T34" fmla="*/ 0 w 941"/>
                <a:gd name="T35" fmla="*/ 0 h 806"/>
                <a:gd name="T36" fmla="*/ 0 w 941"/>
                <a:gd name="T37" fmla="*/ 0 h 806"/>
                <a:gd name="T38" fmla="*/ 0 w 941"/>
                <a:gd name="T39" fmla="*/ 0 h 806"/>
                <a:gd name="T40" fmla="*/ 0 w 941"/>
                <a:gd name="T41" fmla="*/ 0 h 806"/>
                <a:gd name="T42" fmla="*/ 0 w 941"/>
                <a:gd name="T43" fmla="*/ 0 h 806"/>
                <a:gd name="T44" fmla="*/ 0 w 941"/>
                <a:gd name="T45" fmla="*/ 0 h 806"/>
                <a:gd name="T46" fmla="*/ 0 w 941"/>
                <a:gd name="T47" fmla="*/ 0 h 806"/>
                <a:gd name="T48" fmla="*/ 0 w 941"/>
                <a:gd name="T49" fmla="*/ 0 h 806"/>
                <a:gd name="T50" fmla="*/ 0 w 941"/>
                <a:gd name="T51" fmla="*/ 0 h 806"/>
                <a:gd name="T52" fmla="*/ 0 w 941"/>
                <a:gd name="T53" fmla="*/ 0 h 806"/>
                <a:gd name="T54" fmla="*/ 0 w 941"/>
                <a:gd name="T55" fmla="*/ 0 h 806"/>
                <a:gd name="T56" fmla="*/ 0 w 941"/>
                <a:gd name="T57" fmla="*/ 0 h 806"/>
                <a:gd name="T58" fmla="*/ 0 w 941"/>
                <a:gd name="T59" fmla="*/ 0 h 806"/>
                <a:gd name="T60" fmla="*/ 0 w 941"/>
                <a:gd name="T61" fmla="*/ 0 h 806"/>
                <a:gd name="T62" fmla="*/ 0 w 941"/>
                <a:gd name="T63" fmla="*/ 0 h 806"/>
                <a:gd name="T64" fmla="*/ 0 w 941"/>
                <a:gd name="T65" fmla="*/ 0 h 806"/>
                <a:gd name="T66" fmla="*/ 0 w 941"/>
                <a:gd name="T67" fmla="*/ 0 h 806"/>
                <a:gd name="T68" fmla="*/ 0 w 941"/>
                <a:gd name="T69" fmla="*/ 0 h 806"/>
                <a:gd name="T70" fmla="*/ 0 w 941"/>
                <a:gd name="T71" fmla="*/ 0 h 806"/>
                <a:gd name="T72" fmla="*/ 0 w 941"/>
                <a:gd name="T73" fmla="*/ 0 h 806"/>
                <a:gd name="T74" fmla="*/ 0 w 941"/>
                <a:gd name="T75" fmla="*/ 0 h 806"/>
                <a:gd name="T76" fmla="*/ 0 w 941"/>
                <a:gd name="T77" fmla="*/ 0 h 806"/>
                <a:gd name="T78" fmla="*/ 0 w 941"/>
                <a:gd name="T79" fmla="*/ 0 h 806"/>
                <a:gd name="T80" fmla="*/ 0 w 941"/>
                <a:gd name="T81" fmla="*/ 0 h 806"/>
                <a:gd name="T82" fmla="*/ 0 w 941"/>
                <a:gd name="T83" fmla="*/ 0 h 806"/>
                <a:gd name="T84" fmla="*/ 0 w 941"/>
                <a:gd name="T85" fmla="*/ 0 h 806"/>
                <a:gd name="T86" fmla="*/ 0 w 941"/>
                <a:gd name="T87" fmla="*/ 0 h 806"/>
                <a:gd name="T88" fmla="*/ 0 w 941"/>
                <a:gd name="T89" fmla="*/ 0 h 806"/>
                <a:gd name="T90" fmla="*/ 0 w 941"/>
                <a:gd name="T91" fmla="*/ 0 h 806"/>
                <a:gd name="T92" fmla="*/ 0 w 941"/>
                <a:gd name="T93" fmla="*/ 0 h 806"/>
                <a:gd name="T94" fmla="*/ 0 w 941"/>
                <a:gd name="T95" fmla="*/ 0 h 806"/>
                <a:gd name="T96" fmla="*/ 0 w 941"/>
                <a:gd name="T97" fmla="*/ 0 h 806"/>
                <a:gd name="T98" fmla="*/ 0 w 941"/>
                <a:gd name="T99" fmla="*/ 0 h 806"/>
                <a:gd name="T100" fmla="*/ 0 w 941"/>
                <a:gd name="T101" fmla="*/ 0 h 806"/>
                <a:gd name="T102" fmla="*/ 0 w 941"/>
                <a:gd name="T103" fmla="*/ 0 h 806"/>
                <a:gd name="T104" fmla="*/ 0 w 941"/>
                <a:gd name="T105" fmla="*/ 0 h 806"/>
                <a:gd name="T106" fmla="*/ 0 w 941"/>
                <a:gd name="T107" fmla="*/ 0 h 806"/>
                <a:gd name="T108" fmla="*/ 0 w 941"/>
                <a:gd name="T109" fmla="*/ 0 h 806"/>
                <a:gd name="T110" fmla="*/ 0 w 941"/>
                <a:gd name="T111" fmla="*/ 0 h 806"/>
                <a:gd name="T112" fmla="*/ 0 w 941"/>
                <a:gd name="T113" fmla="*/ 0 h 806"/>
                <a:gd name="T114" fmla="*/ 0 w 941"/>
                <a:gd name="T115" fmla="*/ 0 h 806"/>
                <a:gd name="T116" fmla="*/ 0 w 941"/>
                <a:gd name="T117" fmla="*/ 0 h 806"/>
                <a:gd name="T118" fmla="*/ 0 w 941"/>
                <a:gd name="T119" fmla="*/ 0 h 806"/>
                <a:gd name="T120" fmla="*/ 0 w 941"/>
                <a:gd name="T121" fmla="*/ 0 h 806"/>
                <a:gd name="T122" fmla="*/ 0 w 941"/>
                <a:gd name="T123" fmla="*/ 0 h 806"/>
                <a:gd name="T124" fmla="*/ 0 w 941"/>
                <a:gd name="T125" fmla="*/ 0 h 80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41" h="806">
                  <a:moveTo>
                    <a:pt x="0" y="207"/>
                  </a:moveTo>
                  <a:lnTo>
                    <a:pt x="44" y="179"/>
                  </a:lnTo>
                  <a:lnTo>
                    <a:pt x="70" y="168"/>
                  </a:lnTo>
                  <a:lnTo>
                    <a:pt x="74" y="152"/>
                  </a:lnTo>
                  <a:lnTo>
                    <a:pt x="53" y="140"/>
                  </a:lnTo>
                  <a:lnTo>
                    <a:pt x="51" y="120"/>
                  </a:lnTo>
                  <a:lnTo>
                    <a:pt x="60" y="116"/>
                  </a:lnTo>
                  <a:lnTo>
                    <a:pt x="59" y="105"/>
                  </a:lnTo>
                  <a:lnTo>
                    <a:pt x="92" y="101"/>
                  </a:lnTo>
                  <a:lnTo>
                    <a:pt x="103" y="88"/>
                  </a:lnTo>
                  <a:lnTo>
                    <a:pt x="106" y="72"/>
                  </a:lnTo>
                  <a:lnTo>
                    <a:pt x="132" y="68"/>
                  </a:lnTo>
                  <a:lnTo>
                    <a:pt x="136" y="56"/>
                  </a:lnTo>
                  <a:lnTo>
                    <a:pt x="107" y="48"/>
                  </a:lnTo>
                  <a:lnTo>
                    <a:pt x="122" y="40"/>
                  </a:lnTo>
                  <a:lnTo>
                    <a:pt x="166" y="40"/>
                  </a:lnTo>
                  <a:lnTo>
                    <a:pt x="179" y="28"/>
                  </a:lnTo>
                  <a:lnTo>
                    <a:pt x="199" y="25"/>
                  </a:lnTo>
                  <a:lnTo>
                    <a:pt x="211" y="16"/>
                  </a:lnTo>
                  <a:lnTo>
                    <a:pt x="226" y="33"/>
                  </a:lnTo>
                  <a:lnTo>
                    <a:pt x="279" y="32"/>
                  </a:lnTo>
                  <a:lnTo>
                    <a:pt x="308" y="48"/>
                  </a:lnTo>
                  <a:lnTo>
                    <a:pt x="392" y="42"/>
                  </a:lnTo>
                  <a:lnTo>
                    <a:pt x="404" y="34"/>
                  </a:lnTo>
                  <a:lnTo>
                    <a:pt x="436" y="48"/>
                  </a:lnTo>
                  <a:lnTo>
                    <a:pt x="469" y="62"/>
                  </a:lnTo>
                  <a:lnTo>
                    <a:pt x="487" y="57"/>
                  </a:lnTo>
                  <a:lnTo>
                    <a:pt x="496" y="48"/>
                  </a:lnTo>
                  <a:lnTo>
                    <a:pt x="524" y="56"/>
                  </a:lnTo>
                  <a:lnTo>
                    <a:pt x="505" y="42"/>
                  </a:lnTo>
                  <a:lnTo>
                    <a:pt x="488" y="44"/>
                  </a:lnTo>
                  <a:lnTo>
                    <a:pt x="460" y="48"/>
                  </a:lnTo>
                  <a:lnTo>
                    <a:pt x="449" y="33"/>
                  </a:lnTo>
                  <a:lnTo>
                    <a:pt x="435" y="25"/>
                  </a:lnTo>
                  <a:lnTo>
                    <a:pt x="435" y="13"/>
                  </a:lnTo>
                  <a:lnTo>
                    <a:pt x="436" y="1"/>
                  </a:lnTo>
                  <a:lnTo>
                    <a:pt x="452" y="0"/>
                  </a:lnTo>
                  <a:lnTo>
                    <a:pt x="467" y="10"/>
                  </a:lnTo>
                  <a:lnTo>
                    <a:pt x="469" y="4"/>
                  </a:lnTo>
                  <a:lnTo>
                    <a:pt x="484" y="0"/>
                  </a:lnTo>
                  <a:lnTo>
                    <a:pt x="500" y="8"/>
                  </a:lnTo>
                  <a:lnTo>
                    <a:pt x="508" y="1"/>
                  </a:lnTo>
                  <a:lnTo>
                    <a:pt x="516" y="10"/>
                  </a:lnTo>
                  <a:lnTo>
                    <a:pt x="517" y="22"/>
                  </a:lnTo>
                  <a:lnTo>
                    <a:pt x="541" y="32"/>
                  </a:lnTo>
                  <a:lnTo>
                    <a:pt x="531" y="40"/>
                  </a:lnTo>
                  <a:lnTo>
                    <a:pt x="531" y="52"/>
                  </a:lnTo>
                  <a:lnTo>
                    <a:pt x="572" y="56"/>
                  </a:lnTo>
                  <a:lnTo>
                    <a:pt x="583" y="40"/>
                  </a:lnTo>
                  <a:lnTo>
                    <a:pt x="575" y="32"/>
                  </a:lnTo>
                  <a:lnTo>
                    <a:pt x="556" y="33"/>
                  </a:lnTo>
                  <a:lnTo>
                    <a:pt x="560" y="16"/>
                  </a:lnTo>
                  <a:lnTo>
                    <a:pt x="596" y="25"/>
                  </a:lnTo>
                  <a:lnTo>
                    <a:pt x="604" y="38"/>
                  </a:lnTo>
                  <a:lnTo>
                    <a:pt x="635" y="38"/>
                  </a:lnTo>
                  <a:lnTo>
                    <a:pt x="660" y="53"/>
                  </a:lnTo>
                  <a:lnTo>
                    <a:pt x="675" y="48"/>
                  </a:lnTo>
                  <a:lnTo>
                    <a:pt x="690" y="62"/>
                  </a:lnTo>
                  <a:lnTo>
                    <a:pt x="675" y="77"/>
                  </a:lnTo>
                  <a:lnTo>
                    <a:pt x="660" y="66"/>
                  </a:lnTo>
                  <a:lnTo>
                    <a:pt x="652" y="71"/>
                  </a:lnTo>
                  <a:lnTo>
                    <a:pt x="640" y="80"/>
                  </a:lnTo>
                  <a:lnTo>
                    <a:pt x="622" y="91"/>
                  </a:lnTo>
                  <a:lnTo>
                    <a:pt x="632" y="101"/>
                  </a:lnTo>
                  <a:lnTo>
                    <a:pt x="614" y="104"/>
                  </a:lnTo>
                  <a:lnTo>
                    <a:pt x="602" y="121"/>
                  </a:lnTo>
                  <a:lnTo>
                    <a:pt x="584" y="143"/>
                  </a:lnTo>
                  <a:lnTo>
                    <a:pt x="608" y="163"/>
                  </a:lnTo>
                  <a:lnTo>
                    <a:pt x="623" y="184"/>
                  </a:lnTo>
                  <a:lnTo>
                    <a:pt x="656" y="188"/>
                  </a:lnTo>
                  <a:lnTo>
                    <a:pt x="686" y="184"/>
                  </a:lnTo>
                  <a:lnTo>
                    <a:pt x="699" y="194"/>
                  </a:lnTo>
                  <a:lnTo>
                    <a:pt x="690" y="202"/>
                  </a:lnTo>
                  <a:lnTo>
                    <a:pt x="685" y="212"/>
                  </a:lnTo>
                  <a:lnTo>
                    <a:pt x="698" y="231"/>
                  </a:lnTo>
                  <a:lnTo>
                    <a:pt x="701" y="250"/>
                  </a:lnTo>
                  <a:lnTo>
                    <a:pt x="718" y="255"/>
                  </a:lnTo>
                  <a:lnTo>
                    <a:pt x="741" y="240"/>
                  </a:lnTo>
                  <a:lnTo>
                    <a:pt x="734" y="222"/>
                  </a:lnTo>
                  <a:lnTo>
                    <a:pt x="714" y="207"/>
                  </a:lnTo>
                  <a:lnTo>
                    <a:pt x="737" y="188"/>
                  </a:lnTo>
                  <a:lnTo>
                    <a:pt x="718" y="155"/>
                  </a:lnTo>
                  <a:lnTo>
                    <a:pt x="701" y="143"/>
                  </a:lnTo>
                  <a:lnTo>
                    <a:pt x="714" y="131"/>
                  </a:lnTo>
                  <a:lnTo>
                    <a:pt x="710" y="116"/>
                  </a:lnTo>
                  <a:lnTo>
                    <a:pt x="722" y="104"/>
                  </a:lnTo>
                  <a:lnTo>
                    <a:pt x="741" y="116"/>
                  </a:lnTo>
                  <a:lnTo>
                    <a:pt x="781" y="153"/>
                  </a:lnTo>
                  <a:lnTo>
                    <a:pt x="805" y="157"/>
                  </a:lnTo>
                  <a:lnTo>
                    <a:pt x="810" y="149"/>
                  </a:lnTo>
                  <a:lnTo>
                    <a:pt x="805" y="128"/>
                  </a:lnTo>
                  <a:lnTo>
                    <a:pt x="821" y="131"/>
                  </a:lnTo>
                  <a:lnTo>
                    <a:pt x="844" y="155"/>
                  </a:lnTo>
                  <a:lnTo>
                    <a:pt x="848" y="167"/>
                  </a:lnTo>
                  <a:lnTo>
                    <a:pt x="864" y="173"/>
                  </a:lnTo>
                  <a:lnTo>
                    <a:pt x="893" y="187"/>
                  </a:lnTo>
                  <a:lnTo>
                    <a:pt x="907" y="203"/>
                  </a:lnTo>
                  <a:lnTo>
                    <a:pt x="929" y="216"/>
                  </a:lnTo>
                  <a:lnTo>
                    <a:pt x="940" y="222"/>
                  </a:lnTo>
                  <a:lnTo>
                    <a:pt x="941" y="231"/>
                  </a:lnTo>
                  <a:lnTo>
                    <a:pt x="925" y="239"/>
                  </a:lnTo>
                  <a:lnTo>
                    <a:pt x="916" y="231"/>
                  </a:lnTo>
                  <a:lnTo>
                    <a:pt x="905" y="231"/>
                  </a:lnTo>
                  <a:lnTo>
                    <a:pt x="901" y="251"/>
                  </a:lnTo>
                  <a:lnTo>
                    <a:pt x="888" y="255"/>
                  </a:lnTo>
                  <a:lnTo>
                    <a:pt x="873" y="246"/>
                  </a:lnTo>
                  <a:lnTo>
                    <a:pt x="840" y="246"/>
                  </a:lnTo>
                  <a:lnTo>
                    <a:pt x="834" y="268"/>
                  </a:lnTo>
                  <a:lnTo>
                    <a:pt x="844" y="280"/>
                  </a:lnTo>
                  <a:lnTo>
                    <a:pt x="858" y="272"/>
                  </a:lnTo>
                  <a:lnTo>
                    <a:pt x="869" y="268"/>
                  </a:lnTo>
                  <a:lnTo>
                    <a:pt x="881" y="279"/>
                  </a:lnTo>
                  <a:lnTo>
                    <a:pt x="864" y="292"/>
                  </a:lnTo>
                  <a:lnTo>
                    <a:pt x="881" y="307"/>
                  </a:lnTo>
                  <a:lnTo>
                    <a:pt x="905" y="313"/>
                  </a:lnTo>
                  <a:lnTo>
                    <a:pt x="901" y="322"/>
                  </a:lnTo>
                  <a:lnTo>
                    <a:pt x="896" y="323"/>
                  </a:lnTo>
                  <a:lnTo>
                    <a:pt x="873" y="371"/>
                  </a:lnTo>
                  <a:lnTo>
                    <a:pt x="873" y="341"/>
                  </a:lnTo>
                  <a:lnTo>
                    <a:pt x="885" y="326"/>
                  </a:lnTo>
                  <a:lnTo>
                    <a:pt x="873" y="317"/>
                  </a:lnTo>
                  <a:lnTo>
                    <a:pt x="861" y="326"/>
                  </a:lnTo>
                  <a:lnTo>
                    <a:pt x="868" y="335"/>
                  </a:lnTo>
                  <a:lnTo>
                    <a:pt x="858" y="342"/>
                  </a:lnTo>
                  <a:lnTo>
                    <a:pt x="845" y="350"/>
                  </a:lnTo>
                  <a:lnTo>
                    <a:pt x="848" y="367"/>
                  </a:lnTo>
                  <a:lnTo>
                    <a:pt x="834" y="377"/>
                  </a:lnTo>
                  <a:lnTo>
                    <a:pt x="813" y="381"/>
                  </a:lnTo>
                  <a:lnTo>
                    <a:pt x="821" y="391"/>
                  </a:lnTo>
                  <a:lnTo>
                    <a:pt x="813" y="405"/>
                  </a:lnTo>
                  <a:lnTo>
                    <a:pt x="821" y="416"/>
                  </a:lnTo>
                  <a:lnTo>
                    <a:pt x="809" y="438"/>
                  </a:lnTo>
                  <a:lnTo>
                    <a:pt x="805" y="457"/>
                  </a:lnTo>
                  <a:lnTo>
                    <a:pt x="786" y="470"/>
                  </a:lnTo>
                  <a:lnTo>
                    <a:pt x="765" y="501"/>
                  </a:lnTo>
                  <a:lnTo>
                    <a:pt x="765" y="520"/>
                  </a:lnTo>
                  <a:lnTo>
                    <a:pt x="770" y="540"/>
                  </a:lnTo>
                  <a:lnTo>
                    <a:pt x="781" y="564"/>
                  </a:lnTo>
                  <a:lnTo>
                    <a:pt x="785" y="584"/>
                  </a:lnTo>
                  <a:lnTo>
                    <a:pt x="775" y="593"/>
                  </a:lnTo>
                  <a:lnTo>
                    <a:pt x="765" y="588"/>
                  </a:lnTo>
                  <a:lnTo>
                    <a:pt x="765" y="577"/>
                  </a:lnTo>
                  <a:lnTo>
                    <a:pt x="758" y="549"/>
                  </a:lnTo>
                  <a:lnTo>
                    <a:pt x="747" y="544"/>
                  </a:lnTo>
                  <a:lnTo>
                    <a:pt x="743" y="531"/>
                  </a:lnTo>
                  <a:lnTo>
                    <a:pt x="733" y="531"/>
                  </a:lnTo>
                  <a:lnTo>
                    <a:pt x="718" y="520"/>
                  </a:lnTo>
                  <a:lnTo>
                    <a:pt x="705" y="524"/>
                  </a:lnTo>
                  <a:lnTo>
                    <a:pt x="690" y="516"/>
                  </a:lnTo>
                  <a:lnTo>
                    <a:pt x="675" y="524"/>
                  </a:lnTo>
                  <a:lnTo>
                    <a:pt x="647" y="518"/>
                  </a:lnTo>
                  <a:lnTo>
                    <a:pt x="666" y="539"/>
                  </a:lnTo>
                  <a:lnTo>
                    <a:pt x="640" y="536"/>
                  </a:lnTo>
                  <a:lnTo>
                    <a:pt x="623" y="520"/>
                  </a:lnTo>
                  <a:lnTo>
                    <a:pt x="594" y="520"/>
                  </a:lnTo>
                  <a:lnTo>
                    <a:pt x="602" y="544"/>
                  </a:lnTo>
                  <a:lnTo>
                    <a:pt x="578" y="539"/>
                  </a:lnTo>
                  <a:lnTo>
                    <a:pt x="568" y="564"/>
                  </a:lnTo>
                  <a:lnTo>
                    <a:pt x="575" y="573"/>
                  </a:lnTo>
                  <a:lnTo>
                    <a:pt x="568" y="599"/>
                  </a:lnTo>
                  <a:lnTo>
                    <a:pt x="578" y="632"/>
                  </a:lnTo>
                  <a:lnTo>
                    <a:pt x="588" y="652"/>
                  </a:lnTo>
                  <a:lnTo>
                    <a:pt x="602" y="672"/>
                  </a:lnTo>
                  <a:lnTo>
                    <a:pt x="640" y="671"/>
                  </a:lnTo>
                  <a:lnTo>
                    <a:pt x="656" y="670"/>
                  </a:lnTo>
                  <a:lnTo>
                    <a:pt x="660" y="652"/>
                  </a:lnTo>
                  <a:lnTo>
                    <a:pt x="651" y="642"/>
                  </a:lnTo>
                  <a:lnTo>
                    <a:pt x="652" y="632"/>
                  </a:lnTo>
                  <a:lnTo>
                    <a:pt x="677" y="633"/>
                  </a:lnTo>
                  <a:lnTo>
                    <a:pt x="703" y="631"/>
                  </a:lnTo>
                  <a:lnTo>
                    <a:pt x="703" y="642"/>
                  </a:lnTo>
                  <a:lnTo>
                    <a:pt x="695" y="660"/>
                  </a:lnTo>
                  <a:lnTo>
                    <a:pt x="685" y="675"/>
                  </a:lnTo>
                  <a:lnTo>
                    <a:pt x="681" y="695"/>
                  </a:lnTo>
                  <a:lnTo>
                    <a:pt x="698" y="704"/>
                  </a:lnTo>
                  <a:lnTo>
                    <a:pt x="718" y="703"/>
                  </a:lnTo>
                  <a:lnTo>
                    <a:pt x="733" y="706"/>
                  </a:lnTo>
                  <a:lnTo>
                    <a:pt x="743" y="706"/>
                  </a:lnTo>
                  <a:lnTo>
                    <a:pt x="747" y="718"/>
                  </a:lnTo>
                  <a:lnTo>
                    <a:pt x="738" y="739"/>
                  </a:lnTo>
                  <a:lnTo>
                    <a:pt x="746" y="748"/>
                  </a:lnTo>
                  <a:lnTo>
                    <a:pt x="747" y="773"/>
                  </a:lnTo>
                  <a:lnTo>
                    <a:pt x="765" y="790"/>
                  </a:lnTo>
                  <a:lnTo>
                    <a:pt x="781" y="793"/>
                  </a:lnTo>
                  <a:lnTo>
                    <a:pt x="796" y="790"/>
                  </a:lnTo>
                  <a:lnTo>
                    <a:pt x="801" y="791"/>
                  </a:lnTo>
                  <a:lnTo>
                    <a:pt x="825" y="791"/>
                  </a:lnTo>
                  <a:lnTo>
                    <a:pt x="845" y="793"/>
                  </a:lnTo>
                  <a:lnTo>
                    <a:pt x="853" y="782"/>
                  </a:lnTo>
                  <a:lnTo>
                    <a:pt x="834" y="801"/>
                  </a:lnTo>
                  <a:lnTo>
                    <a:pt x="821" y="799"/>
                  </a:lnTo>
                  <a:lnTo>
                    <a:pt x="806" y="801"/>
                  </a:lnTo>
                  <a:lnTo>
                    <a:pt x="781" y="806"/>
                  </a:lnTo>
                  <a:lnTo>
                    <a:pt x="761" y="797"/>
                  </a:lnTo>
                  <a:lnTo>
                    <a:pt x="741" y="790"/>
                  </a:lnTo>
                  <a:lnTo>
                    <a:pt x="731" y="791"/>
                  </a:lnTo>
                  <a:lnTo>
                    <a:pt x="733" y="781"/>
                  </a:lnTo>
                  <a:lnTo>
                    <a:pt x="731" y="763"/>
                  </a:lnTo>
                  <a:lnTo>
                    <a:pt x="713" y="748"/>
                  </a:lnTo>
                  <a:lnTo>
                    <a:pt x="677" y="742"/>
                  </a:lnTo>
                  <a:lnTo>
                    <a:pt x="671" y="734"/>
                  </a:lnTo>
                  <a:lnTo>
                    <a:pt x="660" y="736"/>
                  </a:lnTo>
                  <a:lnTo>
                    <a:pt x="650" y="728"/>
                  </a:lnTo>
                  <a:lnTo>
                    <a:pt x="636" y="720"/>
                  </a:lnTo>
                  <a:lnTo>
                    <a:pt x="618" y="703"/>
                  </a:lnTo>
                  <a:lnTo>
                    <a:pt x="598" y="695"/>
                  </a:lnTo>
                  <a:lnTo>
                    <a:pt x="587" y="706"/>
                  </a:lnTo>
                  <a:lnTo>
                    <a:pt x="574" y="699"/>
                  </a:lnTo>
                  <a:lnTo>
                    <a:pt x="556" y="699"/>
                  </a:lnTo>
                  <a:lnTo>
                    <a:pt x="525" y="691"/>
                  </a:lnTo>
                  <a:lnTo>
                    <a:pt x="467" y="655"/>
                  </a:lnTo>
                  <a:lnTo>
                    <a:pt x="463" y="619"/>
                  </a:lnTo>
                  <a:lnTo>
                    <a:pt x="457" y="607"/>
                  </a:lnTo>
                  <a:lnTo>
                    <a:pt x="448" y="593"/>
                  </a:lnTo>
                  <a:lnTo>
                    <a:pt x="435" y="575"/>
                  </a:lnTo>
                  <a:lnTo>
                    <a:pt x="373" y="505"/>
                  </a:lnTo>
                  <a:lnTo>
                    <a:pt x="373" y="531"/>
                  </a:lnTo>
                  <a:lnTo>
                    <a:pt x="412" y="579"/>
                  </a:lnTo>
                  <a:lnTo>
                    <a:pt x="428" y="616"/>
                  </a:lnTo>
                  <a:lnTo>
                    <a:pt x="404" y="608"/>
                  </a:lnTo>
                  <a:lnTo>
                    <a:pt x="397" y="584"/>
                  </a:lnTo>
                  <a:lnTo>
                    <a:pt x="368" y="571"/>
                  </a:lnTo>
                  <a:lnTo>
                    <a:pt x="386" y="564"/>
                  </a:lnTo>
                  <a:lnTo>
                    <a:pt x="344" y="536"/>
                  </a:lnTo>
                  <a:lnTo>
                    <a:pt x="361" y="520"/>
                  </a:lnTo>
                  <a:lnTo>
                    <a:pt x="348" y="492"/>
                  </a:lnTo>
                  <a:lnTo>
                    <a:pt x="298" y="432"/>
                  </a:lnTo>
                  <a:lnTo>
                    <a:pt x="291" y="398"/>
                  </a:lnTo>
                  <a:lnTo>
                    <a:pt x="294" y="367"/>
                  </a:lnTo>
                  <a:lnTo>
                    <a:pt x="308" y="342"/>
                  </a:lnTo>
                  <a:lnTo>
                    <a:pt x="308" y="313"/>
                  </a:lnTo>
                  <a:lnTo>
                    <a:pt x="298" y="294"/>
                  </a:lnTo>
                  <a:lnTo>
                    <a:pt x="325" y="288"/>
                  </a:lnTo>
                  <a:lnTo>
                    <a:pt x="291" y="255"/>
                  </a:lnTo>
                  <a:lnTo>
                    <a:pt x="294" y="239"/>
                  </a:lnTo>
                  <a:lnTo>
                    <a:pt x="279" y="216"/>
                  </a:lnTo>
                  <a:lnTo>
                    <a:pt x="285" y="203"/>
                  </a:lnTo>
                  <a:lnTo>
                    <a:pt x="274" y="196"/>
                  </a:lnTo>
                  <a:lnTo>
                    <a:pt x="274" y="183"/>
                  </a:lnTo>
                  <a:lnTo>
                    <a:pt x="262" y="169"/>
                  </a:lnTo>
                  <a:lnTo>
                    <a:pt x="274" y="160"/>
                  </a:lnTo>
                  <a:lnTo>
                    <a:pt x="261" y="155"/>
                  </a:lnTo>
                  <a:lnTo>
                    <a:pt x="243" y="164"/>
                  </a:lnTo>
                  <a:lnTo>
                    <a:pt x="227" y="143"/>
                  </a:lnTo>
                  <a:lnTo>
                    <a:pt x="205" y="136"/>
                  </a:lnTo>
                  <a:lnTo>
                    <a:pt x="178" y="136"/>
                  </a:lnTo>
                  <a:lnTo>
                    <a:pt x="159" y="155"/>
                  </a:lnTo>
                  <a:lnTo>
                    <a:pt x="150" y="152"/>
                  </a:lnTo>
                  <a:lnTo>
                    <a:pt x="164" y="125"/>
                  </a:lnTo>
                  <a:lnTo>
                    <a:pt x="150" y="131"/>
                  </a:lnTo>
                  <a:lnTo>
                    <a:pt x="122" y="155"/>
                  </a:lnTo>
                  <a:lnTo>
                    <a:pt x="91" y="179"/>
                  </a:lnTo>
                  <a:lnTo>
                    <a:pt x="64" y="187"/>
                  </a:lnTo>
                  <a:lnTo>
                    <a:pt x="16" y="207"/>
                  </a:lnTo>
                  <a:lnTo>
                    <a:pt x="0" y="207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6" name="Freeform 41"/>
            <p:cNvSpPr/>
            <p:nvPr/>
          </p:nvSpPr>
          <p:spPr bwMode="auto">
            <a:xfrm>
              <a:off x="2423" y="1655"/>
              <a:ext cx="108" cy="71"/>
            </a:xfrm>
            <a:custGeom>
              <a:avLst/>
              <a:gdLst>
                <a:gd name="T0" fmla="*/ 0 w 323"/>
                <a:gd name="T1" fmla="*/ 0 h 212"/>
                <a:gd name="T2" fmla="*/ 0 w 323"/>
                <a:gd name="T3" fmla="*/ 0 h 212"/>
                <a:gd name="T4" fmla="*/ 0 w 323"/>
                <a:gd name="T5" fmla="*/ 0 h 212"/>
                <a:gd name="T6" fmla="*/ 0 w 323"/>
                <a:gd name="T7" fmla="*/ 0 h 212"/>
                <a:gd name="T8" fmla="*/ 0 w 323"/>
                <a:gd name="T9" fmla="*/ 0 h 212"/>
                <a:gd name="T10" fmla="*/ 0 w 323"/>
                <a:gd name="T11" fmla="*/ 0 h 212"/>
                <a:gd name="T12" fmla="*/ 0 w 323"/>
                <a:gd name="T13" fmla="*/ 0 h 212"/>
                <a:gd name="T14" fmla="*/ 0 w 323"/>
                <a:gd name="T15" fmla="*/ 0 h 212"/>
                <a:gd name="T16" fmla="*/ 0 w 323"/>
                <a:gd name="T17" fmla="*/ 0 h 212"/>
                <a:gd name="T18" fmla="*/ 0 w 323"/>
                <a:gd name="T19" fmla="*/ 0 h 212"/>
                <a:gd name="T20" fmla="*/ 0 w 323"/>
                <a:gd name="T21" fmla="*/ 0 h 212"/>
                <a:gd name="T22" fmla="*/ 0 w 323"/>
                <a:gd name="T23" fmla="*/ 0 h 212"/>
                <a:gd name="T24" fmla="*/ 0 w 323"/>
                <a:gd name="T25" fmla="*/ 0 h 212"/>
                <a:gd name="T26" fmla="*/ 0 w 323"/>
                <a:gd name="T27" fmla="*/ 0 h 212"/>
                <a:gd name="T28" fmla="*/ 0 w 323"/>
                <a:gd name="T29" fmla="*/ 0 h 212"/>
                <a:gd name="T30" fmla="*/ 0 w 323"/>
                <a:gd name="T31" fmla="*/ 0 h 212"/>
                <a:gd name="T32" fmla="*/ 0 w 323"/>
                <a:gd name="T33" fmla="*/ 0 h 212"/>
                <a:gd name="T34" fmla="*/ 0 w 323"/>
                <a:gd name="T35" fmla="*/ 0 h 212"/>
                <a:gd name="T36" fmla="*/ 0 w 323"/>
                <a:gd name="T37" fmla="*/ 0 h 212"/>
                <a:gd name="T38" fmla="*/ 0 w 323"/>
                <a:gd name="T39" fmla="*/ 0 h 212"/>
                <a:gd name="T40" fmla="*/ 0 w 323"/>
                <a:gd name="T41" fmla="*/ 0 h 212"/>
                <a:gd name="T42" fmla="*/ 0 w 323"/>
                <a:gd name="T43" fmla="*/ 0 h 212"/>
                <a:gd name="T44" fmla="*/ 0 w 323"/>
                <a:gd name="T45" fmla="*/ 0 h 212"/>
                <a:gd name="T46" fmla="*/ 0 w 323"/>
                <a:gd name="T47" fmla="*/ 0 h 212"/>
                <a:gd name="T48" fmla="*/ 0 w 323"/>
                <a:gd name="T49" fmla="*/ 0 h 212"/>
                <a:gd name="T50" fmla="*/ 0 w 323"/>
                <a:gd name="T51" fmla="*/ 0 h 212"/>
                <a:gd name="T52" fmla="*/ 0 w 323"/>
                <a:gd name="T53" fmla="*/ 0 h 212"/>
                <a:gd name="T54" fmla="*/ 0 w 323"/>
                <a:gd name="T55" fmla="*/ 0 h 212"/>
                <a:gd name="T56" fmla="*/ 0 w 323"/>
                <a:gd name="T57" fmla="*/ 0 h 212"/>
                <a:gd name="T58" fmla="*/ 0 w 323"/>
                <a:gd name="T59" fmla="*/ 0 h 212"/>
                <a:gd name="T60" fmla="*/ 0 w 323"/>
                <a:gd name="T61" fmla="*/ 0 h 212"/>
                <a:gd name="T62" fmla="*/ 0 w 323"/>
                <a:gd name="T63" fmla="*/ 0 h 212"/>
                <a:gd name="T64" fmla="*/ 0 w 323"/>
                <a:gd name="T65" fmla="*/ 0 h 212"/>
                <a:gd name="T66" fmla="*/ 0 w 323"/>
                <a:gd name="T67" fmla="*/ 0 h 212"/>
                <a:gd name="T68" fmla="*/ 0 w 323"/>
                <a:gd name="T69" fmla="*/ 0 h 212"/>
                <a:gd name="T70" fmla="*/ 0 w 323"/>
                <a:gd name="T71" fmla="*/ 0 h 212"/>
                <a:gd name="T72" fmla="*/ 0 w 323"/>
                <a:gd name="T73" fmla="*/ 0 h 212"/>
                <a:gd name="T74" fmla="*/ 0 w 323"/>
                <a:gd name="T75" fmla="*/ 0 h 212"/>
                <a:gd name="T76" fmla="*/ 0 w 323"/>
                <a:gd name="T77" fmla="*/ 0 h 212"/>
                <a:gd name="T78" fmla="*/ 0 w 323"/>
                <a:gd name="T79" fmla="*/ 0 h 212"/>
                <a:gd name="T80" fmla="*/ 0 w 323"/>
                <a:gd name="T81" fmla="*/ 0 h 212"/>
                <a:gd name="T82" fmla="*/ 0 w 323"/>
                <a:gd name="T83" fmla="*/ 0 h 212"/>
                <a:gd name="T84" fmla="*/ 0 w 323"/>
                <a:gd name="T85" fmla="*/ 0 h 212"/>
                <a:gd name="T86" fmla="*/ 0 w 323"/>
                <a:gd name="T87" fmla="*/ 0 h 212"/>
                <a:gd name="T88" fmla="*/ 0 w 323"/>
                <a:gd name="T89" fmla="*/ 0 h 212"/>
                <a:gd name="T90" fmla="*/ 0 w 323"/>
                <a:gd name="T91" fmla="*/ 0 h 212"/>
                <a:gd name="T92" fmla="*/ 0 w 323"/>
                <a:gd name="T93" fmla="*/ 0 h 212"/>
                <a:gd name="T94" fmla="*/ 0 w 323"/>
                <a:gd name="T95" fmla="*/ 0 h 212"/>
                <a:gd name="T96" fmla="*/ 0 w 323"/>
                <a:gd name="T97" fmla="*/ 0 h 2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23" h="212">
                  <a:moveTo>
                    <a:pt x="0" y="42"/>
                  </a:moveTo>
                  <a:lnTo>
                    <a:pt x="7" y="27"/>
                  </a:lnTo>
                  <a:lnTo>
                    <a:pt x="7" y="15"/>
                  </a:lnTo>
                  <a:lnTo>
                    <a:pt x="16" y="0"/>
                  </a:lnTo>
                  <a:lnTo>
                    <a:pt x="75" y="8"/>
                  </a:lnTo>
                  <a:lnTo>
                    <a:pt x="175" y="27"/>
                  </a:lnTo>
                  <a:lnTo>
                    <a:pt x="216" y="43"/>
                  </a:lnTo>
                  <a:lnTo>
                    <a:pt x="267" y="58"/>
                  </a:lnTo>
                  <a:lnTo>
                    <a:pt x="295" y="85"/>
                  </a:lnTo>
                  <a:lnTo>
                    <a:pt x="323" y="101"/>
                  </a:lnTo>
                  <a:lnTo>
                    <a:pt x="311" y="110"/>
                  </a:lnTo>
                  <a:lnTo>
                    <a:pt x="311" y="123"/>
                  </a:lnTo>
                  <a:lnTo>
                    <a:pt x="301" y="125"/>
                  </a:lnTo>
                  <a:lnTo>
                    <a:pt x="293" y="138"/>
                  </a:lnTo>
                  <a:lnTo>
                    <a:pt x="301" y="149"/>
                  </a:lnTo>
                  <a:lnTo>
                    <a:pt x="301" y="157"/>
                  </a:lnTo>
                  <a:lnTo>
                    <a:pt x="290" y="172"/>
                  </a:lnTo>
                  <a:lnTo>
                    <a:pt x="291" y="181"/>
                  </a:lnTo>
                  <a:lnTo>
                    <a:pt x="310" y="196"/>
                  </a:lnTo>
                  <a:lnTo>
                    <a:pt x="310" y="205"/>
                  </a:lnTo>
                  <a:lnTo>
                    <a:pt x="306" y="210"/>
                  </a:lnTo>
                  <a:lnTo>
                    <a:pt x="286" y="212"/>
                  </a:lnTo>
                  <a:lnTo>
                    <a:pt x="275" y="206"/>
                  </a:lnTo>
                  <a:lnTo>
                    <a:pt x="261" y="193"/>
                  </a:lnTo>
                  <a:lnTo>
                    <a:pt x="255" y="193"/>
                  </a:lnTo>
                  <a:lnTo>
                    <a:pt x="247" y="184"/>
                  </a:lnTo>
                  <a:lnTo>
                    <a:pt x="238" y="169"/>
                  </a:lnTo>
                  <a:lnTo>
                    <a:pt x="231" y="162"/>
                  </a:lnTo>
                  <a:lnTo>
                    <a:pt x="212" y="154"/>
                  </a:lnTo>
                  <a:lnTo>
                    <a:pt x="195" y="148"/>
                  </a:lnTo>
                  <a:lnTo>
                    <a:pt x="171" y="133"/>
                  </a:lnTo>
                  <a:lnTo>
                    <a:pt x="163" y="119"/>
                  </a:lnTo>
                  <a:lnTo>
                    <a:pt x="164" y="111"/>
                  </a:lnTo>
                  <a:lnTo>
                    <a:pt x="174" y="105"/>
                  </a:lnTo>
                  <a:lnTo>
                    <a:pt x="166" y="93"/>
                  </a:lnTo>
                  <a:lnTo>
                    <a:pt x="156" y="101"/>
                  </a:lnTo>
                  <a:lnTo>
                    <a:pt x="142" y="85"/>
                  </a:lnTo>
                  <a:lnTo>
                    <a:pt x="139" y="93"/>
                  </a:lnTo>
                  <a:lnTo>
                    <a:pt x="127" y="93"/>
                  </a:lnTo>
                  <a:lnTo>
                    <a:pt x="123" y="87"/>
                  </a:lnTo>
                  <a:lnTo>
                    <a:pt x="123" y="78"/>
                  </a:lnTo>
                  <a:lnTo>
                    <a:pt x="118" y="71"/>
                  </a:lnTo>
                  <a:lnTo>
                    <a:pt x="108" y="73"/>
                  </a:lnTo>
                  <a:lnTo>
                    <a:pt x="97" y="57"/>
                  </a:lnTo>
                  <a:lnTo>
                    <a:pt x="91" y="54"/>
                  </a:lnTo>
                  <a:lnTo>
                    <a:pt x="73" y="47"/>
                  </a:lnTo>
                  <a:lnTo>
                    <a:pt x="48" y="51"/>
                  </a:lnTo>
                  <a:lnTo>
                    <a:pt x="21" y="47"/>
                  </a:lnTo>
                  <a:lnTo>
                    <a:pt x="0" y="42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42"/>
            <p:cNvSpPr/>
            <p:nvPr/>
          </p:nvSpPr>
          <p:spPr bwMode="auto">
            <a:xfrm>
              <a:off x="2401" y="1680"/>
              <a:ext cx="69" cy="36"/>
            </a:xfrm>
            <a:custGeom>
              <a:avLst/>
              <a:gdLst>
                <a:gd name="T0" fmla="*/ 0 w 206"/>
                <a:gd name="T1" fmla="*/ 0 h 109"/>
                <a:gd name="T2" fmla="*/ 0 w 206"/>
                <a:gd name="T3" fmla="*/ 0 h 109"/>
                <a:gd name="T4" fmla="*/ 0 w 206"/>
                <a:gd name="T5" fmla="*/ 0 h 109"/>
                <a:gd name="T6" fmla="*/ 0 w 206"/>
                <a:gd name="T7" fmla="*/ 0 h 109"/>
                <a:gd name="T8" fmla="*/ 0 w 206"/>
                <a:gd name="T9" fmla="*/ 0 h 109"/>
                <a:gd name="T10" fmla="*/ 0 w 206"/>
                <a:gd name="T11" fmla="*/ 0 h 109"/>
                <a:gd name="T12" fmla="*/ 0 w 206"/>
                <a:gd name="T13" fmla="*/ 0 h 109"/>
                <a:gd name="T14" fmla="*/ 0 w 206"/>
                <a:gd name="T15" fmla="*/ 0 h 109"/>
                <a:gd name="T16" fmla="*/ 0 w 206"/>
                <a:gd name="T17" fmla="*/ 0 h 109"/>
                <a:gd name="T18" fmla="*/ 0 w 206"/>
                <a:gd name="T19" fmla="*/ 0 h 109"/>
                <a:gd name="T20" fmla="*/ 0 w 206"/>
                <a:gd name="T21" fmla="*/ 0 h 109"/>
                <a:gd name="T22" fmla="*/ 0 w 206"/>
                <a:gd name="T23" fmla="*/ 0 h 109"/>
                <a:gd name="T24" fmla="*/ 0 w 206"/>
                <a:gd name="T25" fmla="*/ 0 h 109"/>
                <a:gd name="T26" fmla="*/ 0 w 206"/>
                <a:gd name="T27" fmla="*/ 0 h 109"/>
                <a:gd name="T28" fmla="*/ 0 w 206"/>
                <a:gd name="T29" fmla="*/ 0 h 109"/>
                <a:gd name="T30" fmla="*/ 0 w 206"/>
                <a:gd name="T31" fmla="*/ 0 h 109"/>
                <a:gd name="T32" fmla="*/ 0 w 206"/>
                <a:gd name="T33" fmla="*/ 0 h 109"/>
                <a:gd name="T34" fmla="*/ 0 w 206"/>
                <a:gd name="T35" fmla="*/ 0 h 109"/>
                <a:gd name="T36" fmla="*/ 0 w 206"/>
                <a:gd name="T37" fmla="*/ 0 h 109"/>
                <a:gd name="T38" fmla="*/ 0 w 206"/>
                <a:gd name="T39" fmla="*/ 0 h 109"/>
                <a:gd name="T40" fmla="*/ 0 w 206"/>
                <a:gd name="T41" fmla="*/ 0 h 109"/>
                <a:gd name="T42" fmla="*/ 0 w 206"/>
                <a:gd name="T43" fmla="*/ 0 h 109"/>
                <a:gd name="T44" fmla="*/ 0 w 206"/>
                <a:gd name="T45" fmla="*/ 0 h 109"/>
                <a:gd name="T46" fmla="*/ 0 w 206"/>
                <a:gd name="T47" fmla="*/ 0 h 109"/>
                <a:gd name="T48" fmla="*/ 0 w 206"/>
                <a:gd name="T49" fmla="*/ 0 h 109"/>
                <a:gd name="T50" fmla="*/ 0 w 206"/>
                <a:gd name="T51" fmla="*/ 0 h 109"/>
                <a:gd name="T52" fmla="*/ 0 w 206"/>
                <a:gd name="T53" fmla="*/ 0 h 109"/>
                <a:gd name="T54" fmla="*/ 0 w 206"/>
                <a:gd name="T55" fmla="*/ 0 h 109"/>
                <a:gd name="T56" fmla="*/ 0 w 206"/>
                <a:gd name="T57" fmla="*/ 0 h 109"/>
                <a:gd name="T58" fmla="*/ 0 w 206"/>
                <a:gd name="T59" fmla="*/ 0 h 109"/>
                <a:gd name="T60" fmla="*/ 0 w 206"/>
                <a:gd name="T61" fmla="*/ 0 h 109"/>
                <a:gd name="T62" fmla="*/ 0 w 206"/>
                <a:gd name="T63" fmla="*/ 0 h 109"/>
                <a:gd name="T64" fmla="*/ 0 w 206"/>
                <a:gd name="T65" fmla="*/ 0 h 109"/>
                <a:gd name="T66" fmla="*/ 0 w 206"/>
                <a:gd name="T67" fmla="*/ 0 h 109"/>
                <a:gd name="T68" fmla="*/ 0 w 206"/>
                <a:gd name="T69" fmla="*/ 0 h 109"/>
                <a:gd name="T70" fmla="*/ 0 w 206"/>
                <a:gd name="T71" fmla="*/ 0 h 109"/>
                <a:gd name="T72" fmla="*/ 0 w 206"/>
                <a:gd name="T73" fmla="*/ 0 h 109"/>
                <a:gd name="T74" fmla="*/ 0 w 206"/>
                <a:gd name="T75" fmla="*/ 0 h 109"/>
                <a:gd name="T76" fmla="*/ 0 w 206"/>
                <a:gd name="T77" fmla="*/ 0 h 109"/>
                <a:gd name="T78" fmla="*/ 0 w 206"/>
                <a:gd name="T79" fmla="*/ 0 h 109"/>
                <a:gd name="T80" fmla="*/ 0 w 206"/>
                <a:gd name="T81" fmla="*/ 0 h 109"/>
                <a:gd name="T82" fmla="*/ 0 w 206"/>
                <a:gd name="T83" fmla="*/ 0 h 109"/>
                <a:gd name="T84" fmla="*/ 0 w 206"/>
                <a:gd name="T85" fmla="*/ 0 h 109"/>
                <a:gd name="T86" fmla="*/ 0 w 206"/>
                <a:gd name="T87" fmla="*/ 0 h 109"/>
                <a:gd name="T88" fmla="*/ 0 w 206"/>
                <a:gd name="T89" fmla="*/ 0 h 109"/>
                <a:gd name="T90" fmla="*/ 0 w 206"/>
                <a:gd name="T91" fmla="*/ 0 h 109"/>
                <a:gd name="T92" fmla="*/ 0 w 206"/>
                <a:gd name="T93" fmla="*/ 0 h 109"/>
                <a:gd name="T94" fmla="*/ 0 w 206"/>
                <a:gd name="T95" fmla="*/ 0 h 109"/>
                <a:gd name="T96" fmla="*/ 0 w 206"/>
                <a:gd name="T97" fmla="*/ 0 h 109"/>
                <a:gd name="T98" fmla="*/ 0 w 206"/>
                <a:gd name="T99" fmla="*/ 0 h 109"/>
                <a:gd name="T100" fmla="*/ 0 w 206"/>
                <a:gd name="T101" fmla="*/ 0 h 109"/>
                <a:gd name="T102" fmla="*/ 0 w 206"/>
                <a:gd name="T103" fmla="*/ 0 h 109"/>
                <a:gd name="T104" fmla="*/ 0 w 206"/>
                <a:gd name="T105" fmla="*/ 0 h 109"/>
                <a:gd name="T106" fmla="*/ 0 w 206"/>
                <a:gd name="T107" fmla="*/ 0 h 109"/>
                <a:gd name="T108" fmla="*/ 0 w 206"/>
                <a:gd name="T109" fmla="*/ 0 h 109"/>
                <a:gd name="T110" fmla="*/ 0 w 206"/>
                <a:gd name="T111" fmla="*/ 0 h 109"/>
                <a:gd name="T112" fmla="*/ 0 w 206"/>
                <a:gd name="T113" fmla="*/ 0 h 109"/>
                <a:gd name="T114" fmla="*/ 0 w 206"/>
                <a:gd name="T115" fmla="*/ 0 h 109"/>
                <a:gd name="T116" fmla="*/ 0 w 206"/>
                <a:gd name="T117" fmla="*/ 0 h 109"/>
                <a:gd name="T118" fmla="*/ 0 w 206"/>
                <a:gd name="T119" fmla="*/ 0 h 109"/>
                <a:gd name="T120" fmla="*/ 0 w 206"/>
                <a:gd name="T121" fmla="*/ 0 h 109"/>
                <a:gd name="T122" fmla="*/ 0 w 206"/>
                <a:gd name="T123" fmla="*/ 0 h 1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6" h="109">
                  <a:moveTo>
                    <a:pt x="6" y="0"/>
                  </a:moveTo>
                  <a:lnTo>
                    <a:pt x="0" y="7"/>
                  </a:lnTo>
                  <a:lnTo>
                    <a:pt x="0" y="18"/>
                  </a:lnTo>
                  <a:lnTo>
                    <a:pt x="14" y="30"/>
                  </a:lnTo>
                  <a:lnTo>
                    <a:pt x="20" y="27"/>
                  </a:lnTo>
                  <a:lnTo>
                    <a:pt x="27" y="31"/>
                  </a:lnTo>
                  <a:lnTo>
                    <a:pt x="36" y="34"/>
                  </a:lnTo>
                  <a:lnTo>
                    <a:pt x="39" y="26"/>
                  </a:lnTo>
                  <a:lnTo>
                    <a:pt x="62" y="27"/>
                  </a:lnTo>
                  <a:lnTo>
                    <a:pt x="63" y="34"/>
                  </a:lnTo>
                  <a:lnTo>
                    <a:pt x="73" y="36"/>
                  </a:lnTo>
                  <a:lnTo>
                    <a:pt x="90" y="35"/>
                  </a:lnTo>
                  <a:lnTo>
                    <a:pt x="95" y="40"/>
                  </a:lnTo>
                  <a:lnTo>
                    <a:pt x="102" y="42"/>
                  </a:lnTo>
                  <a:lnTo>
                    <a:pt x="110" y="54"/>
                  </a:lnTo>
                  <a:lnTo>
                    <a:pt x="110" y="64"/>
                  </a:lnTo>
                  <a:lnTo>
                    <a:pt x="105" y="66"/>
                  </a:lnTo>
                  <a:lnTo>
                    <a:pt x="106" y="73"/>
                  </a:lnTo>
                  <a:lnTo>
                    <a:pt x="99" y="79"/>
                  </a:lnTo>
                  <a:lnTo>
                    <a:pt x="99" y="90"/>
                  </a:lnTo>
                  <a:lnTo>
                    <a:pt x="111" y="90"/>
                  </a:lnTo>
                  <a:lnTo>
                    <a:pt x="119" y="87"/>
                  </a:lnTo>
                  <a:lnTo>
                    <a:pt x="123" y="82"/>
                  </a:lnTo>
                  <a:lnTo>
                    <a:pt x="126" y="87"/>
                  </a:lnTo>
                  <a:lnTo>
                    <a:pt x="134" y="83"/>
                  </a:lnTo>
                  <a:lnTo>
                    <a:pt x="150" y="90"/>
                  </a:lnTo>
                  <a:lnTo>
                    <a:pt x="159" y="99"/>
                  </a:lnTo>
                  <a:lnTo>
                    <a:pt x="163" y="99"/>
                  </a:lnTo>
                  <a:lnTo>
                    <a:pt x="163" y="106"/>
                  </a:lnTo>
                  <a:lnTo>
                    <a:pt x="174" y="109"/>
                  </a:lnTo>
                  <a:lnTo>
                    <a:pt x="188" y="109"/>
                  </a:lnTo>
                  <a:lnTo>
                    <a:pt x="178" y="103"/>
                  </a:lnTo>
                  <a:lnTo>
                    <a:pt x="182" y="98"/>
                  </a:lnTo>
                  <a:lnTo>
                    <a:pt x="192" y="103"/>
                  </a:lnTo>
                  <a:lnTo>
                    <a:pt x="201" y="103"/>
                  </a:lnTo>
                  <a:lnTo>
                    <a:pt x="202" y="97"/>
                  </a:lnTo>
                  <a:lnTo>
                    <a:pt x="193" y="90"/>
                  </a:lnTo>
                  <a:lnTo>
                    <a:pt x="186" y="90"/>
                  </a:lnTo>
                  <a:lnTo>
                    <a:pt x="174" y="79"/>
                  </a:lnTo>
                  <a:lnTo>
                    <a:pt x="186" y="79"/>
                  </a:lnTo>
                  <a:lnTo>
                    <a:pt x="193" y="87"/>
                  </a:lnTo>
                  <a:lnTo>
                    <a:pt x="206" y="87"/>
                  </a:lnTo>
                  <a:lnTo>
                    <a:pt x="202" y="78"/>
                  </a:lnTo>
                  <a:lnTo>
                    <a:pt x="192" y="68"/>
                  </a:lnTo>
                  <a:lnTo>
                    <a:pt x="182" y="66"/>
                  </a:lnTo>
                  <a:lnTo>
                    <a:pt x="169" y="58"/>
                  </a:lnTo>
                  <a:lnTo>
                    <a:pt x="154" y="55"/>
                  </a:lnTo>
                  <a:lnTo>
                    <a:pt x="139" y="50"/>
                  </a:lnTo>
                  <a:lnTo>
                    <a:pt x="130" y="36"/>
                  </a:lnTo>
                  <a:lnTo>
                    <a:pt x="123" y="18"/>
                  </a:lnTo>
                  <a:lnTo>
                    <a:pt x="111" y="18"/>
                  </a:lnTo>
                  <a:lnTo>
                    <a:pt x="110" y="15"/>
                  </a:lnTo>
                  <a:lnTo>
                    <a:pt x="102" y="16"/>
                  </a:lnTo>
                  <a:lnTo>
                    <a:pt x="93" y="10"/>
                  </a:lnTo>
                  <a:lnTo>
                    <a:pt x="77" y="6"/>
                  </a:lnTo>
                  <a:lnTo>
                    <a:pt x="69" y="10"/>
                  </a:lnTo>
                  <a:lnTo>
                    <a:pt x="52" y="6"/>
                  </a:lnTo>
                  <a:lnTo>
                    <a:pt x="42" y="6"/>
                  </a:lnTo>
                  <a:lnTo>
                    <a:pt x="39" y="2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" name="Freeform 43"/>
            <p:cNvSpPr/>
            <p:nvPr/>
          </p:nvSpPr>
          <p:spPr bwMode="auto">
            <a:xfrm>
              <a:off x="2439" y="1883"/>
              <a:ext cx="50" cy="16"/>
            </a:xfrm>
            <a:custGeom>
              <a:avLst/>
              <a:gdLst>
                <a:gd name="T0" fmla="*/ 0 w 149"/>
                <a:gd name="T1" fmla="*/ 0 h 47"/>
                <a:gd name="T2" fmla="*/ 0 w 149"/>
                <a:gd name="T3" fmla="*/ 0 h 47"/>
                <a:gd name="T4" fmla="*/ 0 w 149"/>
                <a:gd name="T5" fmla="*/ 0 h 47"/>
                <a:gd name="T6" fmla="*/ 0 w 149"/>
                <a:gd name="T7" fmla="*/ 0 h 47"/>
                <a:gd name="T8" fmla="*/ 0 w 149"/>
                <a:gd name="T9" fmla="*/ 0 h 47"/>
                <a:gd name="T10" fmla="*/ 0 w 149"/>
                <a:gd name="T11" fmla="*/ 0 h 47"/>
                <a:gd name="T12" fmla="*/ 0 w 149"/>
                <a:gd name="T13" fmla="*/ 0 h 47"/>
                <a:gd name="T14" fmla="*/ 0 w 149"/>
                <a:gd name="T15" fmla="*/ 0 h 47"/>
                <a:gd name="T16" fmla="*/ 0 w 149"/>
                <a:gd name="T17" fmla="*/ 0 h 47"/>
                <a:gd name="T18" fmla="*/ 0 w 149"/>
                <a:gd name="T19" fmla="*/ 0 h 47"/>
                <a:gd name="T20" fmla="*/ 0 w 149"/>
                <a:gd name="T21" fmla="*/ 0 h 47"/>
                <a:gd name="T22" fmla="*/ 0 w 149"/>
                <a:gd name="T23" fmla="*/ 0 h 47"/>
                <a:gd name="T24" fmla="*/ 0 w 149"/>
                <a:gd name="T25" fmla="*/ 0 h 47"/>
                <a:gd name="T26" fmla="*/ 0 w 149"/>
                <a:gd name="T27" fmla="*/ 0 h 47"/>
                <a:gd name="T28" fmla="*/ 0 w 149"/>
                <a:gd name="T29" fmla="*/ 0 h 47"/>
                <a:gd name="T30" fmla="*/ 0 w 149"/>
                <a:gd name="T31" fmla="*/ 0 h 47"/>
                <a:gd name="T32" fmla="*/ 0 w 149"/>
                <a:gd name="T33" fmla="*/ 0 h 47"/>
                <a:gd name="T34" fmla="*/ 0 w 149"/>
                <a:gd name="T35" fmla="*/ 0 h 47"/>
                <a:gd name="T36" fmla="*/ 0 w 149"/>
                <a:gd name="T37" fmla="*/ 0 h 47"/>
                <a:gd name="T38" fmla="*/ 0 w 149"/>
                <a:gd name="T39" fmla="*/ 0 h 47"/>
                <a:gd name="T40" fmla="*/ 0 w 149"/>
                <a:gd name="T41" fmla="*/ 0 h 47"/>
                <a:gd name="T42" fmla="*/ 0 w 149"/>
                <a:gd name="T43" fmla="*/ 0 h 47"/>
                <a:gd name="T44" fmla="*/ 0 w 149"/>
                <a:gd name="T45" fmla="*/ 0 h 47"/>
                <a:gd name="T46" fmla="*/ 0 w 149"/>
                <a:gd name="T47" fmla="*/ 0 h 47"/>
                <a:gd name="T48" fmla="*/ 0 w 149"/>
                <a:gd name="T49" fmla="*/ 0 h 47"/>
                <a:gd name="T50" fmla="*/ 0 w 149"/>
                <a:gd name="T51" fmla="*/ 0 h 47"/>
                <a:gd name="T52" fmla="*/ 0 w 149"/>
                <a:gd name="T53" fmla="*/ 0 h 47"/>
                <a:gd name="T54" fmla="*/ 0 w 149"/>
                <a:gd name="T55" fmla="*/ 0 h 47"/>
                <a:gd name="T56" fmla="*/ 0 w 149"/>
                <a:gd name="T57" fmla="*/ 0 h 47"/>
                <a:gd name="T58" fmla="*/ 0 w 149"/>
                <a:gd name="T59" fmla="*/ 0 h 47"/>
                <a:gd name="T60" fmla="*/ 0 w 149"/>
                <a:gd name="T61" fmla="*/ 0 h 47"/>
                <a:gd name="T62" fmla="*/ 0 w 149"/>
                <a:gd name="T63" fmla="*/ 0 h 47"/>
                <a:gd name="T64" fmla="*/ 0 w 149"/>
                <a:gd name="T65" fmla="*/ 0 h 47"/>
                <a:gd name="T66" fmla="*/ 0 w 149"/>
                <a:gd name="T67" fmla="*/ 0 h 47"/>
                <a:gd name="T68" fmla="*/ 0 w 149"/>
                <a:gd name="T69" fmla="*/ 0 h 47"/>
                <a:gd name="T70" fmla="*/ 0 w 149"/>
                <a:gd name="T71" fmla="*/ 0 h 47"/>
                <a:gd name="T72" fmla="*/ 0 w 149"/>
                <a:gd name="T73" fmla="*/ 0 h 47"/>
                <a:gd name="T74" fmla="*/ 0 w 149"/>
                <a:gd name="T75" fmla="*/ 0 h 47"/>
                <a:gd name="T76" fmla="*/ 0 w 149"/>
                <a:gd name="T77" fmla="*/ 0 h 47"/>
                <a:gd name="T78" fmla="*/ 0 w 149"/>
                <a:gd name="T79" fmla="*/ 0 h 47"/>
                <a:gd name="T80" fmla="*/ 0 w 149"/>
                <a:gd name="T81" fmla="*/ 0 h 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9" h="47">
                  <a:moveTo>
                    <a:pt x="0" y="24"/>
                  </a:moveTo>
                  <a:lnTo>
                    <a:pt x="15" y="8"/>
                  </a:lnTo>
                  <a:lnTo>
                    <a:pt x="20" y="8"/>
                  </a:lnTo>
                  <a:lnTo>
                    <a:pt x="30" y="1"/>
                  </a:lnTo>
                  <a:lnTo>
                    <a:pt x="42" y="1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63" y="8"/>
                  </a:lnTo>
                  <a:lnTo>
                    <a:pt x="69" y="13"/>
                  </a:lnTo>
                  <a:lnTo>
                    <a:pt x="73" y="9"/>
                  </a:lnTo>
                  <a:lnTo>
                    <a:pt x="82" y="17"/>
                  </a:lnTo>
                  <a:lnTo>
                    <a:pt x="90" y="17"/>
                  </a:lnTo>
                  <a:lnTo>
                    <a:pt x="98" y="23"/>
                  </a:lnTo>
                  <a:lnTo>
                    <a:pt x="106" y="24"/>
                  </a:lnTo>
                  <a:lnTo>
                    <a:pt x="106" y="32"/>
                  </a:lnTo>
                  <a:lnTo>
                    <a:pt x="125" y="32"/>
                  </a:lnTo>
                  <a:lnTo>
                    <a:pt x="130" y="38"/>
                  </a:lnTo>
                  <a:lnTo>
                    <a:pt x="141" y="38"/>
                  </a:lnTo>
                  <a:lnTo>
                    <a:pt x="149" y="47"/>
                  </a:lnTo>
                  <a:lnTo>
                    <a:pt x="145" y="47"/>
                  </a:lnTo>
                  <a:lnTo>
                    <a:pt x="141" y="44"/>
                  </a:lnTo>
                  <a:lnTo>
                    <a:pt x="139" y="43"/>
                  </a:lnTo>
                  <a:lnTo>
                    <a:pt x="130" y="44"/>
                  </a:lnTo>
                  <a:lnTo>
                    <a:pt x="125" y="47"/>
                  </a:lnTo>
                  <a:lnTo>
                    <a:pt x="119" y="47"/>
                  </a:lnTo>
                  <a:lnTo>
                    <a:pt x="105" y="47"/>
                  </a:lnTo>
                  <a:lnTo>
                    <a:pt x="98" y="47"/>
                  </a:lnTo>
                  <a:lnTo>
                    <a:pt x="98" y="43"/>
                  </a:lnTo>
                  <a:lnTo>
                    <a:pt x="82" y="32"/>
                  </a:lnTo>
                  <a:lnTo>
                    <a:pt x="82" y="24"/>
                  </a:lnTo>
                  <a:lnTo>
                    <a:pt x="69" y="24"/>
                  </a:lnTo>
                  <a:lnTo>
                    <a:pt x="62" y="23"/>
                  </a:lnTo>
                  <a:lnTo>
                    <a:pt x="58" y="24"/>
                  </a:lnTo>
                  <a:lnTo>
                    <a:pt x="54" y="20"/>
                  </a:lnTo>
                  <a:lnTo>
                    <a:pt x="48" y="20"/>
                  </a:lnTo>
                  <a:lnTo>
                    <a:pt x="48" y="11"/>
                  </a:lnTo>
                  <a:lnTo>
                    <a:pt x="44" y="8"/>
                  </a:lnTo>
                  <a:lnTo>
                    <a:pt x="32" y="9"/>
                  </a:lnTo>
                  <a:lnTo>
                    <a:pt x="23" y="20"/>
                  </a:lnTo>
                  <a:lnTo>
                    <a:pt x="14" y="23"/>
                  </a:lnTo>
                  <a:lnTo>
                    <a:pt x="0" y="24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9" name="Freeform 44"/>
            <p:cNvSpPr/>
            <p:nvPr/>
          </p:nvSpPr>
          <p:spPr bwMode="auto">
            <a:xfrm>
              <a:off x="2483" y="1895"/>
              <a:ext cx="31" cy="14"/>
            </a:xfrm>
            <a:custGeom>
              <a:avLst/>
              <a:gdLst>
                <a:gd name="T0" fmla="*/ 0 w 94"/>
                <a:gd name="T1" fmla="*/ 0 h 41"/>
                <a:gd name="T2" fmla="*/ 0 w 94"/>
                <a:gd name="T3" fmla="*/ 0 h 41"/>
                <a:gd name="T4" fmla="*/ 0 w 94"/>
                <a:gd name="T5" fmla="*/ 0 h 41"/>
                <a:gd name="T6" fmla="*/ 0 w 94"/>
                <a:gd name="T7" fmla="*/ 0 h 41"/>
                <a:gd name="T8" fmla="*/ 0 w 94"/>
                <a:gd name="T9" fmla="*/ 0 h 41"/>
                <a:gd name="T10" fmla="*/ 0 w 94"/>
                <a:gd name="T11" fmla="*/ 0 h 41"/>
                <a:gd name="T12" fmla="*/ 0 w 94"/>
                <a:gd name="T13" fmla="*/ 0 h 41"/>
                <a:gd name="T14" fmla="*/ 0 w 94"/>
                <a:gd name="T15" fmla="*/ 0 h 41"/>
                <a:gd name="T16" fmla="*/ 0 w 94"/>
                <a:gd name="T17" fmla="*/ 0 h 41"/>
                <a:gd name="T18" fmla="*/ 0 w 94"/>
                <a:gd name="T19" fmla="*/ 0 h 41"/>
                <a:gd name="T20" fmla="*/ 0 w 94"/>
                <a:gd name="T21" fmla="*/ 0 h 41"/>
                <a:gd name="T22" fmla="*/ 0 w 94"/>
                <a:gd name="T23" fmla="*/ 0 h 41"/>
                <a:gd name="T24" fmla="*/ 0 w 94"/>
                <a:gd name="T25" fmla="*/ 0 h 41"/>
                <a:gd name="T26" fmla="*/ 0 w 94"/>
                <a:gd name="T27" fmla="*/ 0 h 41"/>
                <a:gd name="T28" fmla="*/ 0 w 94"/>
                <a:gd name="T29" fmla="*/ 0 h 41"/>
                <a:gd name="T30" fmla="*/ 0 w 94"/>
                <a:gd name="T31" fmla="*/ 0 h 41"/>
                <a:gd name="T32" fmla="*/ 0 w 94"/>
                <a:gd name="T33" fmla="*/ 0 h 41"/>
                <a:gd name="T34" fmla="*/ 0 w 94"/>
                <a:gd name="T35" fmla="*/ 0 h 41"/>
                <a:gd name="T36" fmla="*/ 0 w 94"/>
                <a:gd name="T37" fmla="*/ 0 h 41"/>
                <a:gd name="T38" fmla="*/ 0 w 94"/>
                <a:gd name="T39" fmla="*/ 0 h 41"/>
                <a:gd name="T40" fmla="*/ 0 w 94"/>
                <a:gd name="T41" fmla="*/ 0 h 41"/>
                <a:gd name="T42" fmla="*/ 0 w 94"/>
                <a:gd name="T43" fmla="*/ 0 h 41"/>
                <a:gd name="T44" fmla="*/ 0 w 94"/>
                <a:gd name="T45" fmla="*/ 0 h 41"/>
                <a:gd name="T46" fmla="*/ 0 w 94"/>
                <a:gd name="T47" fmla="*/ 0 h 41"/>
                <a:gd name="T48" fmla="*/ 0 w 94"/>
                <a:gd name="T49" fmla="*/ 0 h 41"/>
                <a:gd name="T50" fmla="*/ 0 w 94"/>
                <a:gd name="T51" fmla="*/ 0 h 41"/>
                <a:gd name="T52" fmla="*/ 0 w 94"/>
                <a:gd name="T53" fmla="*/ 0 h 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4" h="41">
                  <a:moveTo>
                    <a:pt x="0" y="32"/>
                  </a:moveTo>
                  <a:lnTo>
                    <a:pt x="8" y="33"/>
                  </a:lnTo>
                  <a:lnTo>
                    <a:pt x="27" y="32"/>
                  </a:lnTo>
                  <a:lnTo>
                    <a:pt x="38" y="39"/>
                  </a:lnTo>
                  <a:lnTo>
                    <a:pt x="47" y="41"/>
                  </a:lnTo>
                  <a:lnTo>
                    <a:pt x="55" y="32"/>
                  </a:lnTo>
                  <a:lnTo>
                    <a:pt x="51" y="28"/>
                  </a:lnTo>
                  <a:lnTo>
                    <a:pt x="57" y="27"/>
                  </a:lnTo>
                  <a:lnTo>
                    <a:pt x="70" y="32"/>
                  </a:lnTo>
                  <a:lnTo>
                    <a:pt x="79" y="32"/>
                  </a:lnTo>
                  <a:lnTo>
                    <a:pt x="79" y="27"/>
                  </a:lnTo>
                  <a:lnTo>
                    <a:pt x="85" y="27"/>
                  </a:lnTo>
                  <a:lnTo>
                    <a:pt x="94" y="21"/>
                  </a:lnTo>
                  <a:lnTo>
                    <a:pt x="86" y="21"/>
                  </a:lnTo>
                  <a:lnTo>
                    <a:pt x="86" y="12"/>
                  </a:lnTo>
                  <a:lnTo>
                    <a:pt x="86" y="5"/>
                  </a:lnTo>
                  <a:lnTo>
                    <a:pt x="75" y="4"/>
                  </a:lnTo>
                  <a:lnTo>
                    <a:pt x="66" y="5"/>
                  </a:lnTo>
                  <a:lnTo>
                    <a:pt x="55" y="5"/>
                  </a:lnTo>
                  <a:lnTo>
                    <a:pt x="43" y="4"/>
                  </a:lnTo>
                  <a:lnTo>
                    <a:pt x="32" y="0"/>
                  </a:lnTo>
                  <a:lnTo>
                    <a:pt x="27" y="4"/>
                  </a:lnTo>
                  <a:lnTo>
                    <a:pt x="27" y="12"/>
                  </a:lnTo>
                  <a:lnTo>
                    <a:pt x="18" y="12"/>
                  </a:lnTo>
                  <a:lnTo>
                    <a:pt x="14" y="21"/>
                  </a:lnTo>
                  <a:lnTo>
                    <a:pt x="8" y="24"/>
                  </a:lnTo>
                  <a:lnTo>
                    <a:pt x="0" y="32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0" name="Freeform 45"/>
            <p:cNvSpPr/>
            <p:nvPr/>
          </p:nvSpPr>
          <p:spPr bwMode="auto">
            <a:xfrm>
              <a:off x="2464" y="1936"/>
              <a:ext cx="199" cy="294"/>
            </a:xfrm>
            <a:custGeom>
              <a:avLst/>
              <a:gdLst>
                <a:gd name="T0" fmla="*/ 0 w 597"/>
                <a:gd name="T1" fmla="*/ 0 h 881"/>
                <a:gd name="T2" fmla="*/ 0 w 597"/>
                <a:gd name="T3" fmla="*/ 0 h 881"/>
                <a:gd name="T4" fmla="*/ 0 w 597"/>
                <a:gd name="T5" fmla="*/ 0 h 881"/>
                <a:gd name="T6" fmla="*/ 0 w 597"/>
                <a:gd name="T7" fmla="*/ 0 h 881"/>
                <a:gd name="T8" fmla="*/ 0 w 597"/>
                <a:gd name="T9" fmla="*/ 0 h 881"/>
                <a:gd name="T10" fmla="*/ 0 w 597"/>
                <a:gd name="T11" fmla="*/ 0 h 881"/>
                <a:gd name="T12" fmla="*/ 0 w 597"/>
                <a:gd name="T13" fmla="*/ 0 h 881"/>
                <a:gd name="T14" fmla="*/ 0 w 597"/>
                <a:gd name="T15" fmla="*/ 0 h 881"/>
                <a:gd name="T16" fmla="*/ 0 w 597"/>
                <a:gd name="T17" fmla="*/ 0 h 881"/>
                <a:gd name="T18" fmla="*/ 0 w 597"/>
                <a:gd name="T19" fmla="*/ 0 h 881"/>
                <a:gd name="T20" fmla="*/ 0 w 597"/>
                <a:gd name="T21" fmla="*/ 0 h 881"/>
                <a:gd name="T22" fmla="*/ 0 w 597"/>
                <a:gd name="T23" fmla="*/ 0 h 881"/>
                <a:gd name="T24" fmla="*/ 0 w 597"/>
                <a:gd name="T25" fmla="*/ 0 h 881"/>
                <a:gd name="T26" fmla="*/ 0 w 597"/>
                <a:gd name="T27" fmla="*/ 0 h 881"/>
                <a:gd name="T28" fmla="*/ 0 w 597"/>
                <a:gd name="T29" fmla="*/ 0 h 881"/>
                <a:gd name="T30" fmla="*/ 0 w 597"/>
                <a:gd name="T31" fmla="*/ 0 h 881"/>
                <a:gd name="T32" fmla="*/ 0 w 597"/>
                <a:gd name="T33" fmla="*/ 0 h 881"/>
                <a:gd name="T34" fmla="*/ 0 w 597"/>
                <a:gd name="T35" fmla="*/ 0 h 881"/>
                <a:gd name="T36" fmla="*/ 0 w 597"/>
                <a:gd name="T37" fmla="*/ 0 h 881"/>
                <a:gd name="T38" fmla="*/ 0 w 597"/>
                <a:gd name="T39" fmla="*/ 0 h 881"/>
                <a:gd name="T40" fmla="*/ 0 w 597"/>
                <a:gd name="T41" fmla="*/ 0 h 881"/>
                <a:gd name="T42" fmla="*/ 0 w 597"/>
                <a:gd name="T43" fmla="*/ 0 h 881"/>
                <a:gd name="T44" fmla="*/ 0 w 597"/>
                <a:gd name="T45" fmla="*/ 0 h 881"/>
                <a:gd name="T46" fmla="*/ 0 w 597"/>
                <a:gd name="T47" fmla="*/ 0 h 881"/>
                <a:gd name="T48" fmla="*/ 0 w 597"/>
                <a:gd name="T49" fmla="*/ 0 h 881"/>
                <a:gd name="T50" fmla="*/ 0 w 597"/>
                <a:gd name="T51" fmla="*/ 0 h 881"/>
                <a:gd name="T52" fmla="*/ 0 w 597"/>
                <a:gd name="T53" fmla="*/ 0 h 881"/>
                <a:gd name="T54" fmla="*/ 0 w 597"/>
                <a:gd name="T55" fmla="*/ 0 h 881"/>
                <a:gd name="T56" fmla="*/ 0 w 597"/>
                <a:gd name="T57" fmla="*/ 0 h 881"/>
                <a:gd name="T58" fmla="*/ 0 w 597"/>
                <a:gd name="T59" fmla="*/ 0 h 881"/>
                <a:gd name="T60" fmla="*/ 0 w 597"/>
                <a:gd name="T61" fmla="*/ 0 h 881"/>
                <a:gd name="T62" fmla="*/ 0 w 597"/>
                <a:gd name="T63" fmla="*/ 0 h 881"/>
                <a:gd name="T64" fmla="*/ 0 w 597"/>
                <a:gd name="T65" fmla="*/ 0 h 881"/>
                <a:gd name="T66" fmla="*/ 0 w 597"/>
                <a:gd name="T67" fmla="*/ 0 h 881"/>
                <a:gd name="T68" fmla="*/ 0 w 597"/>
                <a:gd name="T69" fmla="*/ 0 h 881"/>
                <a:gd name="T70" fmla="*/ 0 w 597"/>
                <a:gd name="T71" fmla="*/ 0 h 881"/>
                <a:gd name="T72" fmla="*/ 0 w 597"/>
                <a:gd name="T73" fmla="*/ 0 h 881"/>
                <a:gd name="T74" fmla="*/ 0 w 597"/>
                <a:gd name="T75" fmla="*/ 0 h 881"/>
                <a:gd name="T76" fmla="*/ 0 w 597"/>
                <a:gd name="T77" fmla="*/ 0 h 881"/>
                <a:gd name="T78" fmla="*/ 0 w 597"/>
                <a:gd name="T79" fmla="*/ 0 h 881"/>
                <a:gd name="T80" fmla="*/ 0 w 597"/>
                <a:gd name="T81" fmla="*/ 0 h 881"/>
                <a:gd name="T82" fmla="*/ 0 w 597"/>
                <a:gd name="T83" fmla="*/ 0 h 881"/>
                <a:gd name="T84" fmla="*/ 0 w 597"/>
                <a:gd name="T85" fmla="*/ 0 h 881"/>
                <a:gd name="T86" fmla="*/ 0 w 597"/>
                <a:gd name="T87" fmla="*/ 0 h 881"/>
                <a:gd name="T88" fmla="*/ 0 w 597"/>
                <a:gd name="T89" fmla="*/ 0 h 881"/>
                <a:gd name="T90" fmla="*/ 0 w 597"/>
                <a:gd name="T91" fmla="*/ 0 h 881"/>
                <a:gd name="T92" fmla="*/ 0 w 597"/>
                <a:gd name="T93" fmla="*/ 0 h 8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97" h="881">
                  <a:moveTo>
                    <a:pt x="46" y="39"/>
                  </a:moveTo>
                  <a:lnTo>
                    <a:pt x="52" y="29"/>
                  </a:lnTo>
                  <a:lnTo>
                    <a:pt x="66" y="15"/>
                  </a:lnTo>
                  <a:lnTo>
                    <a:pt x="89" y="5"/>
                  </a:lnTo>
                  <a:lnTo>
                    <a:pt x="101" y="0"/>
                  </a:lnTo>
                  <a:lnTo>
                    <a:pt x="111" y="1"/>
                  </a:lnTo>
                  <a:lnTo>
                    <a:pt x="109" y="9"/>
                  </a:lnTo>
                  <a:lnTo>
                    <a:pt x="96" y="16"/>
                  </a:lnTo>
                  <a:lnTo>
                    <a:pt x="92" y="31"/>
                  </a:lnTo>
                  <a:lnTo>
                    <a:pt x="96" y="40"/>
                  </a:lnTo>
                  <a:lnTo>
                    <a:pt x="105" y="40"/>
                  </a:lnTo>
                  <a:lnTo>
                    <a:pt x="111" y="29"/>
                  </a:lnTo>
                  <a:lnTo>
                    <a:pt x="115" y="16"/>
                  </a:lnTo>
                  <a:lnTo>
                    <a:pt x="124" y="19"/>
                  </a:lnTo>
                  <a:lnTo>
                    <a:pt x="131" y="27"/>
                  </a:lnTo>
                  <a:lnTo>
                    <a:pt x="144" y="25"/>
                  </a:lnTo>
                  <a:lnTo>
                    <a:pt x="155" y="31"/>
                  </a:lnTo>
                  <a:lnTo>
                    <a:pt x="159" y="36"/>
                  </a:lnTo>
                  <a:lnTo>
                    <a:pt x="179" y="35"/>
                  </a:lnTo>
                  <a:lnTo>
                    <a:pt x="223" y="31"/>
                  </a:lnTo>
                  <a:lnTo>
                    <a:pt x="240" y="55"/>
                  </a:lnTo>
                  <a:lnTo>
                    <a:pt x="266" y="64"/>
                  </a:lnTo>
                  <a:lnTo>
                    <a:pt x="264" y="73"/>
                  </a:lnTo>
                  <a:lnTo>
                    <a:pt x="279" y="69"/>
                  </a:lnTo>
                  <a:lnTo>
                    <a:pt x="290" y="69"/>
                  </a:lnTo>
                  <a:lnTo>
                    <a:pt x="304" y="79"/>
                  </a:lnTo>
                  <a:lnTo>
                    <a:pt x="324" y="77"/>
                  </a:lnTo>
                  <a:lnTo>
                    <a:pt x="342" y="79"/>
                  </a:lnTo>
                  <a:lnTo>
                    <a:pt x="366" y="97"/>
                  </a:lnTo>
                  <a:lnTo>
                    <a:pt x="395" y="122"/>
                  </a:lnTo>
                  <a:lnTo>
                    <a:pt x="409" y="150"/>
                  </a:lnTo>
                  <a:lnTo>
                    <a:pt x="397" y="168"/>
                  </a:lnTo>
                  <a:lnTo>
                    <a:pt x="433" y="174"/>
                  </a:lnTo>
                  <a:lnTo>
                    <a:pt x="488" y="186"/>
                  </a:lnTo>
                  <a:lnTo>
                    <a:pt x="545" y="195"/>
                  </a:lnTo>
                  <a:lnTo>
                    <a:pt x="580" y="219"/>
                  </a:lnTo>
                  <a:lnTo>
                    <a:pt x="597" y="241"/>
                  </a:lnTo>
                  <a:lnTo>
                    <a:pt x="597" y="267"/>
                  </a:lnTo>
                  <a:lnTo>
                    <a:pt x="582" y="291"/>
                  </a:lnTo>
                  <a:lnTo>
                    <a:pt x="568" y="305"/>
                  </a:lnTo>
                  <a:lnTo>
                    <a:pt x="556" y="315"/>
                  </a:lnTo>
                  <a:lnTo>
                    <a:pt x="545" y="334"/>
                  </a:lnTo>
                  <a:lnTo>
                    <a:pt x="544" y="349"/>
                  </a:lnTo>
                  <a:lnTo>
                    <a:pt x="545" y="368"/>
                  </a:lnTo>
                  <a:lnTo>
                    <a:pt x="538" y="390"/>
                  </a:lnTo>
                  <a:lnTo>
                    <a:pt x="532" y="394"/>
                  </a:lnTo>
                  <a:lnTo>
                    <a:pt x="526" y="406"/>
                  </a:lnTo>
                  <a:lnTo>
                    <a:pt x="516" y="416"/>
                  </a:lnTo>
                  <a:lnTo>
                    <a:pt x="514" y="425"/>
                  </a:lnTo>
                  <a:lnTo>
                    <a:pt x="502" y="436"/>
                  </a:lnTo>
                  <a:lnTo>
                    <a:pt x="482" y="455"/>
                  </a:lnTo>
                  <a:lnTo>
                    <a:pt x="463" y="463"/>
                  </a:lnTo>
                  <a:lnTo>
                    <a:pt x="453" y="460"/>
                  </a:lnTo>
                  <a:lnTo>
                    <a:pt x="430" y="473"/>
                  </a:lnTo>
                  <a:lnTo>
                    <a:pt x="410" y="492"/>
                  </a:lnTo>
                  <a:lnTo>
                    <a:pt x="402" y="503"/>
                  </a:lnTo>
                  <a:lnTo>
                    <a:pt x="402" y="513"/>
                  </a:lnTo>
                  <a:lnTo>
                    <a:pt x="410" y="527"/>
                  </a:lnTo>
                  <a:lnTo>
                    <a:pt x="397" y="540"/>
                  </a:lnTo>
                  <a:lnTo>
                    <a:pt x="397" y="549"/>
                  </a:lnTo>
                  <a:lnTo>
                    <a:pt x="381" y="564"/>
                  </a:lnTo>
                  <a:lnTo>
                    <a:pt x="370" y="570"/>
                  </a:lnTo>
                  <a:lnTo>
                    <a:pt x="358" y="583"/>
                  </a:lnTo>
                  <a:lnTo>
                    <a:pt x="354" y="598"/>
                  </a:lnTo>
                  <a:lnTo>
                    <a:pt x="338" y="612"/>
                  </a:lnTo>
                  <a:lnTo>
                    <a:pt x="334" y="610"/>
                  </a:lnTo>
                  <a:lnTo>
                    <a:pt x="322" y="610"/>
                  </a:lnTo>
                  <a:lnTo>
                    <a:pt x="306" y="616"/>
                  </a:lnTo>
                  <a:lnTo>
                    <a:pt x="318" y="623"/>
                  </a:lnTo>
                  <a:lnTo>
                    <a:pt x="318" y="638"/>
                  </a:lnTo>
                  <a:lnTo>
                    <a:pt x="318" y="647"/>
                  </a:lnTo>
                  <a:lnTo>
                    <a:pt x="310" y="656"/>
                  </a:lnTo>
                  <a:lnTo>
                    <a:pt x="290" y="660"/>
                  </a:lnTo>
                  <a:lnTo>
                    <a:pt x="275" y="664"/>
                  </a:lnTo>
                  <a:lnTo>
                    <a:pt x="267" y="671"/>
                  </a:lnTo>
                  <a:lnTo>
                    <a:pt x="267" y="686"/>
                  </a:lnTo>
                  <a:lnTo>
                    <a:pt x="251" y="689"/>
                  </a:lnTo>
                  <a:lnTo>
                    <a:pt x="236" y="686"/>
                  </a:lnTo>
                  <a:lnTo>
                    <a:pt x="232" y="694"/>
                  </a:lnTo>
                  <a:lnTo>
                    <a:pt x="240" y="701"/>
                  </a:lnTo>
                  <a:lnTo>
                    <a:pt x="236" y="719"/>
                  </a:lnTo>
                  <a:lnTo>
                    <a:pt x="228" y="738"/>
                  </a:lnTo>
                  <a:lnTo>
                    <a:pt x="209" y="738"/>
                  </a:lnTo>
                  <a:lnTo>
                    <a:pt x="203" y="747"/>
                  </a:lnTo>
                  <a:lnTo>
                    <a:pt x="204" y="762"/>
                  </a:lnTo>
                  <a:lnTo>
                    <a:pt x="217" y="762"/>
                  </a:lnTo>
                  <a:lnTo>
                    <a:pt x="223" y="770"/>
                  </a:lnTo>
                  <a:lnTo>
                    <a:pt x="219" y="785"/>
                  </a:lnTo>
                  <a:lnTo>
                    <a:pt x="208" y="785"/>
                  </a:lnTo>
                  <a:lnTo>
                    <a:pt x="193" y="792"/>
                  </a:lnTo>
                  <a:lnTo>
                    <a:pt x="188" y="802"/>
                  </a:lnTo>
                  <a:lnTo>
                    <a:pt x="188" y="821"/>
                  </a:lnTo>
                  <a:lnTo>
                    <a:pt x="177" y="829"/>
                  </a:lnTo>
                  <a:lnTo>
                    <a:pt x="212" y="858"/>
                  </a:lnTo>
                  <a:lnTo>
                    <a:pt x="223" y="872"/>
                  </a:lnTo>
                  <a:lnTo>
                    <a:pt x="217" y="881"/>
                  </a:lnTo>
                  <a:lnTo>
                    <a:pt x="203" y="874"/>
                  </a:lnTo>
                  <a:lnTo>
                    <a:pt x="188" y="864"/>
                  </a:lnTo>
                  <a:lnTo>
                    <a:pt x="169" y="854"/>
                  </a:lnTo>
                  <a:lnTo>
                    <a:pt x="152" y="840"/>
                  </a:lnTo>
                  <a:lnTo>
                    <a:pt x="139" y="825"/>
                  </a:lnTo>
                  <a:lnTo>
                    <a:pt x="139" y="809"/>
                  </a:lnTo>
                  <a:lnTo>
                    <a:pt x="140" y="797"/>
                  </a:lnTo>
                  <a:lnTo>
                    <a:pt x="139" y="703"/>
                  </a:lnTo>
                  <a:lnTo>
                    <a:pt x="135" y="686"/>
                  </a:lnTo>
                  <a:lnTo>
                    <a:pt x="124" y="667"/>
                  </a:lnTo>
                  <a:lnTo>
                    <a:pt x="124" y="652"/>
                  </a:lnTo>
                  <a:lnTo>
                    <a:pt x="131" y="634"/>
                  </a:lnTo>
                  <a:lnTo>
                    <a:pt x="139" y="610"/>
                  </a:lnTo>
                  <a:lnTo>
                    <a:pt x="135" y="586"/>
                  </a:lnTo>
                  <a:lnTo>
                    <a:pt x="133" y="578"/>
                  </a:lnTo>
                  <a:lnTo>
                    <a:pt x="133" y="566"/>
                  </a:lnTo>
                  <a:lnTo>
                    <a:pt x="137" y="559"/>
                  </a:lnTo>
                  <a:lnTo>
                    <a:pt x="139" y="532"/>
                  </a:lnTo>
                  <a:lnTo>
                    <a:pt x="137" y="520"/>
                  </a:lnTo>
                  <a:lnTo>
                    <a:pt x="143" y="488"/>
                  </a:lnTo>
                  <a:lnTo>
                    <a:pt x="137" y="460"/>
                  </a:lnTo>
                  <a:lnTo>
                    <a:pt x="140" y="448"/>
                  </a:lnTo>
                  <a:lnTo>
                    <a:pt x="148" y="418"/>
                  </a:lnTo>
                  <a:lnTo>
                    <a:pt x="140" y="401"/>
                  </a:lnTo>
                  <a:lnTo>
                    <a:pt x="125" y="388"/>
                  </a:lnTo>
                  <a:lnTo>
                    <a:pt x="124" y="376"/>
                  </a:lnTo>
                  <a:lnTo>
                    <a:pt x="105" y="361"/>
                  </a:lnTo>
                  <a:lnTo>
                    <a:pt x="89" y="353"/>
                  </a:lnTo>
                  <a:lnTo>
                    <a:pt x="65" y="349"/>
                  </a:lnTo>
                  <a:lnTo>
                    <a:pt x="52" y="327"/>
                  </a:lnTo>
                  <a:lnTo>
                    <a:pt x="37" y="310"/>
                  </a:lnTo>
                  <a:lnTo>
                    <a:pt x="34" y="291"/>
                  </a:lnTo>
                  <a:lnTo>
                    <a:pt x="33" y="279"/>
                  </a:lnTo>
                  <a:lnTo>
                    <a:pt x="29" y="267"/>
                  </a:lnTo>
                  <a:lnTo>
                    <a:pt x="20" y="257"/>
                  </a:lnTo>
                  <a:lnTo>
                    <a:pt x="9" y="251"/>
                  </a:lnTo>
                  <a:lnTo>
                    <a:pt x="0" y="241"/>
                  </a:lnTo>
                  <a:lnTo>
                    <a:pt x="9" y="229"/>
                  </a:lnTo>
                  <a:lnTo>
                    <a:pt x="9" y="204"/>
                  </a:lnTo>
                  <a:lnTo>
                    <a:pt x="5" y="192"/>
                  </a:lnTo>
                  <a:lnTo>
                    <a:pt x="0" y="178"/>
                  </a:lnTo>
                  <a:lnTo>
                    <a:pt x="5" y="160"/>
                  </a:lnTo>
                  <a:lnTo>
                    <a:pt x="28" y="112"/>
                  </a:lnTo>
                  <a:lnTo>
                    <a:pt x="29" y="93"/>
                  </a:lnTo>
                  <a:lnTo>
                    <a:pt x="42" y="73"/>
                  </a:lnTo>
                  <a:lnTo>
                    <a:pt x="42" y="60"/>
                  </a:lnTo>
                  <a:lnTo>
                    <a:pt x="46" y="39"/>
                  </a:lnTo>
                  <a:close/>
                </a:path>
              </a:pathLst>
            </a:custGeom>
            <a:gradFill rotWithShape="0">
              <a:gsLst>
                <a:gs pos="0">
                  <a:srgbClr val="FAFCBC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35" name="Line 46"/>
          <p:cNvSpPr>
            <a:spLocks noChangeShapeType="1"/>
          </p:cNvSpPr>
          <p:nvPr userDrawn="1"/>
        </p:nvSpPr>
        <p:spPr bwMode="auto">
          <a:xfrm>
            <a:off x="304800" y="6453188"/>
            <a:ext cx="6553200" cy="0"/>
          </a:xfrm>
          <a:prstGeom prst="line">
            <a:avLst/>
          </a:prstGeom>
          <a:noFill/>
          <a:ln w="47625" cmpd="thickThin">
            <a:solidFill>
              <a:srgbClr val="00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新細明體" panose="02020500000000000000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  <a:cs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  <a:cs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  <a:cs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  <a:cs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  <a:cs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  <a:cs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  <a:cs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panose="02020500000000000000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panose="02020500000000000000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r>
              <a:rPr lang="en-US" altLang="zh-TW"/>
              <a:t>Issue date:2017/07/05 Version A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altLang="zh-TW"/>
              <a:t>Foxlink Confidential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DE71205-D409-429E-86F2-04D03867DEEA}" type="slidenum">
              <a:rPr lang="en-US" altLang="zh-TW"/>
            </a:fld>
            <a:endParaRPr lang="en-US" altLang="zh-TW"/>
          </a:p>
        </p:txBody>
      </p:sp>
      <p:sp>
        <p:nvSpPr>
          <p:cNvPr id="46" name="文字方塊 45"/>
          <p:cNvSpPr txBox="1"/>
          <p:nvPr/>
        </p:nvSpPr>
        <p:spPr>
          <a:xfrm>
            <a:off x="2326005" y="117475"/>
            <a:ext cx="49784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NXP S32K118 FIRMWARE</a:t>
            </a:r>
            <a:r>
              <a:rPr lang="zh-TW" altLang="en-US"/>
              <a:t>更新架構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68515" y="1897380"/>
            <a:ext cx="1397635" cy="3063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 sz="1200"/>
          </a:p>
        </p:txBody>
      </p:sp>
      <p:cxnSp>
        <p:nvCxnSpPr>
          <p:cNvPr id="9" name="直線接點 8"/>
          <p:cNvCxnSpPr/>
          <p:nvPr/>
        </p:nvCxnSpPr>
        <p:spPr>
          <a:xfrm>
            <a:off x="7168515" y="3126105"/>
            <a:ext cx="1440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327775" y="1897380"/>
            <a:ext cx="902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00000000H</a:t>
            </a:r>
            <a:endParaRPr lang="en-US" altLang="zh-TW" sz="1200"/>
          </a:p>
        </p:txBody>
      </p:sp>
      <p:sp>
        <p:nvSpPr>
          <p:cNvPr id="10" name="文字方塊 9"/>
          <p:cNvSpPr txBox="1"/>
          <p:nvPr/>
        </p:nvSpPr>
        <p:spPr>
          <a:xfrm>
            <a:off x="6283960" y="3225165"/>
            <a:ext cx="9899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0000A000H</a:t>
            </a:r>
            <a:endParaRPr lang="en-US" altLang="zh-TW" sz="1200"/>
          </a:p>
        </p:txBody>
      </p:sp>
      <p:sp>
        <p:nvSpPr>
          <p:cNvPr id="21" name="文字方塊 20"/>
          <p:cNvSpPr txBox="1"/>
          <p:nvPr/>
        </p:nvSpPr>
        <p:spPr>
          <a:xfrm>
            <a:off x="7174230" y="5091430"/>
            <a:ext cx="1812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NXP S32K PFlash</a:t>
            </a:r>
            <a:endParaRPr lang="en-US" altLang="zh-TW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34885" y="2273935"/>
            <a:ext cx="1398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600">
                <a:solidFill>
                  <a:srgbClr val="FF0000"/>
                </a:solidFill>
              </a:rPr>
              <a:t>bootloader</a:t>
            </a:r>
            <a:endParaRPr lang="en-US" altLang="zh-TW" sz="1600">
              <a:solidFill>
                <a:srgbClr val="FF0000"/>
              </a:solidFill>
            </a:endParaRPr>
          </a:p>
          <a:p>
            <a:r>
              <a:rPr lang="en-US" altLang="zh-TW" sz="1600">
                <a:solidFill>
                  <a:srgbClr val="FF0000"/>
                </a:solidFill>
              </a:rPr>
              <a:t>(40K Bytes)</a:t>
            </a:r>
            <a:endParaRPr lang="en-US" altLang="zh-TW" sz="160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34885" y="3716655"/>
            <a:ext cx="13436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500">
                <a:solidFill>
                  <a:srgbClr val="FF0000"/>
                </a:solidFill>
              </a:rPr>
              <a:t>application program</a:t>
            </a:r>
            <a:endParaRPr lang="en-US" altLang="zh-TW" sz="1500">
              <a:solidFill>
                <a:srgbClr val="FF0000"/>
              </a:solidFill>
            </a:endParaRPr>
          </a:p>
          <a:p>
            <a:r>
              <a:rPr lang="en-US" altLang="zh-TW" sz="1500">
                <a:solidFill>
                  <a:srgbClr val="FF0000"/>
                </a:solidFill>
              </a:rPr>
              <a:t>(216K Bytes)</a:t>
            </a:r>
            <a:endParaRPr lang="en-US" altLang="zh-TW" sz="1500">
              <a:solidFill>
                <a:srgbClr val="FF0000"/>
              </a:solidFill>
            </a:endParaRPr>
          </a:p>
        </p:txBody>
      </p:sp>
      <p:sp>
        <p:nvSpPr>
          <p:cNvPr id="13" name="圓角化對角線角落矩形 12"/>
          <p:cNvSpPr/>
          <p:nvPr/>
        </p:nvSpPr>
        <p:spPr>
          <a:xfrm>
            <a:off x="2713355" y="2070100"/>
            <a:ext cx="1689735" cy="70358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p>
            <a:r>
              <a:rPr lang="en-US" altLang="zh-TW" sz="1400"/>
              <a:t>CAN programmer </a:t>
            </a:r>
            <a:endParaRPr lang="en-US" altLang="zh-TW" sz="1400"/>
          </a:p>
          <a:p>
            <a:r>
              <a:rPr lang="en-US" altLang="zh-TW" sz="1400"/>
              <a:t>e.g, EZCAN</a:t>
            </a:r>
            <a:endParaRPr lang="en-US" altLang="zh-TW" sz="140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2435860"/>
            <a:ext cx="1690370" cy="1690370"/>
          </a:xfrm>
          <a:prstGeom prst="rect">
            <a:avLst/>
          </a:prstGeom>
        </p:spPr>
      </p:pic>
      <p:sp>
        <p:nvSpPr>
          <p:cNvPr id="17" name="手繪多邊形 16"/>
          <p:cNvSpPr/>
          <p:nvPr/>
        </p:nvSpPr>
        <p:spPr>
          <a:xfrm>
            <a:off x="1719580" y="2435860"/>
            <a:ext cx="1057910" cy="1114425"/>
          </a:xfrm>
          <a:custGeom>
            <a:avLst/>
            <a:gdLst>
              <a:gd name="connisteX0" fmla="*/ 0 w 1057910"/>
              <a:gd name="connsiteY0" fmla="*/ 1114585 h 1114585"/>
              <a:gd name="connisteX1" fmla="*/ 338455 w 1057910"/>
              <a:gd name="connsiteY1" fmla="*/ 458630 h 1114585"/>
              <a:gd name="connisteX2" fmla="*/ 613410 w 1057910"/>
              <a:gd name="connsiteY2" fmla="*/ 24290 h 1114585"/>
              <a:gd name="connisteX3" fmla="*/ 497205 w 1057910"/>
              <a:gd name="connsiteY3" fmla="*/ 744380 h 1114585"/>
              <a:gd name="connisteX4" fmla="*/ 930910 w 1057910"/>
              <a:gd name="connsiteY4" fmla="*/ 77630 h 1114585"/>
              <a:gd name="connisteX5" fmla="*/ 1057910 w 1057910"/>
              <a:gd name="connsiteY5" fmla="*/ 66835 h 1114585"/>
              <a:gd name="connisteX6" fmla="*/ 930910 w 1057910"/>
              <a:gd name="connsiteY6" fmla="*/ 341790 h 1114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057910" h="1114585">
                <a:moveTo>
                  <a:pt x="0" y="1114585"/>
                </a:moveTo>
                <a:cubicBezTo>
                  <a:pt x="62230" y="992030"/>
                  <a:pt x="215900" y="676435"/>
                  <a:pt x="338455" y="458630"/>
                </a:cubicBezTo>
                <a:cubicBezTo>
                  <a:pt x="461010" y="240825"/>
                  <a:pt x="581660" y="-32860"/>
                  <a:pt x="613410" y="24290"/>
                </a:cubicBezTo>
                <a:cubicBezTo>
                  <a:pt x="645160" y="81440"/>
                  <a:pt x="433705" y="733585"/>
                  <a:pt x="497205" y="744380"/>
                </a:cubicBezTo>
                <a:cubicBezTo>
                  <a:pt x="560705" y="755175"/>
                  <a:pt x="818515" y="212885"/>
                  <a:pt x="930910" y="77630"/>
                </a:cubicBezTo>
                <a:cubicBezTo>
                  <a:pt x="1043305" y="-57625"/>
                  <a:pt x="1057910" y="14130"/>
                  <a:pt x="1057910" y="66835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p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13080" y="2857500"/>
            <a:ext cx="1027430" cy="4603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TW" altLang="en-US" sz="1200">
                <a:solidFill>
                  <a:srgbClr val="0000FF"/>
                </a:solidFill>
              </a:rPr>
              <a:t>UpdateMcuApp.exe</a:t>
            </a:r>
            <a:endParaRPr lang="zh-TW" altLang="en-US" sz="1200">
              <a:solidFill>
                <a:srgbClr val="0000FF"/>
              </a:solidFill>
            </a:endParaRPr>
          </a:p>
        </p:txBody>
      </p:sp>
      <p:cxnSp>
        <p:nvCxnSpPr>
          <p:cNvPr id="22" name="直線接點 21"/>
          <p:cNvCxnSpPr>
            <a:endCxn id="24" idx="2"/>
          </p:cNvCxnSpPr>
          <p:nvPr/>
        </p:nvCxnSpPr>
        <p:spPr>
          <a:xfrm>
            <a:off x="4450715" y="2418715"/>
            <a:ext cx="791845" cy="31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5242560" y="1341120"/>
            <a:ext cx="3672205" cy="4176395"/>
          </a:xfrm>
          <a:prstGeom prst="roundRect">
            <a:avLst/>
          </a:prstGeom>
          <a:noFill/>
          <a:ln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/>
          </a:p>
        </p:txBody>
      </p:sp>
      <p:sp>
        <p:nvSpPr>
          <p:cNvPr id="24" name="圓角化對角線角落矩形 23"/>
          <p:cNvSpPr/>
          <p:nvPr/>
        </p:nvSpPr>
        <p:spPr>
          <a:xfrm>
            <a:off x="5242560" y="2070100"/>
            <a:ext cx="869950" cy="70358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p>
            <a:r>
              <a:rPr lang="en-US" altLang="zh-TW" sz="1400"/>
              <a:t>CAN </a:t>
            </a:r>
            <a:endParaRPr lang="en-US" altLang="zh-TW" sz="1400"/>
          </a:p>
          <a:p>
            <a:r>
              <a:rPr lang="en-US" altLang="zh-TW" sz="1300"/>
              <a:t>interface</a:t>
            </a:r>
            <a:endParaRPr lang="en-US" altLang="zh-TW" sz="1300"/>
          </a:p>
        </p:txBody>
      </p:sp>
      <p:cxnSp>
        <p:nvCxnSpPr>
          <p:cNvPr id="25" name="直線單箭頭接點 24"/>
          <p:cNvCxnSpPr>
            <a:stCxn id="24" idx="0"/>
          </p:cNvCxnSpPr>
          <p:nvPr/>
        </p:nvCxnSpPr>
        <p:spPr>
          <a:xfrm flipV="1">
            <a:off x="6112510" y="2418715"/>
            <a:ext cx="1002030" cy="3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>
            <a:off x="6283960" y="2421890"/>
            <a:ext cx="830580" cy="789305"/>
          </a:xfrm>
          <a:prstGeom prst="bentConnector3">
            <a:avLst>
              <a:gd name="adj1" fmla="val 229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574665" y="4917440"/>
            <a:ext cx="877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>
                <a:solidFill>
                  <a:srgbClr val="FFC000"/>
                </a:solidFill>
              </a:rPr>
              <a:t>MCU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13080" y="4041140"/>
            <a:ext cx="430593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以</a:t>
            </a: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CAN bus</a:t>
            </a: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當作更新</a:t>
            </a: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firmware</a:t>
            </a: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的介面</a:t>
            </a:r>
            <a:endParaRPr lang="zh-TW" altLang="en-US" sz="17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bootloader</a:t>
            </a: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與</a:t>
            </a: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application</a:t>
            </a: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為各自獨立的兩個專案</a:t>
            </a:r>
            <a:endParaRPr lang="zh-TW" altLang="en-US" sz="17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在</a:t>
            </a: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application</a:t>
            </a: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端亦須預留</a:t>
            </a: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CAN bus,</a:t>
            </a: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使其能接收來自</a:t>
            </a: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PC</a:t>
            </a: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端觸發更新的</a:t>
            </a: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command</a:t>
            </a:r>
            <a:endParaRPr lang="en-US" altLang="zh-TW" sz="17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(</a:t>
            </a: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跳回</a:t>
            </a: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bootloader</a:t>
            </a:r>
            <a:r>
              <a:rPr lang="zh-TW" altLang="en-US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更新</a:t>
            </a:r>
            <a:r>
              <a:rPr lang="en-US" altLang="zh-TW" sz="17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)</a:t>
            </a:r>
            <a:endParaRPr lang="en-US" altLang="zh-TW" sz="17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297545" y="6616383"/>
            <a:ext cx="1905000" cy="252412"/>
          </a:xfrm>
        </p:spPr>
        <p:txBody>
          <a:bodyPr/>
          <a:p>
            <a:fld id="{EC7FAF0D-18FB-4F70-8848-E052DE963D8D}" type="slidenum">
              <a:rPr lang="en-US" altLang="zh-TW" sz="1200"/>
            </a:fld>
            <a:endParaRPr lang="en-US" altLang="zh-TW" sz="120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2900824" y="6563678"/>
            <a:ext cx="2455862" cy="293688"/>
          </a:xfrm>
        </p:spPr>
        <p:txBody>
          <a:bodyPr/>
          <a:p>
            <a:pPr>
              <a:defRPr/>
            </a:pP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Foxlink Confidential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0" y="3369310"/>
            <a:ext cx="894715" cy="3063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 sz="1200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1143000" y="4062730"/>
            <a:ext cx="892175" cy="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1147445" y="4982210"/>
            <a:ext cx="892810" cy="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337945" y="3646805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ROM</a:t>
            </a:r>
            <a:endParaRPr lang="en-US" altLang="zh-TW" sz="1200"/>
          </a:p>
        </p:txBody>
      </p:sp>
      <p:sp>
        <p:nvSpPr>
          <p:cNvPr id="11" name="文字方塊 10"/>
          <p:cNvSpPr txBox="1"/>
          <p:nvPr/>
        </p:nvSpPr>
        <p:spPr>
          <a:xfrm>
            <a:off x="1337945" y="5376545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SFR</a:t>
            </a:r>
            <a:endParaRPr lang="en-US" altLang="zh-TW" sz="1200"/>
          </a:p>
        </p:txBody>
      </p:sp>
      <p:sp>
        <p:nvSpPr>
          <p:cNvPr id="12" name="文字方塊 11"/>
          <p:cNvSpPr txBox="1"/>
          <p:nvPr/>
        </p:nvSpPr>
        <p:spPr>
          <a:xfrm>
            <a:off x="1057910" y="5652135"/>
            <a:ext cx="9798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TW" sz="1200">
                <a:sym typeface="+mn-ea"/>
              </a:rPr>
              <a:t>(pheripheral)</a:t>
            </a:r>
            <a:endParaRPr lang="en-US" altLang="zh-TW" sz="1200">
              <a:sym typeface="+mn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42875" y="3171190"/>
            <a:ext cx="902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00000000H</a:t>
            </a:r>
            <a:endParaRPr lang="en-US" altLang="zh-TW" sz="1200"/>
          </a:p>
        </p:txBody>
      </p:sp>
      <p:sp>
        <p:nvSpPr>
          <p:cNvPr id="15" name="矩形 14"/>
          <p:cNvSpPr/>
          <p:nvPr/>
        </p:nvSpPr>
        <p:spPr>
          <a:xfrm>
            <a:off x="2544445" y="2695575"/>
            <a:ext cx="773430" cy="1226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1146810" y="4999990"/>
            <a:ext cx="890905" cy="100965"/>
          </a:xfrm>
          <a:prstGeom prst="rect">
            <a:avLst/>
          </a:prstGeom>
          <a:pattFill prst="wdUpDiag">
            <a:fgClr>
              <a:schemeClr val="bg2">
                <a:lumMod val="20000"/>
                <a:lumOff val="80000"/>
              </a:schemeClr>
            </a:fgClr>
            <a:bgClr>
              <a:schemeClr val="bg1"/>
            </a:bgClr>
          </a:patt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 sz="1200"/>
          </a:p>
        </p:txBody>
      </p:sp>
      <p:cxnSp>
        <p:nvCxnSpPr>
          <p:cNvPr id="17" name="直線接點 16"/>
          <p:cNvCxnSpPr/>
          <p:nvPr/>
        </p:nvCxnSpPr>
        <p:spPr>
          <a:xfrm>
            <a:off x="1147445" y="5102860"/>
            <a:ext cx="908050" cy="1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2037080" y="2698115"/>
            <a:ext cx="507365" cy="6705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030730" y="3922395"/>
            <a:ext cx="513715" cy="1454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2544445" y="3447415"/>
            <a:ext cx="773430" cy="1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630170" y="2895600"/>
            <a:ext cx="600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PFlash</a:t>
            </a:r>
            <a:endParaRPr lang="en-US" altLang="zh-TW" sz="1200"/>
          </a:p>
        </p:txBody>
      </p:sp>
      <p:sp>
        <p:nvSpPr>
          <p:cNvPr id="22" name="文字方塊 21"/>
          <p:cNvSpPr txBox="1"/>
          <p:nvPr/>
        </p:nvSpPr>
        <p:spPr>
          <a:xfrm>
            <a:off x="2501265" y="3545205"/>
            <a:ext cx="889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FlashNVM</a:t>
            </a:r>
            <a:endParaRPr lang="en-US" altLang="zh-TW" sz="1200"/>
          </a:p>
        </p:txBody>
      </p:sp>
      <p:sp>
        <p:nvSpPr>
          <p:cNvPr id="23" name="矩形 22"/>
          <p:cNvSpPr/>
          <p:nvPr/>
        </p:nvSpPr>
        <p:spPr>
          <a:xfrm>
            <a:off x="4258945" y="2110740"/>
            <a:ext cx="1449070" cy="35413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 sz="1200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3335020" y="2132330"/>
            <a:ext cx="946150" cy="5734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344545" y="3429000"/>
            <a:ext cx="936625" cy="22320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258945" y="3545205"/>
            <a:ext cx="14490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259580" y="2188845"/>
            <a:ext cx="1681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ARM Cortex-M0</a:t>
            </a:r>
            <a:endParaRPr lang="en-US" altLang="zh-TW" sz="1200"/>
          </a:p>
          <a:p>
            <a:r>
              <a:rPr lang="en-US" altLang="zh-TW" sz="1200"/>
              <a:t>Vector Table</a:t>
            </a:r>
            <a:endParaRPr lang="en-US" altLang="zh-TW" sz="1200"/>
          </a:p>
          <a:p>
            <a:r>
              <a:rPr lang="en-US" altLang="zh-TW" sz="1200"/>
              <a:t>              +</a:t>
            </a:r>
            <a:endParaRPr lang="en-US" altLang="zh-TW" sz="1200"/>
          </a:p>
        </p:txBody>
      </p:sp>
      <p:sp>
        <p:nvSpPr>
          <p:cNvPr id="29" name="文字方塊 28"/>
          <p:cNvSpPr txBox="1"/>
          <p:nvPr/>
        </p:nvSpPr>
        <p:spPr>
          <a:xfrm>
            <a:off x="155575" y="5100955"/>
            <a:ext cx="90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1200"/>
              <a:t>40000000H</a:t>
            </a:r>
            <a:endParaRPr lang="en-US" altLang="zh-TW" sz="1200"/>
          </a:p>
        </p:txBody>
      </p:sp>
      <p:sp>
        <p:nvSpPr>
          <p:cNvPr id="30" name="文字方塊 29"/>
          <p:cNvSpPr txBox="1"/>
          <p:nvPr/>
        </p:nvSpPr>
        <p:spPr>
          <a:xfrm>
            <a:off x="142875" y="4056380"/>
            <a:ext cx="998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1C000000H</a:t>
            </a:r>
            <a:endParaRPr lang="en-US" altLang="zh-TW" sz="1200"/>
          </a:p>
        </p:txBody>
      </p:sp>
      <p:sp>
        <p:nvSpPr>
          <p:cNvPr id="31" name="文字方塊 30"/>
          <p:cNvSpPr txBox="1"/>
          <p:nvPr/>
        </p:nvSpPr>
        <p:spPr>
          <a:xfrm>
            <a:off x="1337945" y="4447540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RAM</a:t>
            </a:r>
            <a:endParaRPr lang="en-US" altLang="zh-TW" sz="1200"/>
          </a:p>
        </p:txBody>
      </p:sp>
      <p:sp>
        <p:nvSpPr>
          <p:cNvPr id="32" name="文字方塊 31"/>
          <p:cNvSpPr txBox="1"/>
          <p:nvPr/>
        </p:nvSpPr>
        <p:spPr>
          <a:xfrm>
            <a:off x="4258945" y="2803525"/>
            <a:ext cx="168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NXP S32K Interrupt</a:t>
            </a:r>
            <a:endParaRPr lang="en-US" altLang="zh-TW" sz="1200"/>
          </a:p>
          <a:p>
            <a:r>
              <a:rPr lang="en-US" altLang="zh-TW" sz="1200"/>
              <a:t>Vector Table</a:t>
            </a:r>
            <a:endParaRPr lang="en-US" altLang="zh-TW" sz="1200"/>
          </a:p>
        </p:txBody>
      </p:sp>
      <p:sp>
        <p:nvSpPr>
          <p:cNvPr id="33" name="文字方塊 32"/>
          <p:cNvSpPr txBox="1"/>
          <p:nvPr/>
        </p:nvSpPr>
        <p:spPr>
          <a:xfrm>
            <a:off x="3864610" y="2018030"/>
            <a:ext cx="39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0H</a:t>
            </a:r>
            <a:endParaRPr lang="en-US" altLang="zh-TW" sz="1200"/>
          </a:p>
        </p:txBody>
      </p:sp>
      <p:sp>
        <p:nvSpPr>
          <p:cNvPr id="34" name="文字方塊 33"/>
          <p:cNvSpPr txBox="1"/>
          <p:nvPr/>
        </p:nvSpPr>
        <p:spPr>
          <a:xfrm>
            <a:off x="3803650" y="2803525"/>
            <a:ext cx="515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10H</a:t>
            </a:r>
            <a:endParaRPr lang="en-US" altLang="zh-TW" sz="1200"/>
          </a:p>
        </p:txBody>
      </p:sp>
      <p:sp>
        <p:nvSpPr>
          <p:cNvPr id="35" name="文字方塊 34"/>
          <p:cNvSpPr txBox="1"/>
          <p:nvPr/>
        </p:nvSpPr>
        <p:spPr>
          <a:xfrm>
            <a:off x="3803650" y="3545205"/>
            <a:ext cx="515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C0H</a:t>
            </a:r>
            <a:endParaRPr lang="en-US" altLang="zh-TW" sz="1200"/>
          </a:p>
        </p:txBody>
      </p:sp>
      <p:sp>
        <p:nvSpPr>
          <p:cNvPr id="36" name="文字方塊 35"/>
          <p:cNvSpPr txBox="1"/>
          <p:nvPr/>
        </p:nvSpPr>
        <p:spPr>
          <a:xfrm>
            <a:off x="4461510" y="3743325"/>
            <a:ext cx="1681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Reserved</a:t>
            </a:r>
            <a:endParaRPr lang="en-US" altLang="zh-TW" sz="1200"/>
          </a:p>
        </p:txBody>
      </p:sp>
      <p:sp>
        <p:nvSpPr>
          <p:cNvPr id="37" name="文字方塊 36"/>
          <p:cNvSpPr txBox="1"/>
          <p:nvPr/>
        </p:nvSpPr>
        <p:spPr>
          <a:xfrm>
            <a:off x="4624070" y="4269740"/>
            <a:ext cx="1681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IFR</a:t>
            </a:r>
            <a:endParaRPr lang="en-US" altLang="zh-TW" sz="1200"/>
          </a:p>
        </p:txBody>
      </p:sp>
      <p:sp>
        <p:nvSpPr>
          <p:cNvPr id="38" name="文字方塊 37"/>
          <p:cNvSpPr txBox="1"/>
          <p:nvPr/>
        </p:nvSpPr>
        <p:spPr>
          <a:xfrm>
            <a:off x="3743960" y="4171950"/>
            <a:ext cx="717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3C0H</a:t>
            </a:r>
            <a:endParaRPr lang="en-US" altLang="zh-TW" sz="1200"/>
          </a:p>
        </p:txBody>
      </p:sp>
      <p:sp>
        <p:nvSpPr>
          <p:cNvPr id="39" name="文字方塊 38"/>
          <p:cNvSpPr txBox="1"/>
          <p:nvPr/>
        </p:nvSpPr>
        <p:spPr>
          <a:xfrm>
            <a:off x="3764280" y="4486910"/>
            <a:ext cx="717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400H</a:t>
            </a:r>
            <a:endParaRPr lang="en-US" altLang="zh-TW" sz="1200"/>
          </a:p>
        </p:txBody>
      </p:sp>
      <p:cxnSp>
        <p:nvCxnSpPr>
          <p:cNvPr id="40" name="直線接點 39"/>
          <p:cNvCxnSpPr/>
          <p:nvPr/>
        </p:nvCxnSpPr>
        <p:spPr>
          <a:xfrm>
            <a:off x="4258310" y="4194175"/>
            <a:ext cx="14490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258310" y="4545330"/>
            <a:ext cx="14490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454525" y="4916170"/>
            <a:ext cx="1195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bootloader</a:t>
            </a:r>
            <a:endParaRPr lang="en-US" altLang="zh-TW" sz="1200"/>
          </a:p>
          <a:p>
            <a:r>
              <a:rPr lang="en-US" altLang="zh-TW" sz="1200"/>
              <a:t>/User  program</a:t>
            </a:r>
            <a:endParaRPr lang="en-US" altLang="zh-TW" sz="1200"/>
          </a:p>
        </p:txBody>
      </p:sp>
      <p:sp>
        <p:nvSpPr>
          <p:cNvPr id="46" name="文字方塊 45"/>
          <p:cNvSpPr txBox="1"/>
          <p:nvPr/>
        </p:nvSpPr>
        <p:spPr>
          <a:xfrm>
            <a:off x="2303780" y="127000"/>
            <a:ext cx="4536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NXP S32K118 </a:t>
            </a:r>
            <a:r>
              <a:rPr lang="zh-TW" altLang="en-US"/>
              <a:t>的 </a:t>
            </a:r>
            <a:r>
              <a:rPr lang="en-US" altLang="zh-TW"/>
              <a:t>MEMORY MAP</a:t>
            </a:r>
            <a:endParaRPr lang="en-US" altLang="zh-TW"/>
          </a:p>
        </p:txBody>
      </p:sp>
      <p:sp>
        <p:nvSpPr>
          <p:cNvPr id="48" name="直線圖說文字 1 47"/>
          <p:cNvSpPr/>
          <p:nvPr/>
        </p:nvSpPr>
        <p:spPr>
          <a:xfrm>
            <a:off x="6443980" y="3369310"/>
            <a:ext cx="2565400" cy="2007235"/>
          </a:xfrm>
          <a:prstGeom prst="borderCallout1">
            <a:avLst>
              <a:gd name="adj1" fmla="val 9783"/>
              <a:gd name="adj2" fmla="val -928"/>
              <a:gd name="adj3" fmla="val -59791"/>
              <a:gd name="adj4" fmla="val -45965"/>
            </a:avLst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 sz="1200">
              <a:solidFill>
                <a:schemeClr val="tx1"/>
              </a:solidFill>
            </a:endParaRPr>
          </a:p>
          <a:p>
            <a:endParaRPr lang="zh-TW" altLang="en-US" sz="1200">
              <a:solidFill>
                <a:schemeClr val="tx1"/>
              </a:solidFill>
            </a:endParaRPr>
          </a:p>
          <a:p>
            <a:r>
              <a:rPr lang="zh-TW" altLang="en-US" sz="1200">
                <a:solidFill>
                  <a:schemeClr val="tx1"/>
                </a:solidFill>
              </a:rPr>
              <a:t>其中</a:t>
            </a:r>
            <a:r>
              <a:rPr lang="en-US" altLang="zh-TW" sz="1200">
                <a:solidFill>
                  <a:schemeClr val="tx1"/>
                </a:solidFill>
              </a:rPr>
              <a:t>:</a:t>
            </a:r>
            <a:endParaRPr lang="en-US" altLang="zh-TW" sz="1200">
              <a:solidFill>
                <a:schemeClr val="tx1"/>
              </a:solidFill>
            </a:endParaRPr>
          </a:p>
          <a:p>
            <a:r>
              <a:rPr lang="zh-TW" altLang="en-US" sz="1200">
                <a:solidFill>
                  <a:srgbClr val="0070C0"/>
                </a:solidFill>
              </a:rPr>
              <a:t> </a:t>
            </a:r>
            <a:r>
              <a:rPr lang="en-US" altLang="zh-TW" sz="1200">
                <a:solidFill>
                  <a:srgbClr val="0070C0"/>
                </a:solidFill>
              </a:rPr>
              <a:t>address 0H :</a:t>
            </a:r>
            <a:r>
              <a:rPr lang="zh-TW" altLang="en-US" sz="1200">
                <a:solidFill>
                  <a:srgbClr val="0070C0"/>
                </a:solidFill>
              </a:rPr>
              <a:t>儲存一個位址</a:t>
            </a:r>
            <a:r>
              <a:rPr lang="zh-TW" altLang="en-US" sz="1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¸此位址之後會提供給</a:t>
            </a:r>
            <a:r>
              <a:rPr lang="en-US" altLang="zh-TW" sz="1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register </a:t>
            </a:r>
            <a:r>
              <a:rPr lang="zh-TW" altLang="en-US" sz="1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 </a:t>
            </a:r>
            <a:r>
              <a:rPr lang="en-US" altLang="zh-TW" sz="1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 </a:t>
            </a:r>
            <a:r>
              <a:rPr lang="zh-TW" altLang="en-US" sz="1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指標暫存器</a:t>
            </a:r>
            <a:endParaRPr lang="zh-TW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4H:</a:t>
            </a:r>
            <a:r>
              <a:rPr lang="zh-TW" altLang="en-US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儲存一個位址</a:t>
            </a:r>
            <a:r>
              <a:rPr lang="en-US" altLang="zh-TW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此位址會提供給 </a:t>
            </a:r>
            <a:r>
              <a:rPr lang="en-US" altLang="zh-TW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register </a:t>
            </a:r>
            <a:r>
              <a:rPr lang="zh-TW" altLang="en-US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 </a:t>
            </a:r>
            <a:r>
              <a:rPr lang="en-US" altLang="zh-TW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</a:t>
            </a:r>
            <a:r>
              <a:rPr lang="zh-TW" altLang="en-US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指標暫存器</a:t>
            </a:r>
            <a:endParaRPr lang="zh-TW" altLang="en-US" sz="1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6444615" y="1181100"/>
            <a:ext cx="2564130" cy="1652270"/>
            <a:chOff x="9930" y="1179"/>
            <a:chExt cx="4038" cy="2602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30" y="1179"/>
              <a:ext cx="4039" cy="2603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10148" y="2941"/>
              <a:ext cx="1701" cy="143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0">
                  <a:srgbClr val="FFC000">
                    <a:alpha val="26000"/>
                  </a:srgb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0148" y="3178"/>
              <a:ext cx="1701" cy="143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0">
                  <a:srgbClr val="FFC000">
                    <a:alpha val="26000"/>
                  </a:srgb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zh-TW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4258310" y="2117725"/>
            <a:ext cx="1007745" cy="87630"/>
          </a:xfrm>
          <a:prstGeom prst="rect">
            <a:avLst/>
          </a:prstGeom>
          <a:solidFill>
            <a:srgbClr val="FF0000"/>
          </a:solidFill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/>
          </a:p>
        </p:txBody>
      </p:sp>
      <p:graphicFrame>
        <p:nvGraphicFramePr>
          <p:cNvPr id="54" name="圓桌 53"/>
          <p:cNvGraphicFramePr/>
          <p:nvPr/>
        </p:nvGraphicFramePr>
        <p:xfrm>
          <a:off x="7124700" y="3500120"/>
          <a:ext cx="14630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"/>
                <a:gridCol w="208280"/>
                <a:gridCol w="182880"/>
                <a:gridCol w="157480"/>
                <a:gridCol w="208280"/>
                <a:gridCol w="132080"/>
                <a:gridCol w="208280"/>
                <a:gridCol w="2082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6697345" y="3341370"/>
            <a:ext cx="14668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800"/>
              <a:t>offset     +0h                     +4h   </a:t>
            </a:r>
            <a:endParaRPr lang="en-US" altLang="zh-TW" sz="800"/>
          </a:p>
        </p:txBody>
      </p:sp>
      <p:sp>
        <p:nvSpPr>
          <p:cNvPr id="5" name="矩形 4"/>
          <p:cNvSpPr/>
          <p:nvPr/>
        </p:nvSpPr>
        <p:spPr>
          <a:xfrm>
            <a:off x="4259580" y="2123440"/>
            <a:ext cx="52324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C7FAF0D-18FB-4F70-8848-E052DE963D8D}" type="slidenum">
              <a:rPr lang="en-US" altLang="zh-TW"/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Foxlink Confidential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013710" y="109220"/>
            <a:ext cx="3123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LINKER SCRIPT FILE</a:t>
            </a:r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4046220"/>
            <a:ext cx="5307330" cy="2193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5" y="1416685"/>
            <a:ext cx="5090795" cy="2247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9120" y="956310"/>
            <a:ext cx="3846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bootloader linker file settings: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579120" y="3533775"/>
            <a:ext cx="3896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application linker file settings:</a:t>
            </a:r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C7FAF0D-18FB-4F70-8848-E052DE963D8D}" type="slidenum">
              <a:rPr lang="en-US" altLang="zh-TW"/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Foxlink Confidential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05790" y="109855"/>
            <a:ext cx="793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RELOCATE THE ADDRESS BEFORE JUMPING TO APP(1)</a:t>
            </a:r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510540" y="796290"/>
            <a:ext cx="852487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bootloader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程式以及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app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程式為各自獨立的專案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,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所以在編譯之後會產生各自所屬的中段向量表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,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假設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bootloader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在完成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app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更新之後且確認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app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為有效的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,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當欲從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bootloader jump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到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app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執行時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,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我們須對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MCU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的兩個 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core registers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外加一個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vector offset register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做設定</a:t>
            </a:r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  <a:sym typeface="+mn-ea"/>
            </a:endParaRPr>
          </a:p>
          <a:p>
            <a:pPr algn="l"/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1. </a:t>
            </a:r>
            <a:r>
              <a:rPr lang="en-US" altLang="zh-TW" sz="1600" b="1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VTOR (Vector Table Register):</a:t>
            </a:r>
            <a:endParaRPr lang="en-US" altLang="zh-TW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 Application code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所屬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vector table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的起始位址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,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在編譯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app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的時候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,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我們透過</a:t>
            </a:r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 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linker scrupt file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將向量表設置在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app image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的最前端的位址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,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而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vector table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裡</a:t>
            </a:r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面包含兩個訊息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,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其一為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ARM Cortex -M0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基本的中斷向量表 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(offset 0H~FH), </a:t>
            </a:r>
            <a:endParaRPr lang="en-US" altLang="zh-TW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其二為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NXP  S32K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的中斷向量表 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(10H~)</a:t>
            </a:r>
            <a:endParaRPr lang="en-US" altLang="zh-TW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// Update the vector table to the reset vector of the application.</a:t>
            </a:r>
            <a:endParaRPr lang="zh-TW" altLang="en-US" sz="1600">
              <a:solidFill>
                <a:srgbClr val="FF0000"/>
              </a:solidFill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    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S32_SCB-&gt;VTOR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 = (uint32_t)MEM_APP_START;  </a:t>
            </a:r>
            <a:endParaRPr lang="en-US" altLang="zh-TW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2. </a:t>
            </a:r>
            <a:r>
              <a:rPr lang="en-US" altLang="zh-TW" sz="1600" b="1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PC (Program Counter) :</a:t>
            </a:r>
            <a:endParaRPr lang="en-US" altLang="zh-TW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    Application code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程式進入點的位址 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(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也就是程式中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Starup code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裡面的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Reset Handler</a:t>
            </a:r>
            <a:endParaRPr lang="en-US" altLang="zh-TW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  <a:sym typeface="+mn-ea"/>
            </a:endParaRPr>
          </a:p>
          <a:p>
            <a:pPr algn="l"/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   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所在的位址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), 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而這個資訊會儲存在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application image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的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offset 4h</a:t>
            </a:r>
            <a:endParaRPr lang="en-US" altLang="zh-TW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   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// Point to the start reset vector for the  application.</a:t>
            </a:r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    p_jump_to_app = ((uint32_t)MEM_APP_START+4);  </a:t>
            </a:r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3.</a:t>
            </a:r>
            <a:r>
              <a:rPr lang="en-US" altLang="zh-TW" sz="1600" b="1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SP(Stack Pointer):</a:t>
            </a:r>
            <a:endParaRPr lang="en-US" altLang="zh-TW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    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application code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使用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stack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的起始位址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,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這個位址資訊可以從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Vector table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的</a:t>
            </a:r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offset </a:t>
            </a:r>
            <a:endParaRPr lang="en-US" altLang="zh-TW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  <a:sym typeface="+mn-ea"/>
            </a:endParaRPr>
          </a:p>
          <a:p>
            <a:pPr algn="l"/>
            <a:r>
              <a:rPr lang="en-US" altLang="zh-TW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    0H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裡面找到      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       </a:t>
            </a:r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TW" altLang="en-US" sz="16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//Set stack for the application</a:t>
            </a:r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TW" altLang="en-US" sz="1600">
                <a:solidFill>
                  <a:srgbClr val="FF0000"/>
                </a:solidFill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    MSR_MSP</a:t>
            </a:r>
            <a:r>
              <a:rPr lang="zh-TW" altLang="en-US" sz="1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(*(volatile uint32_t*)MEM_APP_START); </a:t>
            </a:r>
            <a:endParaRPr lang="zh-TW" altLang="en-US" sz="16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群組 6"/>
          <p:cNvGrpSpPr/>
          <p:nvPr/>
        </p:nvGrpSpPr>
        <p:grpSpPr>
          <a:xfrm>
            <a:off x="5606415" y="1600200"/>
            <a:ext cx="3429000" cy="3006090"/>
            <a:chOff x="9930" y="1195"/>
            <a:chExt cx="4038" cy="2602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30" y="1195"/>
              <a:ext cx="4039" cy="2603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10148" y="2941"/>
              <a:ext cx="1701" cy="143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0">
                  <a:srgbClr val="FFC000">
                    <a:alpha val="26000"/>
                  </a:srgb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0148" y="3178"/>
              <a:ext cx="1701" cy="143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0">
                  <a:srgbClr val="FFC000">
                    <a:alpha val="26000"/>
                  </a:srgb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C7FAF0D-18FB-4F70-8848-E052DE963D8D}" type="slidenum">
              <a:rPr lang="en-US" altLang="zh-TW"/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Foxlink Confidential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30400" y="2869565"/>
            <a:ext cx="1296670" cy="35413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 sz="1200"/>
          </a:p>
        </p:txBody>
      </p:sp>
      <p:sp>
        <p:nvSpPr>
          <p:cNvPr id="8" name="圓角矩形 7"/>
          <p:cNvSpPr/>
          <p:nvPr/>
        </p:nvSpPr>
        <p:spPr>
          <a:xfrm>
            <a:off x="555625" y="4069715"/>
            <a:ext cx="812165" cy="40894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TW" sz="1600">
                <a:solidFill>
                  <a:schemeClr val="tx1"/>
                </a:solidFill>
              </a:rPr>
              <a:t>VTOR</a:t>
            </a:r>
            <a:endParaRPr lang="en-US" altLang="zh-TW" sz="160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50495" y="3794125"/>
            <a:ext cx="10534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0xE000ED08</a:t>
            </a:r>
            <a:endParaRPr lang="en-US" altLang="zh-TW" sz="120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367790" y="4180840"/>
            <a:ext cx="616585" cy="297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336675" y="4403090"/>
            <a:ext cx="647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A000H</a:t>
            </a:r>
            <a:endParaRPr lang="en-US" altLang="zh-TW" sz="1200"/>
          </a:p>
        </p:txBody>
      </p:sp>
      <p:sp>
        <p:nvSpPr>
          <p:cNvPr id="14" name="文字方塊 13"/>
          <p:cNvSpPr txBox="1"/>
          <p:nvPr/>
        </p:nvSpPr>
        <p:spPr>
          <a:xfrm>
            <a:off x="605790" y="101600"/>
            <a:ext cx="793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RELOCATE THE ADDRESS BEFORE JUMPING TO APP(2)</a:t>
            </a:r>
            <a:endParaRPr lang="en-US" altLang="zh-TW"/>
          </a:p>
        </p:txBody>
      </p:sp>
      <p:sp>
        <p:nvSpPr>
          <p:cNvPr id="42" name="流程圖:交替處理程序 41"/>
          <p:cNvSpPr/>
          <p:nvPr/>
        </p:nvSpPr>
        <p:spPr>
          <a:xfrm>
            <a:off x="1968500" y="2928620"/>
            <a:ext cx="1188720" cy="509905"/>
          </a:xfrm>
          <a:prstGeom prst="flowChartAlternate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TW" sz="1200">
                <a:solidFill>
                  <a:srgbClr val="FF0000"/>
                </a:solidFill>
              </a:rPr>
              <a:t>bootloader vector table</a:t>
            </a:r>
            <a:endParaRPr lang="en-US" altLang="zh-TW" sz="1200">
              <a:solidFill>
                <a:srgbClr val="FF0000"/>
              </a:solidFill>
            </a:endParaRPr>
          </a:p>
          <a:p>
            <a:endParaRPr lang="en-US" altLang="zh-TW" sz="1200">
              <a:solidFill>
                <a:srgbClr val="FF0000"/>
              </a:solidFill>
            </a:endParaRPr>
          </a:p>
        </p:txBody>
      </p:sp>
      <p:sp>
        <p:nvSpPr>
          <p:cNvPr id="4" name="流程圖:交替處理程序 3"/>
          <p:cNvSpPr/>
          <p:nvPr/>
        </p:nvSpPr>
        <p:spPr>
          <a:xfrm>
            <a:off x="1984375" y="4361815"/>
            <a:ext cx="1188720" cy="1045845"/>
          </a:xfrm>
          <a:prstGeom prst="flowChartAlternate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 altLang="zh-TW" sz="1200">
              <a:solidFill>
                <a:srgbClr val="FF0000"/>
              </a:solidFill>
            </a:endParaRPr>
          </a:p>
          <a:p>
            <a:r>
              <a:rPr lang="en-US" altLang="zh-TW" sz="1200">
                <a:solidFill>
                  <a:srgbClr val="FF0000"/>
                </a:solidFill>
              </a:rPr>
              <a:t>application vector table</a:t>
            </a:r>
            <a:endParaRPr lang="en-US" altLang="zh-TW" sz="1200">
              <a:solidFill>
                <a:srgbClr val="FF0000"/>
              </a:solidFill>
            </a:endParaRPr>
          </a:p>
          <a:p>
            <a:endParaRPr lang="en-US" altLang="zh-TW" sz="1200">
              <a:solidFill>
                <a:srgbClr val="FF0000"/>
              </a:solidFill>
            </a:endParaRPr>
          </a:p>
        </p:txBody>
      </p:sp>
      <p:sp>
        <p:nvSpPr>
          <p:cNvPr id="5" name="流程圖:交替處理程序 4"/>
          <p:cNvSpPr/>
          <p:nvPr/>
        </p:nvSpPr>
        <p:spPr>
          <a:xfrm>
            <a:off x="1984375" y="3510915"/>
            <a:ext cx="1188720" cy="671195"/>
          </a:xfrm>
          <a:prstGeom prst="flowChartAlternateProcess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altLang="zh-TW" sz="1200">
                <a:solidFill>
                  <a:srgbClr val="0000FF"/>
                </a:solidFill>
              </a:rPr>
              <a:t>bootloader</a:t>
            </a:r>
            <a:endParaRPr lang="en-US" altLang="zh-TW" sz="1200">
              <a:solidFill>
                <a:srgbClr val="FF0000"/>
              </a:solidFill>
            </a:endParaRPr>
          </a:p>
          <a:p>
            <a:endParaRPr lang="en-US" altLang="zh-TW" sz="1200">
              <a:solidFill>
                <a:srgbClr val="FF0000"/>
              </a:solidFill>
            </a:endParaRPr>
          </a:p>
        </p:txBody>
      </p:sp>
      <p:sp>
        <p:nvSpPr>
          <p:cNvPr id="6" name="流程圖:交替處理程序 5"/>
          <p:cNvSpPr/>
          <p:nvPr/>
        </p:nvSpPr>
        <p:spPr>
          <a:xfrm>
            <a:off x="1984375" y="5480685"/>
            <a:ext cx="1188720" cy="813435"/>
          </a:xfrm>
          <a:prstGeom prst="flowChartAlternateProcess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altLang="zh-TW" sz="1200">
                <a:solidFill>
                  <a:srgbClr val="0000FF"/>
                </a:solidFill>
              </a:rPr>
              <a:t>Reset Handler of </a:t>
            </a:r>
            <a:endParaRPr lang="en-US" altLang="zh-TW" sz="1200">
              <a:solidFill>
                <a:srgbClr val="0000FF"/>
              </a:solidFill>
            </a:endParaRPr>
          </a:p>
          <a:p>
            <a:pPr algn="ctr"/>
            <a:r>
              <a:rPr lang="en-US" altLang="zh-TW" sz="1200">
                <a:solidFill>
                  <a:srgbClr val="0000FF"/>
                </a:solidFill>
              </a:rPr>
              <a:t>application</a:t>
            </a:r>
            <a:endParaRPr lang="en-US" altLang="zh-TW" sz="1200">
              <a:solidFill>
                <a:srgbClr val="FF0000"/>
              </a:solidFill>
            </a:endParaRPr>
          </a:p>
          <a:p>
            <a:endParaRPr lang="en-US" altLang="zh-TW" sz="120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84375" y="4403090"/>
            <a:ext cx="875030" cy="7556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/>
          </a:p>
        </p:txBody>
      </p:sp>
      <p:cxnSp>
        <p:nvCxnSpPr>
          <p:cNvPr id="18" name="直線單箭頭接點 17"/>
          <p:cNvCxnSpPr>
            <a:stCxn id="50" idx="1"/>
            <a:endCxn id="19" idx="1"/>
          </p:cNvCxnSpPr>
          <p:nvPr/>
        </p:nvCxnSpPr>
        <p:spPr>
          <a:xfrm flipH="1" flipV="1">
            <a:off x="2315845" y="2467610"/>
            <a:ext cx="3475990" cy="1232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20" idx="1"/>
          </p:cNvCxnSpPr>
          <p:nvPr/>
        </p:nvCxnSpPr>
        <p:spPr>
          <a:xfrm flipH="1" flipV="1">
            <a:off x="2978150" y="2466975"/>
            <a:ext cx="2813685" cy="1502410"/>
          </a:xfrm>
          <a:prstGeom prst="straightConnector1">
            <a:avLst/>
          </a:prstGeom>
          <a:ln>
            <a:solidFill>
              <a:srgbClr val="9E5292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直線圖說 3 16"/>
          <p:cNvSpPr/>
          <p:nvPr/>
        </p:nvSpPr>
        <p:spPr>
          <a:xfrm>
            <a:off x="1017905" y="1908810"/>
            <a:ext cx="4022090" cy="303530"/>
          </a:xfrm>
          <a:prstGeom prst="borderCallout3">
            <a:avLst>
              <a:gd name="adj1" fmla="val 49005"/>
              <a:gd name="adj2" fmla="val -252"/>
              <a:gd name="adj3" fmla="val 47415"/>
              <a:gd name="adj4" fmla="val -13893"/>
              <a:gd name="adj5" fmla="val 123856"/>
              <a:gd name="adj6" fmla="val -13640"/>
              <a:gd name="adj7" fmla="val 820292"/>
              <a:gd name="adj8" fmla="val 224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TW" altLang="en-US"/>
          </a:p>
        </p:txBody>
      </p:sp>
      <p:sp>
        <p:nvSpPr>
          <p:cNvPr id="19" name="左大括弧 18"/>
          <p:cNvSpPr/>
          <p:nvPr/>
        </p:nvSpPr>
        <p:spPr>
          <a:xfrm rot="16200000">
            <a:off x="2150110" y="1971040"/>
            <a:ext cx="330200" cy="662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p>
            <a:endParaRPr lang="zh-TW" altLang="en-US"/>
          </a:p>
        </p:txBody>
      </p:sp>
      <p:sp>
        <p:nvSpPr>
          <p:cNvPr id="20" name="左大括弧 19"/>
          <p:cNvSpPr/>
          <p:nvPr/>
        </p:nvSpPr>
        <p:spPr>
          <a:xfrm rot="16200000">
            <a:off x="2812415" y="1970405"/>
            <a:ext cx="330200" cy="662305"/>
          </a:xfrm>
          <a:prstGeom prst="leftBrace">
            <a:avLst/>
          </a:prstGeom>
          <a:ln>
            <a:solidFill>
              <a:srgbClr val="9E529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984375"/>
            <a:ext cx="3649980" cy="1524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1285875" y="5407660"/>
            <a:ext cx="780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A4C4H</a:t>
            </a:r>
            <a:endParaRPr lang="en-US" altLang="zh-TW" sz="1200"/>
          </a:p>
        </p:txBody>
      </p:sp>
      <p:sp>
        <p:nvSpPr>
          <p:cNvPr id="10" name="文字方塊 9"/>
          <p:cNvSpPr txBox="1"/>
          <p:nvPr/>
        </p:nvSpPr>
        <p:spPr>
          <a:xfrm>
            <a:off x="464820" y="1448435"/>
            <a:ext cx="1519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>
                <a:solidFill>
                  <a:schemeClr val="accent1"/>
                </a:solidFill>
              </a:rPr>
              <a:t>APP IMAGE EXAMPLE:</a:t>
            </a:r>
            <a:endParaRPr lang="en-US" altLang="zh-TW" sz="1200">
              <a:solidFill>
                <a:schemeClr val="accent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84065" y="4884420"/>
            <a:ext cx="42056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1600" b="1"/>
              <a:t>結果</a:t>
            </a:r>
            <a:r>
              <a:rPr lang="en-US" altLang="zh-TW" sz="1600" b="1"/>
              <a:t>:</a:t>
            </a:r>
            <a:endParaRPr lang="en-US" altLang="zh-TW" sz="1600" b="1"/>
          </a:p>
          <a:p>
            <a:r>
              <a:rPr lang="en-US" altLang="zh-TW" sz="1600" b="1"/>
              <a:t>VTOR = 0xA000</a:t>
            </a:r>
            <a:endParaRPr lang="en-US" altLang="zh-TW" sz="1600" b="1"/>
          </a:p>
          <a:p>
            <a:r>
              <a:rPr lang="en-US" altLang="zh-TW" sz="1600" b="1"/>
              <a:t>SP = 0x20005800 (stack </a:t>
            </a:r>
            <a:r>
              <a:rPr lang="zh-TW" altLang="en-US" sz="1600" b="1"/>
              <a:t>在</a:t>
            </a:r>
            <a:r>
              <a:rPr lang="en-US" altLang="zh-TW" sz="1600" b="1"/>
              <a:t>RAM</a:t>
            </a:r>
            <a:r>
              <a:rPr lang="zh-TW" altLang="en-US" sz="1600" b="1"/>
              <a:t>的位址</a:t>
            </a:r>
            <a:r>
              <a:rPr lang="en-US" altLang="zh-TW" sz="1600" b="1"/>
              <a:t>)</a:t>
            </a:r>
            <a:endParaRPr lang="en-US" altLang="zh-TW" sz="1600" b="1"/>
          </a:p>
          <a:p>
            <a:r>
              <a:rPr lang="en-US" altLang="zh-TW" sz="1600" b="1"/>
              <a:t>PC = 0xA4C5 (Thumb </a:t>
            </a:r>
            <a:r>
              <a:rPr lang="zh-TW" altLang="en-US" sz="1600" b="1"/>
              <a:t>指令集</a:t>
            </a:r>
            <a:r>
              <a:rPr lang="en-US" altLang="zh-TW" sz="1600" b="1"/>
              <a:t>), </a:t>
            </a:r>
            <a:r>
              <a:rPr lang="zh-TW" altLang="en-US" sz="1600" b="1"/>
              <a:t>實際上會從  </a:t>
            </a:r>
            <a:endParaRPr lang="zh-TW" altLang="en-US" sz="1600" b="1"/>
          </a:p>
          <a:p>
            <a:r>
              <a:rPr lang="zh-TW" altLang="en-US" sz="1600" b="1"/>
              <a:t>         </a:t>
            </a:r>
            <a:r>
              <a:rPr lang="en-US" altLang="zh-TW" sz="1600" b="1"/>
              <a:t>0xA4C4</a:t>
            </a:r>
            <a:r>
              <a:rPr lang="zh-TW" altLang="en-US" sz="1600" b="1"/>
              <a:t>執行</a:t>
            </a:r>
            <a:endParaRPr lang="zh-TW" altLang="en-US" sz="1600" b="1"/>
          </a:p>
        </p:txBody>
      </p:sp>
      <p:sp>
        <p:nvSpPr>
          <p:cNvPr id="13" name="文字方塊 12"/>
          <p:cNvSpPr txBox="1"/>
          <p:nvPr/>
        </p:nvSpPr>
        <p:spPr>
          <a:xfrm>
            <a:off x="1367790" y="2869565"/>
            <a:ext cx="647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/>
              <a:t>0000H</a:t>
            </a:r>
            <a:endParaRPr lang="en-US" altLang="zh-TW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C7FAF0D-18FB-4F70-8848-E052DE963D8D}" type="slidenum">
              <a:rPr lang="en-US" altLang="zh-TW"/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Foxlink Confidential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587625" y="86995"/>
            <a:ext cx="3975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/>
              <a:t>FIRMWARE UPDATE FLOW</a:t>
            </a:r>
            <a:endParaRPr lang="en-US" altLang="zh-TW"/>
          </a:p>
        </p:txBody>
      </p:sp>
      <p:sp>
        <p:nvSpPr>
          <p:cNvPr id="5" name="流程圖: 預設處理作業 4"/>
          <p:cNvSpPr/>
          <p:nvPr/>
        </p:nvSpPr>
        <p:spPr>
          <a:xfrm>
            <a:off x="1320165" y="917575"/>
            <a:ext cx="1584325" cy="432435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TW" sz="1800">
                <a:solidFill>
                  <a:schemeClr val="tx1"/>
                </a:solidFill>
              </a:rPr>
              <a:t>START</a:t>
            </a:r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0165" y="1726565"/>
            <a:ext cx="1584325" cy="432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TW" sz="1800">
                <a:solidFill>
                  <a:schemeClr val="tx1"/>
                </a:solidFill>
              </a:rPr>
              <a:t>board init</a:t>
            </a:r>
            <a:endParaRPr lang="en-US" altLang="zh-TW" sz="18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0165" y="2595880"/>
            <a:ext cx="1584325" cy="432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altLang="zh-TW" sz="1400">
                <a:solidFill>
                  <a:schemeClr val="tx1"/>
                </a:solidFill>
              </a:rPr>
              <a:t>enable CAN</a:t>
            </a:r>
            <a:endParaRPr lang="en-US" altLang="zh-TW" sz="1400">
              <a:solidFill>
                <a:schemeClr val="tx1"/>
              </a:solidFill>
            </a:endParaRPr>
          </a:p>
          <a:p>
            <a:pPr algn="ctr"/>
            <a:r>
              <a:rPr lang="en-US" altLang="zh-TW" sz="1400">
                <a:solidFill>
                  <a:schemeClr val="tx1"/>
                </a:solidFill>
              </a:rPr>
              <a:t>receive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8" name="流程圖: 決策 7"/>
          <p:cNvSpPr/>
          <p:nvPr/>
        </p:nvSpPr>
        <p:spPr>
          <a:xfrm>
            <a:off x="1217295" y="3404870"/>
            <a:ext cx="1790065" cy="93408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algn="ctr"/>
            <a:r>
              <a:rPr lang="en-US" altLang="zh-TW" sz="1200">
                <a:solidFill>
                  <a:schemeClr val="tx1"/>
                </a:solidFill>
              </a:rPr>
              <a:t>g_can_rx_complete = false </a:t>
            </a:r>
            <a:endParaRPr lang="en-US" altLang="zh-TW" sz="1200">
              <a:solidFill>
                <a:schemeClr val="tx1"/>
              </a:solidFill>
            </a:endParaRPr>
          </a:p>
          <a:p>
            <a:pPr algn="ctr"/>
            <a:endParaRPr lang="en-US" altLang="zh-TW" sz="1200">
              <a:solidFill>
                <a:schemeClr val="tx1"/>
              </a:solidFill>
            </a:endParaRPr>
          </a:p>
          <a:p>
            <a:pPr algn="ctr"/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49955" y="3556000"/>
            <a:ext cx="1807845" cy="682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altLang="zh-TW" sz="1400">
                <a:solidFill>
                  <a:schemeClr val="tx1"/>
                </a:solidFill>
              </a:rPr>
              <a:t>firmware update loop and waiting command from PC</a:t>
            </a:r>
            <a:endParaRPr lang="en-US" altLang="zh-TW" sz="140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endCxn id="6" idx="0"/>
          </p:cNvCxnSpPr>
          <p:nvPr/>
        </p:nvCxnSpPr>
        <p:spPr>
          <a:xfrm>
            <a:off x="2112010" y="1350010"/>
            <a:ext cx="635" cy="3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111375" y="2219325"/>
            <a:ext cx="635" cy="3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113280" y="3028315"/>
            <a:ext cx="635" cy="3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197100" y="5404485"/>
            <a:ext cx="390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>
                <a:solidFill>
                  <a:schemeClr val="tx1"/>
                </a:solidFill>
              </a:rPr>
              <a:t>Y</a:t>
            </a:r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19" name="流程圖: 決策 18"/>
          <p:cNvSpPr/>
          <p:nvPr/>
        </p:nvSpPr>
        <p:spPr>
          <a:xfrm>
            <a:off x="1288415" y="4715510"/>
            <a:ext cx="1615440" cy="65786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altLang="zh-TW" sz="1200">
                <a:solidFill>
                  <a:schemeClr val="tx1"/>
                </a:solidFill>
              </a:rPr>
              <a:t>timeout?</a:t>
            </a:r>
            <a:endParaRPr lang="en-US" altLang="zh-TW" sz="1200">
              <a:solidFill>
                <a:schemeClr val="tx1"/>
              </a:solidFill>
            </a:endParaRPr>
          </a:p>
          <a:p>
            <a:pPr algn="ctr"/>
            <a:endParaRPr lang="en-US" altLang="zh-TW" sz="1200">
              <a:solidFill>
                <a:schemeClr val="tx1"/>
              </a:solidFill>
            </a:endParaRPr>
          </a:p>
          <a:p>
            <a:pPr algn="ctr"/>
            <a:endParaRPr lang="en-US" altLang="zh-TW" sz="120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113915" y="4338955"/>
            <a:ext cx="635" cy="3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114550" y="5404485"/>
            <a:ext cx="635" cy="3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197100" y="4389755"/>
            <a:ext cx="390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>
                <a:solidFill>
                  <a:schemeClr val="tx1"/>
                </a:solidFill>
              </a:rPr>
              <a:t>Y</a:t>
            </a:r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007360" y="3621405"/>
            <a:ext cx="390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>
                <a:solidFill>
                  <a:schemeClr val="tx1"/>
                </a:solidFill>
              </a:rPr>
              <a:t>N</a:t>
            </a:r>
            <a:endParaRPr lang="en-US" altLang="zh-TW" sz="120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007360" y="3896995"/>
            <a:ext cx="442595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9" idx="1"/>
            <a:endCxn id="8" idx="1"/>
          </p:cNvCxnSpPr>
          <p:nvPr/>
        </p:nvCxnSpPr>
        <p:spPr>
          <a:xfrm rot="10800000">
            <a:off x="1217295" y="3872230"/>
            <a:ext cx="71120" cy="1172210"/>
          </a:xfrm>
          <a:prstGeom prst="bentConnector3">
            <a:avLst>
              <a:gd name="adj1" fmla="val 43482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995680" y="4715510"/>
            <a:ext cx="390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>
                <a:solidFill>
                  <a:schemeClr val="tx1"/>
                </a:solidFill>
              </a:rPr>
              <a:t>N</a:t>
            </a:r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826895" y="5875020"/>
            <a:ext cx="575945" cy="432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r>
              <a:rPr lang="en-US" altLang="zh-TW">
                <a:solidFill>
                  <a:schemeClr val="tx1"/>
                </a:solidFill>
              </a:rPr>
              <a:t>A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383020" y="917575"/>
            <a:ext cx="575945" cy="432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r>
              <a:rPr lang="en-US" altLang="zh-TW">
                <a:solidFill>
                  <a:schemeClr val="tx1"/>
                </a:solidFill>
              </a:rPr>
              <a:t>A</a:t>
            </a:r>
            <a:endParaRPr lang="en-US" altLang="zh-TW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6670675" y="1414780"/>
            <a:ext cx="635" cy="3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878830" y="3028315"/>
            <a:ext cx="1584325" cy="432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TW" sz="1400">
                <a:solidFill>
                  <a:schemeClr val="tx1"/>
                </a:solidFill>
              </a:rPr>
              <a:t>Jump to app</a:t>
            </a:r>
            <a:endParaRPr lang="en-US" altLang="zh-TW" sz="1400">
              <a:solidFill>
                <a:schemeClr val="tx1"/>
              </a:solidFill>
            </a:endParaRPr>
          </a:p>
        </p:txBody>
      </p:sp>
      <p:sp>
        <p:nvSpPr>
          <p:cNvPr id="35" name="流程圖: 決策 34"/>
          <p:cNvSpPr/>
          <p:nvPr/>
        </p:nvSpPr>
        <p:spPr>
          <a:xfrm>
            <a:off x="5803265" y="1818005"/>
            <a:ext cx="1736090" cy="77787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altLang="zh-TW" sz="1200">
                <a:solidFill>
                  <a:schemeClr val="tx1"/>
                </a:solidFill>
              </a:rPr>
              <a:t>application = valid?</a:t>
            </a:r>
            <a:endParaRPr lang="en-US" altLang="zh-TW" sz="1200">
              <a:solidFill>
                <a:schemeClr val="tx1"/>
              </a:solidFill>
            </a:endParaRPr>
          </a:p>
          <a:p>
            <a:pPr algn="ctr"/>
            <a:endParaRPr lang="en-US" altLang="zh-TW" sz="1200">
              <a:solidFill>
                <a:schemeClr val="tx1"/>
              </a:solidFill>
            </a:endParaRPr>
          </a:p>
          <a:p>
            <a:pPr algn="ctr"/>
            <a:endParaRPr lang="en-US" altLang="zh-TW" sz="120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6671310" y="2651760"/>
            <a:ext cx="635" cy="3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539355" y="3028315"/>
            <a:ext cx="1343660" cy="432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/>
            <a:r>
              <a:rPr lang="en-US" altLang="zh-TW" sz="1400">
                <a:solidFill>
                  <a:schemeClr val="tx1"/>
                </a:solidFill>
              </a:rPr>
              <a:t>software reset</a:t>
            </a:r>
            <a:endParaRPr lang="en-US" altLang="zh-TW" sz="1400">
              <a:solidFill>
                <a:schemeClr val="tx1"/>
              </a:solidFill>
            </a:endParaRPr>
          </a:p>
        </p:txBody>
      </p:sp>
      <p:cxnSp>
        <p:nvCxnSpPr>
          <p:cNvPr id="38" name="肘形接點 37"/>
          <p:cNvCxnSpPr>
            <a:stCxn id="35" idx="3"/>
            <a:endCxn id="37" idx="0"/>
          </p:cNvCxnSpPr>
          <p:nvPr/>
        </p:nvCxnSpPr>
        <p:spPr>
          <a:xfrm>
            <a:off x="7539355" y="2207260"/>
            <a:ext cx="671830" cy="8210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280150" y="2651760"/>
            <a:ext cx="390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>
                <a:solidFill>
                  <a:schemeClr val="tx1"/>
                </a:solidFill>
              </a:rPr>
              <a:t>Y</a:t>
            </a:r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539355" y="1943735"/>
            <a:ext cx="390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1200">
                <a:solidFill>
                  <a:schemeClr val="tx1"/>
                </a:solidFill>
              </a:rPr>
              <a:t>N</a:t>
            </a:r>
            <a:endParaRPr lang="en-US" altLang="zh-TW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C7FAF0D-18FB-4F70-8848-E052DE963D8D}" type="slidenum">
              <a:rPr lang="en-US" altLang="zh-TW"/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Foxlink Confidential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1"/>
          <p:cNvSpPr>
            <a:spLocks noGrp="1"/>
          </p:cNvSpPr>
          <p:nvPr/>
        </p:nvSpPr>
        <p:spPr>
          <a:xfrm>
            <a:off x="7258050" y="6688138"/>
            <a:ext cx="19050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marL="0" algn="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7FAF0D-18FB-4F70-8848-E052DE963D8D}" type="slidenum">
              <a:rPr lang="en-US" altLang="zh-TW" smtClean="0"/>
            </a:fld>
            <a:endParaRPr lang="en-US" altLang="zh-TW"/>
          </a:p>
        </p:txBody>
      </p:sp>
      <p:sp>
        <p:nvSpPr>
          <p:cNvPr id="16" name="矩形 15"/>
          <p:cNvSpPr/>
          <p:nvPr/>
        </p:nvSpPr>
        <p:spPr>
          <a:xfrm>
            <a:off x="251520" y="116780"/>
            <a:ext cx="86409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TW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Win App + NXP : Flow</a:t>
            </a:r>
            <a:endParaRPr lang="en-US" altLang="zh-TW" sz="2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aphicFrame>
        <p:nvGraphicFramePr>
          <p:cNvPr id="34" name="圓桌 33"/>
          <p:cNvGraphicFramePr/>
          <p:nvPr/>
        </p:nvGraphicFramePr>
        <p:xfrm>
          <a:off x="475615" y="1146810"/>
          <a:ext cx="820039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25"/>
                <a:gridCol w="1049020"/>
                <a:gridCol w="895985"/>
                <a:gridCol w="492506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Command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Send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Step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Action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</a:tr>
              <a:tr h="2743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Update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Win App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1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Tell Application or Bootloader to start the process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Win App delay some time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 vMerge="1"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NXP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2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Erase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Win App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3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Tell Bootloader to erase flash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4625">
                <a:tc vMerge="1"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NXP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4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Response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462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Addr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Win App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Tell Bootloader address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4625">
                <a:tc vMerge="1"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NXP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Response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Win App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7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Send data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Will repeat step 5,6,7,8 until finish all data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4625">
                <a:tc vMerge="1"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NXP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Response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462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End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Win App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Finish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4625">
                <a:tc vMerge="1"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NXP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Response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 Restart MCU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AF0D-18FB-4F70-8848-E052DE963D8D}" type="slidenum">
              <a:rPr lang="en-US" altLang="zh-TW" smtClean="0"/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latin typeface="Calibri" panose="020F0502020204030204" pitchFamily="34" charset="0"/>
                <a:cs typeface="Calibri" panose="020F0502020204030204" pitchFamily="34" charset="0"/>
              </a:rPr>
              <a:t>Foxlink Confidential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20" y="116780"/>
            <a:ext cx="86409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TW" sz="2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Win App + NXP : Command context</a:t>
            </a:r>
            <a:endParaRPr lang="en-US" altLang="zh-TW" sz="2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aphicFrame>
        <p:nvGraphicFramePr>
          <p:cNvPr id="34" name="圓桌 33"/>
          <p:cNvGraphicFramePr/>
          <p:nvPr/>
        </p:nvGraphicFramePr>
        <p:xfrm>
          <a:off x="419735" y="1138555"/>
          <a:ext cx="831215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235"/>
                <a:gridCol w="758190"/>
                <a:gridCol w="634365"/>
                <a:gridCol w="1138555"/>
                <a:gridCol w="684257"/>
                <a:gridCol w="684257"/>
                <a:gridCol w="684257"/>
                <a:gridCol w="684257"/>
                <a:gridCol w="684257"/>
                <a:gridCol w="684257"/>
                <a:gridCol w="684257"/>
              </a:tblGrid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Command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Send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D0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D1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D2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D4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D5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D6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200" b="1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D7</a:t>
                      </a:r>
                      <a:endParaRPr lang="en-US" altLang="zh-TW" sz="1200" b="1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0000FF"/>
                    </a:solidFill>
                  </a:tcPr>
                </a:tc>
              </a:tr>
              <a:tr h="2743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Update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Win App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0x100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 vMerge="1"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NXP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0x101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 : 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Fail : Other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Erase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Win App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0x200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4625">
                <a:tc vMerge="1"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NXP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0x201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Pass : 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Fail : Other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462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Addr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Win App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0x300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A3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4625">
                <a:tc vMerge="1"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NXP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0x301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Pass : 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Fail : Other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Win App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0x400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D1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D2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D4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D5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D6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D7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4625">
                <a:tc vMerge="1"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NXP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0x401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 : D0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Fail : Error code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D1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D2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D3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D4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D5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D6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D7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7462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End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Win App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0x500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74625">
                <a:tc vMerge="1">
                  <a:tcPr anchor="ctr" anchorCt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NXP</a:t>
                      </a:r>
                      <a:endParaRPr lang="en-US" altLang="zh-TW" sz="1000" b="1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0x501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 : 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Fail : Other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TW" sz="10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+mn-ea"/>
                        </a:rPr>
                        <a:t>00</a:t>
                      </a:r>
                      <a:endParaRPr lang="en-US" altLang="zh-TW" sz="1000" b="1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新細明體"/>
      </a:majorFont>
      <a:minorFont>
        <a:latin typeface="Times New Roman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3330</Words>
  <Application>WPS Presentation</Application>
  <PresentationFormat>如螢幕大小 (4:3)</PresentationFormat>
  <Paragraphs>600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新細明體</vt:lpstr>
      <vt:lpstr>Wingdings</vt:lpstr>
      <vt:lpstr>Times New Roman</vt:lpstr>
      <vt:lpstr>新細明體</vt:lpstr>
      <vt:lpstr>Calibri</vt:lpstr>
      <vt:lpstr>標楷體</vt:lpstr>
      <vt:lpstr>微軟正黑體</vt:lpstr>
      <vt:lpstr>Microsoft YaHei</vt:lpstr>
      <vt:lpstr>SimSun</vt:lpstr>
      <vt:lpstr>Arial Unicode MS</vt:lpstr>
      <vt:lpstr>Cambria</vt:lpstr>
      <vt:lpstr>預設簡報設計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EL</dc:creator>
  <cp:lastModifiedBy>jingtai_wu</cp:lastModifiedBy>
  <cp:revision>795</cp:revision>
  <dcterms:created xsi:type="dcterms:W3CDTF">2003-11-25T10:12:00Z</dcterms:created>
  <dcterms:modified xsi:type="dcterms:W3CDTF">2019-11-11T08:10:49Z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