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ne Sierra Parra" userId="a925da4ce7102f3d" providerId="LiveId" clId="{424E01AA-70A4-43A3-99EB-A936E6E1409B}"/>
    <pc:docChg chg="undo redo custSel addSld delSld modSld sldOrd addSection delSection">
      <pc:chgData name="Geraldine Sierra Parra" userId="a925da4ce7102f3d" providerId="LiveId" clId="{424E01AA-70A4-43A3-99EB-A936E6E1409B}" dt="2025-02-23T02:12:56.081" v="1393" actId="403"/>
      <pc:docMkLst>
        <pc:docMk/>
      </pc:docMkLst>
      <pc:sldChg chg="modSp mod">
        <pc:chgData name="Geraldine Sierra Parra" userId="a925da4ce7102f3d" providerId="LiveId" clId="{424E01AA-70A4-43A3-99EB-A936E6E1409B}" dt="2025-02-22T23:27:05.127" v="917" actId="313"/>
        <pc:sldMkLst>
          <pc:docMk/>
          <pc:sldMk cId="1487700712" sldId="256"/>
        </pc:sldMkLst>
        <pc:spChg chg="mod">
          <ac:chgData name="Geraldine Sierra Parra" userId="a925da4ce7102f3d" providerId="LiveId" clId="{424E01AA-70A4-43A3-99EB-A936E6E1409B}" dt="2025-02-22T23:27:05.127" v="917" actId="313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 modTransition modClrScheme chgLayout">
        <pc:chgData name="Geraldine Sierra Parra" userId="a925da4ce7102f3d" providerId="LiveId" clId="{424E01AA-70A4-43A3-99EB-A936E6E1409B}" dt="2025-02-22T23:48:01.474" v="992" actId="20577"/>
        <pc:sldMkLst>
          <pc:docMk/>
          <pc:sldMk cId="497607547" sldId="258"/>
        </pc:sldMkLst>
        <pc:spChg chg="del">
          <ac:chgData name="Geraldine Sierra Parra" userId="a925da4ce7102f3d" providerId="LiveId" clId="{424E01AA-70A4-43A3-99EB-A936E6E1409B}" dt="2025-02-22T21:13:45.836" v="50" actId="478"/>
          <ac:spMkLst>
            <pc:docMk/>
            <pc:sldMk cId="497607547" sldId="258"/>
            <ac:spMk id="2" creationId="{921633EB-7DCB-4DDC-80AF-C885A3EE1245}"/>
          </ac:spMkLst>
        </pc:spChg>
        <pc:spChg chg="add del mod ord">
          <ac:chgData name="Geraldine Sierra Parra" userId="a925da4ce7102f3d" providerId="LiveId" clId="{424E01AA-70A4-43A3-99EB-A936E6E1409B}" dt="2025-02-22T22:58:19.602" v="859" actId="27636"/>
          <ac:spMkLst>
            <pc:docMk/>
            <pc:sldMk cId="497607547" sldId="258"/>
            <ac:spMk id="4" creationId="{8A8ADECD-6E4C-4BD9-9218-68EE4B92B04E}"/>
          </ac:spMkLst>
        </pc:spChg>
        <pc:spChg chg="add del mod">
          <ac:chgData name="Geraldine Sierra Parra" userId="a925da4ce7102f3d" providerId="LiveId" clId="{424E01AA-70A4-43A3-99EB-A936E6E1409B}" dt="2025-02-22T22:13:09.071" v="784" actId="700"/>
          <ac:spMkLst>
            <pc:docMk/>
            <pc:sldMk cId="497607547" sldId="258"/>
            <ac:spMk id="10" creationId="{D70E282C-A5DC-474C-8B18-C1D03B28765B}"/>
          </ac:spMkLst>
        </pc:spChg>
        <pc:spChg chg="add del mod topLvl">
          <ac:chgData name="Geraldine Sierra Parra" userId="a925da4ce7102f3d" providerId="LiveId" clId="{424E01AA-70A4-43A3-99EB-A936E6E1409B}" dt="2025-02-22T22:10:02.557" v="724" actId="478"/>
          <ac:spMkLst>
            <pc:docMk/>
            <pc:sldMk cId="497607547" sldId="258"/>
            <ac:spMk id="14" creationId="{F722A34C-D2A3-457A-895C-1EAB5B665D05}"/>
          </ac:spMkLst>
        </pc:spChg>
        <pc:spChg chg="add del mod topLvl">
          <ac:chgData name="Geraldine Sierra Parra" userId="a925da4ce7102f3d" providerId="LiveId" clId="{424E01AA-70A4-43A3-99EB-A936E6E1409B}" dt="2025-02-22T22:09:59.113" v="723" actId="478"/>
          <ac:spMkLst>
            <pc:docMk/>
            <pc:sldMk cId="497607547" sldId="258"/>
            <ac:spMk id="15" creationId="{FAD78E7A-CE50-424B-BB3C-D1749DACE9B8}"/>
          </ac:spMkLst>
        </pc:spChg>
        <pc:spChg chg="add del mod ord">
          <ac:chgData name="Geraldine Sierra Parra" userId="a925da4ce7102f3d" providerId="LiveId" clId="{424E01AA-70A4-43A3-99EB-A936E6E1409B}" dt="2025-02-22T23:48:01.474" v="992" actId="20577"/>
          <ac:spMkLst>
            <pc:docMk/>
            <pc:sldMk cId="497607547" sldId="258"/>
            <ac:spMk id="16" creationId="{5ABE7000-3C85-46DF-BAB8-94EA1C35AD68}"/>
          </ac:spMkLst>
        </pc:spChg>
        <pc:spChg chg="add mod ord">
          <ac:chgData name="Geraldine Sierra Parra" userId="a925da4ce7102f3d" providerId="LiveId" clId="{424E01AA-70A4-43A3-99EB-A936E6E1409B}" dt="2025-02-22T22:59:17.927" v="861" actId="207"/>
          <ac:spMkLst>
            <pc:docMk/>
            <pc:sldMk cId="497607547" sldId="258"/>
            <ac:spMk id="17" creationId="{47E900A9-61C2-416F-ADE4-4ADCC74106FA}"/>
          </ac:spMkLst>
        </pc:spChg>
        <pc:spChg chg="add mod">
          <ac:chgData name="Geraldine Sierra Parra" userId="a925da4ce7102f3d" providerId="LiveId" clId="{424E01AA-70A4-43A3-99EB-A936E6E1409B}" dt="2025-02-22T23:28:18.229" v="934"/>
          <ac:spMkLst>
            <pc:docMk/>
            <pc:sldMk cId="497607547" sldId="258"/>
            <ac:spMk id="20" creationId="{BF0454C3-E1AB-4D93-9D75-7E34C85E88D3}"/>
          </ac:spMkLst>
        </pc:spChg>
        <pc:grpChg chg="add del mod">
          <ac:chgData name="Geraldine Sierra Parra" userId="a925da4ce7102f3d" providerId="LiveId" clId="{424E01AA-70A4-43A3-99EB-A936E6E1409B}" dt="2025-02-22T22:09:59.113" v="723" actId="478"/>
          <ac:grpSpMkLst>
            <pc:docMk/>
            <pc:sldMk cId="497607547" sldId="258"/>
            <ac:grpSpMk id="13" creationId="{E7ADFCA2-53CC-43F8-8D1A-3D8A9D262983}"/>
          </ac:grpSpMkLst>
        </pc:grpChg>
        <pc:picChg chg="add del mod">
          <ac:chgData name="Geraldine Sierra Parra" userId="a925da4ce7102f3d" providerId="LiveId" clId="{424E01AA-70A4-43A3-99EB-A936E6E1409B}" dt="2025-02-22T21:12:20.155" v="41" actId="478"/>
          <ac:picMkLst>
            <pc:docMk/>
            <pc:sldMk cId="497607547" sldId="258"/>
            <ac:picMk id="5" creationId="{E2C88C1E-2AF1-4C47-8117-43A2F5C08419}"/>
          </ac:picMkLst>
        </pc:picChg>
        <pc:picChg chg="add del mod">
          <ac:chgData name="Geraldine Sierra Parra" userId="a925da4ce7102f3d" providerId="LiveId" clId="{424E01AA-70A4-43A3-99EB-A936E6E1409B}" dt="2025-02-22T21:12:25.199" v="43" actId="478"/>
          <ac:picMkLst>
            <pc:docMk/>
            <pc:sldMk cId="497607547" sldId="258"/>
            <ac:picMk id="6" creationId="{B29A076A-0C78-4C3D-B6E4-A450B4CB247E}"/>
          </ac:picMkLst>
        </pc:picChg>
        <pc:picChg chg="add del mod">
          <ac:chgData name="Geraldine Sierra Parra" userId="a925da4ce7102f3d" providerId="LiveId" clId="{424E01AA-70A4-43A3-99EB-A936E6E1409B}" dt="2025-02-22T21:12:17.405" v="39" actId="478"/>
          <ac:picMkLst>
            <pc:docMk/>
            <pc:sldMk cId="497607547" sldId="258"/>
            <ac:picMk id="7" creationId="{BE67AB24-A385-4C87-AE48-53DED82127BB}"/>
          </ac:picMkLst>
        </pc:picChg>
        <pc:picChg chg="add del mod">
          <ac:chgData name="Geraldine Sierra Parra" userId="a925da4ce7102f3d" providerId="LiveId" clId="{424E01AA-70A4-43A3-99EB-A936E6E1409B}" dt="2025-02-22T21:12:17.405" v="39" actId="478"/>
          <ac:picMkLst>
            <pc:docMk/>
            <pc:sldMk cId="497607547" sldId="258"/>
            <ac:picMk id="8" creationId="{0517D252-258A-4ED7-92AC-D2AAC400903F}"/>
          </ac:picMkLst>
        </pc:picChg>
        <pc:picChg chg="del">
          <ac:chgData name="Geraldine Sierra Parra" userId="a925da4ce7102f3d" providerId="LiveId" clId="{424E01AA-70A4-43A3-99EB-A936E6E1409B}" dt="2025-02-22T21:12:22.964" v="42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Geraldine Sierra Parra" userId="a925da4ce7102f3d" providerId="LiveId" clId="{424E01AA-70A4-43A3-99EB-A936E6E1409B}" dt="2025-02-22T21:12:27.423" v="44" actId="478"/>
          <ac:picMkLst>
            <pc:docMk/>
            <pc:sldMk cId="497607547" sldId="258"/>
            <ac:picMk id="18" creationId="{BFEA8EC1-23A4-4843-A9C3-AE771D73392A}"/>
          </ac:picMkLst>
        </pc:picChg>
        <pc:picChg chg="add mod">
          <ac:chgData name="Geraldine Sierra Parra" userId="a925da4ce7102f3d" providerId="LiveId" clId="{424E01AA-70A4-43A3-99EB-A936E6E1409B}" dt="2025-02-22T23:04:04.781" v="867" actId="1076"/>
          <ac:picMkLst>
            <pc:docMk/>
            <pc:sldMk cId="497607547" sldId="258"/>
            <ac:picMk id="19" creationId="{8A3E37D1-CF89-4CB4-941F-10818395C162}"/>
          </ac:picMkLst>
        </pc:picChg>
      </pc:sldChg>
      <pc:sldChg chg="addSp delSp modSp del mod modClrScheme delDesignElem chgLayout">
        <pc:chgData name="Geraldine Sierra Parra" userId="a925da4ce7102f3d" providerId="LiveId" clId="{424E01AA-70A4-43A3-99EB-A936E6E1409B}" dt="2025-02-22T23:26:54.293" v="915" actId="47"/>
        <pc:sldMkLst>
          <pc:docMk/>
          <pc:sldMk cId="4209322005" sldId="259"/>
        </pc:sldMkLst>
        <pc:spChg chg="add del mod ord">
          <ac:chgData name="Geraldine Sierra Parra" userId="a925da4ce7102f3d" providerId="LiveId" clId="{424E01AA-70A4-43A3-99EB-A936E6E1409B}" dt="2025-02-22T21:19:17.963" v="95" actId="700"/>
          <ac:spMkLst>
            <pc:docMk/>
            <pc:sldMk cId="4209322005" sldId="259"/>
            <ac:spMk id="2" creationId="{7F2616EE-270D-4F4C-BA1F-2708D387B800}"/>
          </ac:spMkLst>
        </pc:spChg>
        <pc:spChg chg="add del mod">
          <ac:chgData name="Geraldine Sierra Parra" userId="a925da4ce7102f3d" providerId="LiveId" clId="{424E01AA-70A4-43A3-99EB-A936E6E1409B}" dt="2025-02-22T21:17:25.361" v="72" actId="478"/>
          <ac:spMkLst>
            <pc:docMk/>
            <pc:sldMk cId="4209322005" sldId="259"/>
            <ac:spMk id="4" creationId="{D5E0D2E1-3F62-4118-A642-0E996457BF8D}"/>
          </ac:spMkLst>
        </pc:spChg>
        <pc:spChg chg="add mod ord">
          <ac:chgData name="Geraldine Sierra Parra" userId="a925da4ce7102f3d" providerId="LiveId" clId="{424E01AA-70A4-43A3-99EB-A936E6E1409B}" dt="2025-02-22T21:19:17.963" v="95" actId="700"/>
          <ac:spMkLst>
            <pc:docMk/>
            <pc:sldMk cId="4209322005" sldId="259"/>
            <ac:spMk id="5" creationId="{96149FA7-3B44-4E35-99CB-5B31FDA45439}"/>
          </ac:spMkLst>
        </pc:spChg>
        <pc:spChg chg="add del">
          <ac:chgData name="Geraldine Sierra Parra" userId="a925da4ce7102f3d" providerId="LiveId" clId="{424E01AA-70A4-43A3-99EB-A936E6E1409B}" dt="2025-02-22T21:19:17.963" v="95" actId="700"/>
          <ac:spMkLst>
            <pc:docMk/>
            <pc:sldMk cId="4209322005" sldId="259"/>
            <ac:spMk id="13" creationId="{4AE9D071-98CF-435C-BD2B-976514544DC5}"/>
          </ac:spMkLst>
        </pc:spChg>
        <pc:spChg chg="add mod">
          <ac:chgData name="Geraldine Sierra Parra" userId="a925da4ce7102f3d" providerId="LiveId" clId="{424E01AA-70A4-43A3-99EB-A936E6E1409B}" dt="2025-02-22T21:17:17.010" v="68"/>
          <ac:spMkLst>
            <pc:docMk/>
            <pc:sldMk cId="4209322005" sldId="259"/>
            <ac:spMk id="14" creationId="{86DF1DBC-0F03-43C9-BB26-E94DA40E6336}"/>
          </ac:spMkLst>
        </pc:spChg>
        <pc:spChg chg="add mod">
          <ac:chgData name="Geraldine Sierra Parra" userId="a925da4ce7102f3d" providerId="LiveId" clId="{424E01AA-70A4-43A3-99EB-A936E6E1409B}" dt="2025-02-22T21:17:17.010" v="68"/>
          <ac:spMkLst>
            <pc:docMk/>
            <pc:sldMk cId="4209322005" sldId="259"/>
            <ac:spMk id="19" creationId="{4966D2D8-67E3-47DB-9ACC-79B5AEF7D2F9}"/>
          </ac:spMkLst>
        </pc:spChg>
        <pc:spChg chg="mod">
          <ac:chgData name="Geraldine Sierra Parra" userId="a925da4ce7102f3d" providerId="LiveId" clId="{424E01AA-70A4-43A3-99EB-A936E6E1409B}" dt="2025-02-22T21:17:28.922" v="73"/>
          <ac:spMkLst>
            <pc:docMk/>
            <pc:sldMk cId="4209322005" sldId="259"/>
            <ac:spMk id="21" creationId="{6D3CA7E1-7A44-4513-AFEB-B730E909A468}"/>
          </ac:spMkLst>
        </pc:spChg>
        <pc:spChg chg="mod">
          <ac:chgData name="Geraldine Sierra Parra" userId="a925da4ce7102f3d" providerId="LiveId" clId="{424E01AA-70A4-43A3-99EB-A936E6E1409B}" dt="2025-02-22T21:17:28.922" v="73"/>
          <ac:spMkLst>
            <pc:docMk/>
            <pc:sldMk cId="4209322005" sldId="259"/>
            <ac:spMk id="22" creationId="{C72B0CEC-567F-4C30-8F73-34A2818E1892}"/>
          </ac:spMkLst>
        </pc:spChg>
        <pc:grpChg chg="add mod">
          <ac:chgData name="Geraldine Sierra Parra" userId="a925da4ce7102f3d" providerId="LiveId" clId="{424E01AA-70A4-43A3-99EB-A936E6E1409B}" dt="2025-02-22T21:17:17.010" v="68"/>
          <ac:grpSpMkLst>
            <pc:docMk/>
            <pc:sldMk cId="4209322005" sldId="259"/>
            <ac:grpSpMk id="12" creationId="{4F874547-A41A-47AB-8370-2C4BD9579436}"/>
          </ac:grpSpMkLst>
        </pc:grpChg>
        <pc:grpChg chg="add del">
          <ac:chgData name="Geraldine Sierra Parra" userId="a925da4ce7102f3d" providerId="LiveId" clId="{424E01AA-70A4-43A3-99EB-A936E6E1409B}" dt="2025-02-22T21:19:17.963" v="95" actId="700"/>
          <ac:grpSpMkLst>
            <pc:docMk/>
            <pc:sldMk cId="4209322005" sldId="259"/>
            <ac:grpSpMk id="15" creationId="{D619FC33-16ED-4246-9596-BEFEB55E4CF6}"/>
          </ac:grpSpMkLst>
        </pc:grpChg>
        <pc:grpChg chg="add del mod">
          <ac:chgData name="Geraldine Sierra Parra" userId="a925da4ce7102f3d" providerId="LiveId" clId="{424E01AA-70A4-43A3-99EB-A936E6E1409B}" dt="2025-02-22T21:17:37.477" v="76"/>
          <ac:grpSpMkLst>
            <pc:docMk/>
            <pc:sldMk cId="4209322005" sldId="259"/>
            <ac:grpSpMk id="20" creationId="{3C71CE69-35D5-413A-A0EB-C36357C9842A}"/>
          </ac:grpSpMkLst>
        </pc:grpChg>
        <pc:graphicFrameChg chg="add del mod ord">
          <ac:chgData name="Geraldine Sierra Parra" userId="a925da4ce7102f3d" providerId="LiveId" clId="{424E01AA-70A4-43A3-99EB-A936E6E1409B}" dt="2025-02-22T21:19:23.206" v="97" actId="478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add del">
          <ac:chgData name="Geraldine Sierra Parra" userId="a925da4ce7102f3d" providerId="LiveId" clId="{424E01AA-70A4-43A3-99EB-A936E6E1409B}" dt="2025-02-22T21:19:05.686" v="94" actId="478"/>
          <ac:picMkLst>
            <pc:docMk/>
            <pc:sldMk cId="4209322005" sldId="259"/>
            <ac:picMk id="8" creationId="{EA70616B-E344-4856-8DF9-707C26236613}"/>
          </ac:picMkLst>
        </pc:picChg>
      </pc:sldChg>
      <pc:sldChg chg="addSp delSp modSp del mod modClrScheme delDesignElem chgLayout">
        <pc:chgData name="Geraldine Sierra Parra" userId="a925da4ce7102f3d" providerId="LiveId" clId="{424E01AA-70A4-43A3-99EB-A936E6E1409B}" dt="2025-02-22T23:26:55.497" v="916" actId="47"/>
        <pc:sldMkLst>
          <pc:docMk/>
          <pc:sldMk cId="3501347425" sldId="260"/>
        </pc:sldMkLst>
        <pc:spChg chg="add del mod ord">
          <ac:chgData name="Geraldine Sierra Parra" userId="a925da4ce7102f3d" providerId="LiveId" clId="{424E01AA-70A4-43A3-99EB-A936E6E1409B}" dt="2025-02-22T21:18:50.578" v="93" actId="700"/>
          <ac:spMkLst>
            <pc:docMk/>
            <pc:sldMk cId="3501347425" sldId="260"/>
            <ac:spMk id="2" creationId="{0F87E73C-2B1A-4602-BFBE-CFE1E55D9B38}"/>
          </ac:spMkLst>
        </pc:spChg>
        <pc:spChg chg="mod ord">
          <ac:chgData name="Geraldine Sierra Parra" userId="a925da4ce7102f3d" providerId="LiveId" clId="{424E01AA-70A4-43A3-99EB-A936E6E1409B}" dt="2025-02-22T21:18:50.578" v="93" actId="700"/>
          <ac:spMkLst>
            <pc:docMk/>
            <pc:sldMk cId="3501347425" sldId="260"/>
            <ac:spMk id="3" creationId="{A9CB511D-EA45-4336-847C-1252667143B5}"/>
          </ac:spMkLst>
        </pc:spChg>
        <pc:spChg chg="add del mod">
          <ac:chgData name="Geraldine Sierra Parra" userId="a925da4ce7102f3d" providerId="LiveId" clId="{424E01AA-70A4-43A3-99EB-A936E6E1409B}" dt="2025-02-22T21:17:15.207" v="66" actId="478"/>
          <ac:spMkLst>
            <pc:docMk/>
            <pc:sldMk cId="3501347425" sldId="260"/>
            <ac:spMk id="6" creationId="{DA07BC83-976B-4D6D-AE96-2D6DD9AEC42D}"/>
          </ac:spMkLst>
        </pc:spChg>
        <pc:spChg chg="del">
          <ac:chgData name="Geraldine Sierra Parra" userId="a925da4ce7102f3d" providerId="LiveId" clId="{424E01AA-70A4-43A3-99EB-A936E6E1409B}" dt="2025-02-22T21:18:50.578" v="93" actId="700"/>
          <ac:spMkLst>
            <pc:docMk/>
            <pc:sldMk cId="3501347425" sldId="260"/>
            <ac:spMk id="10" creationId="{379F11E2-8BA5-4C5C-AE7C-361E5EA011FF}"/>
          </ac:spMkLst>
        </pc:spChg>
        <pc:spChg chg="del">
          <ac:chgData name="Geraldine Sierra Parra" userId="a925da4ce7102f3d" providerId="LiveId" clId="{424E01AA-70A4-43A3-99EB-A936E6E1409B}" dt="2025-02-22T21:18:50.578" v="93" actId="700"/>
          <ac:spMkLst>
            <pc:docMk/>
            <pc:sldMk cId="3501347425" sldId="260"/>
            <ac:spMk id="12" creationId="{7C00E1DA-EC7C-40FC-95E3-11FDCD2E4291}"/>
          </ac:spMkLst>
        </pc:spChg>
        <pc:spChg chg="add mod">
          <ac:chgData name="Geraldine Sierra Parra" userId="a925da4ce7102f3d" providerId="LiveId" clId="{424E01AA-70A4-43A3-99EB-A936E6E1409B}" dt="2025-02-22T21:18:04.147" v="86"/>
          <ac:spMkLst>
            <pc:docMk/>
            <pc:sldMk cId="3501347425" sldId="260"/>
            <ac:spMk id="18" creationId="{4127CC20-46D9-4690-9AE0-BC6C65B7CC59}"/>
          </ac:spMkLst>
        </pc:spChg>
        <pc:spChg chg="add mod">
          <ac:chgData name="Geraldine Sierra Parra" userId="a925da4ce7102f3d" providerId="LiveId" clId="{424E01AA-70A4-43A3-99EB-A936E6E1409B}" dt="2025-02-22T21:18:04.147" v="86"/>
          <ac:spMkLst>
            <pc:docMk/>
            <pc:sldMk cId="3501347425" sldId="260"/>
            <ac:spMk id="19" creationId="{C8D4D674-8B36-42F5-933E-DF1A0478DD68}"/>
          </ac:spMkLst>
        </pc:spChg>
        <pc:grpChg chg="add mod">
          <ac:chgData name="Geraldine Sierra Parra" userId="a925da4ce7102f3d" providerId="LiveId" clId="{424E01AA-70A4-43A3-99EB-A936E6E1409B}" dt="2025-02-22T21:18:24.106" v="88" actId="1076"/>
          <ac:grpSpMkLst>
            <pc:docMk/>
            <pc:sldMk cId="3501347425" sldId="260"/>
            <ac:grpSpMk id="13" creationId="{7457A808-55BA-49BF-A049-0ADC9990FD73}"/>
          </ac:grpSpMkLst>
        </pc:grpChg>
        <pc:grpChg chg="del">
          <ac:chgData name="Geraldine Sierra Parra" userId="a925da4ce7102f3d" providerId="LiveId" clId="{424E01AA-70A4-43A3-99EB-A936E6E1409B}" dt="2025-02-22T21:18:50.578" v="93" actId="700"/>
          <ac:grpSpMkLst>
            <pc:docMk/>
            <pc:sldMk cId="3501347425" sldId="260"/>
            <ac:grpSpMk id="14" creationId="{9A421166-2996-41A7-B094-AE5316F347DD}"/>
          </ac:grpSpMkLst>
        </pc:grpChg>
        <pc:picChg chg="add del">
          <ac:chgData name="Geraldine Sierra Parra" userId="a925da4ce7102f3d" providerId="LiveId" clId="{424E01AA-70A4-43A3-99EB-A936E6E1409B}" dt="2025-02-22T21:18:17.419" v="87" actId="478"/>
          <ac:picMkLst>
            <pc:docMk/>
            <pc:sldMk cId="3501347425" sldId="260"/>
            <ac:picMk id="5" creationId="{A21EA617-6D48-425F-97A8-7FEC82C8F401}"/>
          </ac:picMkLst>
        </pc:picChg>
      </pc:sldChg>
      <pc:sldChg chg="addSp delSp modSp mod modTransition modClrScheme delDesignElem chgLayout">
        <pc:chgData name="Geraldine Sierra Parra" userId="a925da4ce7102f3d" providerId="LiveId" clId="{424E01AA-70A4-43A3-99EB-A936E6E1409B}" dt="2025-02-23T02:10:53.064" v="1352"/>
        <pc:sldMkLst>
          <pc:docMk/>
          <pc:sldMk cId="1703342593" sldId="261"/>
        </pc:sldMkLst>
        <pc:spChg chg="del">
          <ac:chgData name="Geraldine Sierra Parra" userId="a925da4ce7102f3d" providerId="LiveId" clId="{424E01AA-70A4-43A3-99EB-A936E6E1409B}" dt="2025-02-22T21:23:31.378" v="111" actId="478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Geraldine Sierra Parra" userId="a925da4ce7102f3d" providerId="LiveId" clId="{424E01AA-70A4-43A3-99EB-A936E6E1409B}" dt="2025-02-22T21:20:55.301" v="101" actId="478"/>
          <ac:spMkLst>
            <pc:docMk/>
            <pc:sldMk cId="1703342593" sldId="261"/>
            <ac:spMk id="5" creationId="{D313F35A-33F6-4E00-A67B-EF413F1FB7A3}"/>
          </ac:spMkLst>
        </pc:spChg>
        <pc:spChg chg="add mod">
          <ac:chgData name="Geraldine Sierra Parra" userId="a925da4ce7102f3d" providerId="LiveId" clId="{424E01AA-70A4-43A3-99EB-A936E6E1409B}" dt="2025-02-23T00:31:48.061" v="1003"/>
          <ac:spMkLst>
            <pc:docMk/>
            <pc:sldMk cId="1703342593" sldId="261"/>
            <ac:spMk id="6" creationId="{736A777F-552C-400F-B224-2EEB68AD7A0C}"/>
          </ac:spMkLst>
        </pc:spChg>
        <pc:spChg chg="add del mod">
          <ac:chgData name="Geraldine Sierra Parra" userId="a925da4ce7102f3d" providerId="LiveId" clId="{424E01AA-70A4-43A3-99EB-A936E6E1409B}" dt="2025-02-22T21:23:43.270" v="112" actId="478"/>
          <ac:spMkLst>
            <pc:docMk/>
            <pc:sldMk cId="1703342593" sldId="261"/>
            <ac:spMk id="8" creationId="{25BE00E1-A8BC-46B8-B0D3-C7A2DC15AB04}"/>
          </ac:spMkLst>
        </pc:spChg>
        <pc:spChg chg="add mod">
          <ac:chgData name="Geraldine Sierra Parra" userId="a925da4ce7102f3d" providerId="LiveId" clId="{424E01AA-70A4-43A3-99EB-A936E6E1409B}" dt="2025-02-23T00:50:39.663" v="1067"/>
          <ac:spMkLst>
            <pc:docMk/>
            <pc:sldMk cId="1703342593" sldId="261"/>
            <ac:spMk id="9" creationId="{4F58DAE6-BAE0-40D6-A310-6D323767456E}"/>
          </ac:spMkLst>
        </pc:spChg>
        <pc:spChg chg="add mod">
          <ac:chgData name="Geraldine Sierra Parra" userId="a925da4ce7102f3d" providerId="LiveId" clId="{424E01AA-70A4-43A3-99EB-A936E6E1409B}" dt="2025-02-23T01:01:31.456" v="1103"/>
          <ac:spMkLst>
            <pc:docMk/>
            <pc:sldMk cId="1703342593" sldId="261"/>
            <ac:spMk id="10" creationId="{CFFC484E-551E-4E4C-8626-D79797BFE11D}"/>
          </ac:spMkLst>
        </pc:spChg>
        <pc:spChg chg="add mod">
          <ac:chgData name="Geraldine Sierra Parra" userId="a925da4ce7102f3d" providerId="LiveId" clId="{424E01AA-70A4-43A3-99EB-A936E6E1409B}" dt="2025-02-23T01:48:43.333" v="1243"/>
          <ac:spMkLst>
            <pc:docMk/>
            <pc:sldMk cId="1703342593" sldId="261"/>
            <ac:spMk id="11" creationId="{F83F922E-9E75-4D0F-BA99-B6185572D1EA}"/>
          </ac:spMkLst>
        </pc:spChg>
        <pc:spChg chg="add mod">
          <ac:chgData name="Geraldine Sierra Parra" userId="a925da4ce7102f3d" providerId="LiveId" clId="{424E01AA-70A4-43A3-99EB-A936E6E1409B}" dt="2025-02-22T22:13:53.993" v="813" actId="20577"/>
          <ac:spMkLst>
            <pc:docMk/>
            <pc:sldMk cId="1703342593" sldId="261"/>
            <ac:spMk id="12" creationId="{14C69F8E-2B70-433C-8966-684D0D3CE148}"/>
          </ac:spMkLst>
        </pc:spChg>
        <pc:spChg chg="add mod">
          <ac:chgData name="Geraldine Sierra Parra" userId="a925da4ce7102f3d" providerId="LiveId" clId="{424E01AA-70A4-43A3-99EB-A936E6E1409B}" dt="2025-02-23T02:06:18.803" v="1322"/>
          <ac:spMkLst>
            <pc:docMk/>
            <pc:sldMk cId="1703342593" sldId="261"/>
            <ac:spMk id="13" creationId="{237DAC96-C6A5-4958-80EF-1146CE3C4964}"/>
          </ac:spMkLst>
        </pc:spChg>
        <pc:spChg chg="add mod">
          <ac:chgData name="Geraldine Sierra Parra" userId="a925da4ce7102f3d" providerId="LiveId" clId="{424E01AA-70A4-43A3-99EB-A936E6E1409B}" dt="2025-02-22T23:06:48.378" v="876"/>
          <ac:spMkLst>
            <pc:docMk/>
            <pc:sldMk cId="1703342593" sldId="261"/>
            <ac:spMk id="14" creationId="{32E8F15D-94E4-4EB3-AAE3-8EAC8C876684}"/>
          </ac:spMkLst>
        </pc:spChg>
        <pc:spChg chg="add mod">
          <ac:chgData name="Geraldine Sierra Parra" userId="a925da4ce7102f3d" providerId="LiveId" clId="{424E01AA-70A4-43A3-99EB-A936E6E1409B}" dt="2025-02-22T22:06:49.419" v="694" actId="113"/>
          <ac:spMkLst>
            <pc:docMk/>
            <pc:sldMk cId="1703342593" sldId="261"/>
            <ac:spMk id="15" creationId="{6575FE1C-7509-41AF-A1B7-0F02B7CC8A38}"/>
          </ac:spMkLst>
        </pc:spChg>
        <pc:spChg chg="add del mod">
          <ac:chgData name="Geraldine Sierra Parra" userId="a925da4ce7102f3d" providerId="LiveId" clId="{424E01AA-70A4-43A3-99EB-A936E6E1409B}" dt="2025-02-22T22:06:32.434" v="686" actId="767"/>
          <ac:spMkLst>
            <pc:docMk/>
            <pc:sldMk cId="1703342593" sldId="261"/>
            <ac:spMk id="16" creationId="{267AD99B-644E-46D0-8C98-3A112ECD8F2D}"/>
          </ac:spMkLst>
        </pc:spChg>
        <pc:spChg chg="add mod">
          <ac:chgData name="Geraldine Sierra Parra" userId="a925da4ce7102f3d" providerId="LiveId" clId="{424E01AA-70A4-43A3-99EB-A936E6E1409B}" dt="2025-02-22T22:08:14.833" v="718" actId="13822"/>
          <ac:spMkLst>
            <pc:docMk/>
            <pc:sldMk cId="1703342593" sldId="261"/>
            <ac:spMk id="20" creationId="{F3093D7F-2084-45A8-85F4-2C6E554FE0F5}"/>
          </ac:spMkLst>
        </pc:spChg>
        <pc:spChg chg="add mod">
          <ac:chgData name="Geraldine Sierra Parra" userId="a925da4ce7102f3d" providerId="LiveId" clId="{424E01AA-70A4-43A3-99EB-A936E6E1409B}" dt="2025-02-22T22:08:33.614" v="720" actId="13822"/>
          <ac:spMkLst>
            <pc:docMk/>
            <pc:sldMk cId="1703342593" sldId="261"/>
            <ac:spMk id="21" creationId="{B66CB812-799C-4403-8C99-0843641ADF1E}"/>
          </ac:spMkLst>
        </pc:spChg>
        <pc:spChg chg="add mod">
          <ac:chgData name="Geraldine Sierra Parra" userId="a925da4ce7102f3d" providerId="LiveId" clId="{424E01AA-70A4-43A3-99EB-A936E6E1409B}" dt="2025-02-22T22:08:24.631" v="719" actId="13822"/>
          <ac:spMkLst>
            <pc:docMk/>
            <pc:sldMk cId="1703342593" sldId="261"/>
            <ac:spMk id="22" creationId="{BA4A3356-F66D-461A-B9F8-B1AE0FE1699D}"/>
          </ac:spMkLst>
        </pc:spChg>
        <pc:spChg chg="add mod">
          <ac:chgData name="Geraldine Sierra Parra" userId="a925da4ce7102f3d" providerId="LiveId" clId="{424E01AA-70A4-43A3-99EB-A936E6E1409B}" dt="2025-02-22T22:08:51.052" v="721" actId="13822"/>
          <ac:spMkLst>
            <pc:docMk/>
            <pc:sldMk cId="1703342593" sldId="261"/>
            <ac:spMk id="23" creationId="{1521F96F-2E00-4E9F-B472-2B6F9A80E7BD}"/>
          </ac:spMkLst>
        </pc:spChg>
        <pc:spChg chg="add mod">
          <ac:chgData name="Geraldine Sierra Parra" userId="a925da4ce7102f3d" providerId="LiveId" clId="{424E01AA-70A4-43A3-99EB-A936E6E1409B}" dt="2025-02-22T22:08:59.117" v="722" actId="13822"/>
          <ac:spMkLst>
            <pc:docMk/>
            <pc:sldMk cId="1703342593" sldId="261"/>
            <ac:spMk id="24" creationId="{A1F7D2CB-719B-4A1F-BE58-B26BD249EE3A}"/>
          </ac:spMkLst>
        </pc:spChg>
        <pc:spChg chg="del">
          <ac:chgData name="Geraldine Sierra Parra" userId="a925da4ce7102f3d" providerId="LiveId" clId="{424E01AA-70A4-43A3-99EB-A936E6E1409B}" dt="2025-02-22T21:28:16.560" v="243" actId="700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Geraldine Sierra Parra" userId="a925da4ce7102f3d" providerId="LiveId" clId="{424E01AA-70A4-43A3-99EB-A936E6E1409B}" dt="2025-02-22T21:28:16.560" v="243" actId="700"/>
          <ac:spMkLst>
            <pc:docMk/>
            <pc:sldMk cId="1703342593" sldId="261"/>
            <ac:spMk id="31" creationId="{12C05506-42A1-49C0-9D87-081CCD9023D6}"/>
          </ac:spMkLst>
        </pc:spChg>
        <pc:graphicFrameChg chg="del mod">
          <ac:chgData name="Geraldine Sierra Parra" userId="a925da4ce7102f3d" providerId="LiveId" clId="{424E01AA-70A4-43A3-99EB-A936E6E1409B}" dt="2025-02-22T21:20:51.095" v="100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mod">
          <ac:chgData name="Geraldine Sierra Parra" userId="a925da4ce7102f3d" providerId="LiveId" clId="{424E01AA-70A4-43A3-99EB-A936E6E1409B}" dt="2025-02-22T21:31:37.066" v="291" actId="1076"/>
          <ac:picMkLst>
            <pc:docMk/>
            <pc:sldMk cId="1703342593" sldId="261"/>
            <ac:picMk id="1026" creationId="{A9F1AC21-3AF3-4AD7-BF82-D45F420847B7}"/>
          </ac:picMkLst>
        </pc:picChg>
      </pc:sldChg>
      <pc:sldChg chg="addSp delSp modSp new mod ord modTransition">
        <pc:chgData name="Geraldine Sierra Parra" userId="a925da4ce7102f3d" providerId="LiveId" clId="{424E01AA-70A4-43A3-99EB-A936E6E1409B}" dt="2025-02-23T02:11:22.053" v="1353"/>
        <pc:sldMkLst>
          <pc:docMk/>
          <pc:sldMk cId="1659292267" sldId="262"/>
        </pc:sldMkLst>
        <pc:spChg chg="mod">
          <ac:chgData name="Geraldine Sierra Parra" userId="a925da4ce7102f3d" providerId="LiveId" clId="{424E01AA-70A4-43A3-99EB-A936E6E1409B}" dt="2025-02-22T23:47:56.241" v="991" actId="20577"/>
          <ac:spMkLst>
            <pc:docMk/>
            <pc:sldMk cId="1659292267" sldId="262"/>
            <ac:spMk id="2" creationId="{9BC12317-0CA0-4260-8BA2-C0AE0C75965D}"/>
          </ac:spMkLst>
        </pc:spChg>
        <pc:spChg chg="mod">
          <ac:chgData name="Geraldine Sierra Parra" userId="a925da4ce7102f3d" providerId="LiveId" clId="{424E01AA-70A4-43A3-99EB-A936E6E1409B}" dt="2025-02-22T22:45:22.849" v="844" actId="207"/>
          <ac:spMkLst>
            <pc:docMk/>
            <pc:sldMk cId="1659292267" sldId="262"/>
            <ac:spMk id="3" creationId="{6415AA48-B14B-45B1-BD87-4C0F8F4D0033}"/>
          </ac:spMkLst>
        </pc:spChg>
        <pc:spChg chg="del mod">
          <ac:chgData name="Geraldine Sierra Parra" userId="a925da4ce7102f3d" providerId="LiveId" clId="{424E01AA-70A4-43A3-99EB-A936E6E1409B}" dt="2025-02-22T22:30:42.321" v="828"/>
          <ac:spMkLst>
            <pc:docMk/>
            <pc:sldMk cId="1659292267" sldId="262"/>
            <ac:spMk id="4" creationId="{61E45E19-02A0-4D3F-A7C4-07C6D4297371}"/>
          </ac:spMkLst>
        </pc:spChg>
        <pc:spChg chg="add del mod">
          <ac:chgData name="Geraldine Sierra Parra" userId="a925da4ce7102f3d" providerId="LiveId" clId="{424E01AA-70A4-43A3-99EB-A936E6E1409B}" dt="2025-02-22T23:05:56.192" v="874" actId="478"/>
          <ac:spMkLst>
            <pc:docMk/>
            <pc:sldMk cId="1659292267" sldId="262"/>
            <ac:spMk id="5" creationId="{FF9B6761-6107-4CC1-9D23-19006CAB78A3}"/>
          </ac:spMkLst>
        </pc:spChg>
        <pc:spChg chg="add mod">
          <ac:chgData name="Geraldine Sierra Parra" userId="a925da4ce7102f3d" providerId="LiveId" clId="{424E01AA-70A4-43A3-99EB-A936E6E1409B}" dt="2025-02-22T23:08:20.696" v="896"/>
          <ac:spMkLst>
            <pc:docMk/>
            <pc:sldMk cId="1659292267" sldId="262"/>
            <ac:spMk id="6" creationId="{1A5A7318-290E-4D84-BB7E-782C99220024}"/>
          </ac:spMkLst>
        </pc:spChg>
        <pc:picChg chg="add del mod">
          <ac:chgData name="Geraldine Sierra Parra" userId="a925da4ce7102f3d" providerId="LiveId" clId="{424E01AA-70A4-43A3-99EB-A936E6E1409B}" dt="2025-02-22T23:03:34.401" v="864" actId="21"/>
          <ac:picMkLst>
            <pc:docMk/>
            <pc:sldMk cId="1659292267" sldId="262"/>
            <ac:picMk id="2050" creationId="{AB9A1F84-2195-4A3A-85C2-745BFC81FD7D}"/>
          </ac:picMkLst>
        </pc:picChg>
        <pc:picChg chg="add mod">
          <ac:chgData name="Geraldine Sierra Parra" userId="a925da4ce7102f3d" providerId="LiveId" clId="{424E01AA-70A4-43A3-99EB-A936E6E1409B}" dt="2025-02-22T23:05:43.141" v="872" actId="14100"/>
          <ac:picMkLst>
            <pc:docMk/>
            <pc:sldMk cId="1659292267" sldId="262"/>
            <ac:picMk id="2052" creationId="{D133D4C5-A634-47BA-BAF9-9D172B5CCF7D}"/>
          </ac:picMkLst>
        </pc:picChg>
      </pc:sldChg>
      <pc:sldChg chg="new del">
        <pc:chgData name="Geraldine Sierra Parra" userId="a925da4ce7102f3d" providerId="LiveId" clId="{424E01AA-70A4-43A3-99EB-A936E6E1409B}" dt="2025-02-22T21:36:18.390" v="304" actId="680"/>
        <pc:sldMkLst>
          <pc:docMk/>
          <pc:sldMk cId="3290822968" sldId="262"/>
        </pc:sldMkLst>
      </pc:sldChg>
      <pc:sldChg chg="addSp delSp modSp new mod modTransition">
        <pc:chgData name="Geraldine Sierra Parra" userId="a925da4ce7102f3d" providerId="LiveId" clId="{424E01AA-70A4-43A3-99EB-A936E6E1409B}" dt="2025-02-22T23:47:21.451" v="988" actId="122"/>
        <pc:sldMkLst>
          <pc:docMk/>
          <pc:sldMk cId="1955911706" sldId="263"/>
        </pc:sldMkLst>
        <pc:spChg chg="mod">
          <ac:chgData name="Geraldine Sierra Parra" userId="a925da4ce7102f3d" providerId="LiveId" clId="{424E01AA-70A4-43A3-99EB-A936E6E1409B}" dt="2025-02-22T23:47:21.451" v="988" actId="122"/>
          <ac:spMkLst>
            <pc:docMk/>
            <pc:sldMk cId="1955911706" sldId="263"/>
            <ac:spMk id="2" creationId="{E605FED7-E3F8-4CD9-90BB-A3481D598C46}"/>
          </ac:spMkLst>
        </pc:spChg>
        <pc:spChg chg="mod">
          <ac:chgData name="Geraldine Sierra Parra" userId="a925da4ce7102f3d" providerId="LiveId" clId="{424E01AA-70A4-43A3-99EB-A936E6E1409B}" dt="2025-02-22T23:17:41.481" v="907" actId="207"/>
          <ac:spMkLst>
            <pc:docMk/>
            <pc:sldMk cId="1955911706" sldId="263"/>
            <ac:spMk id="3" creationId="{C38C62F4-D828-4B1B-8477-8FD208084062}"/>
          </ac:spMkLst>
        </pc:spChg>
        <pc:spChg chg="del">
          <ac:chgData name="Geraldine Sierra Parra" userId="a925da4ce7102f3d" providerId="LiveId" clId="{424E01AA-70A4-43A3-99EB-A936E6E1409B}" dt="2025-02-22T23:19:40.190" v="908"/>
          <ac:spMkLst>
            <pc:docMk/>
            <pc:sldMk cId="1955911706" sldId="263"/>
            <ac:spMk id="4" creationId="{5B905E9C-767B-470C-9C84-ED079298E5AD}"/>
          </ac:spMkLst>
        </pc:spChg>
        <pc:spChg chg="add mod">
          <ac:chgData name="Geraldine Sierra Parra" userId="a925da4ce7102f3d" providerId="LiveId" clId="{424E01AA-70A4-43A3-99EB-A936E6E1409B}" dt="2025-02-22T23:31:09.792" v="948"/>
          <ac:spMkLst>
            <pc:docMk/>
            <pc:sldMk cId="1955911706" sldId="263"/>
            <ac:spMk id="5" creationId="{92016FDB-DE3F-43FF-8393-49B3646F6D85}"/>
          </ac:spMkLst>
        </pc:spChg>
        <pc:picChg chg="add mod">
          <ac:chgData name="Geraldine Sierra Parra" userId="a925da4ce7102f3d" providerId="LiveId" clId="{424E01AA-70A4-43A3-99EB-A936E6E1409B}" dt="2025-02-22T23:20:04.749" v="914" actId="14100"/>
          <ac:picMkLst>
            <pc:docMk/>
            <pc:sldMk cId="1955911706" sldId="263"/>
            <ac:picMk id="3074" creationId="{F0B87E51-3895-4710-A1CD-1D835F2B54FD}"/>
          </ac:picMkLst>
        </pc:picChg>
      </pc:sldChg>
      <pc:sldChg chg="addSp delSp modSp new mod modTransition">
        <pc:chgData name="Geraldine Sierra Parra" userId="a925da4ce7102f3d" providerId="LiveId" clId="{424E01AA-70A4-43A3-99EB-A936E6E1409B}" dt="2025-02-23T01:50:45.781" v="1245"/>
        <pc:sldMkLst>
          <pc:docMk/>
          <pc:sldMk cId="10727651" sldId="264"/>
        </pc:sldMkLst>
        <pc:spChg chg="mod">
          <ac:chgData name="Geraldine Sierra Parra" userId="a925da4ce7102f3d" providerId="LiveId" clId="{424E01AA-70A4-43A3-99EB-A936E6E1409B}" dt="2025-02-22T23:47:13.330" v="987" actId="122"/>
          <ac:spMkLst>
            <pc:docMk/>
            <pc:sldMk cId="10727651" sldId="264"/>
            <ac:spMk id="2" creationId="{57020232-7062-4396-9B58-5F2CC02278A5}"/>
          </ac:spMkLst>
        </pc:spChg>
        <pc:spChg chg="mod">
          <ac:chgData name="Geraldine Sierra Parra" userId="a925da4ce7102f3d" providerId="LiveId" clId="{424E01AA-70A4-43A3-99EB-A936E6E1409B}" dt="2025-02-22T23:45:35.517" v="976" actId="1076"/>
          <ac:spMkLst>
            <pc:docMk/>
            <pc:sldMk cId="10727651" sldId="264"/>
            <ac:spMk id="3" creationId="{70500861-5A21-4C12-ACA8-DFDED01C2A5E}"/>
          </ac:spMkLst>
        </pc:spChg>
        <pc:spChg chg="del mod">
          <ac:chgData name="Geraldine Sierra Parra" userId="a925da4ce7102f3d" providerId="LiveId" clId="{424E01AA-70A4-43A3-99EB-A936E6E1409B}" dt="2025-02-22T23:45:58.093" v="977"/>
          <ac:spMkLst>
            <pc:docMk/>
            <pc:sldMk cId="10727651" sldId="264"/>
            <ac:spMk id="4" creationId="{293B32F3-ECB8-4199-89A6-7BD2B0E45439}"/>
          </ac:spMkLst>
        </pc:spChg>
        <pc:spChg chg="add mod">
          <ac:chgData name="Geraldine Sierra Parra" userId="a925da4ce7102f3d" providerId="LiveId" clId="{424E01AA-70A4-43A3-99EB-A936E6E1409B}" dt="2025-02-23T00:49:25.465" v="1055"/>
          <ac:spMkLst>
            <pc:docMk/>
            <pc:sldMk cId="10727651" sldId="264"/>
            <ac:spMk id="5" creationId="{914A2F1D-19F4-4FD1-913F-337D88652160}"/>
          </ac:spMkLst>
        </pc:spChg>
        <pc:picChg chg="add mod">
          <ac:chgData name="Geraldine Sierra Parra" userId="a925da4ce7102f3d" providerId="LiveId" clId="{424E01AA-70A4-43A3-99EB-A936E6E1409B}" dt="2025-02-22T23:47:03.435" v="986" actId="1076"/>
          <ac:picMkLst>
            <pc:docMk/>
            <pc:sldMk cId="10727651" sldId="264"/>
            <ac:picMk id="5122" creationId="{214EED35-4BD9-42B4-B724-48810D817C4E}"/>
          </ac:picMkLst>
        </pc:picChg>
      </pc:sldChg>
      <pc:sldChg chg="addSp delSp modSp new mod modTransition chgLayout">
        <pc:chgData name="Geraldine Sierra Parra" userId="a925da4ce7102f3d" providerId="LiveId" clId="{424E01AA-70A4-43A3-99EB-A936E6E1409B}" dt="2025-02-23T01:50:53.727" v="1246"/>
        <pc:sldMkLst>
          <pc:docMk/>
          <pc:sldMk cId="1352503348" sldId="265"/>
        </pc:sldMkLst>
        <pc:spChg chg="mod ord">
          <ac:chgData name="Geraldine Sierra Parra" userId="a925da4ce7102f3d" providerId="LiveId" clId="{424E01AA-70A4-43A3-99EB-A936E6E1409B}" dt="2025-02-23T00:52:48.004" v="1068" actId="700"/>
          <ac:spMkLst>
            <pc:docMk/>
            <pc:sldMk cId="1352503348" sldId="265"/>
            <ac:spMk id="2" creationId="{95136C2B-9800-4193-99E9-650ED5E18D08}"/>
          </ac:spMkLst>
        </pc:spChg>
        <pc:spChg chg="mod ord">
          <ac:chgData name="Geraldine Sierra Parra" userId="a925da4ce7102f3d" providerId="LiveId" clId="{424E01AA-70A4-43A3-99EB-A936E6E1409B}" dt="2025-02-23T00:52:48.004" v="1068" actId="700"/>
          <ac:spMkLst>
            <pc:docMk/>
            <pc:sldMk cId="1352503348" sldId="265"/>
            <ac:spMk id="3" creationId="{CC75C95C-412D-4E0C-AACF-6096F7585821}"/>
          </ac:spMkLst>
        </pc:spChg>
        <pc:spChg chg="del mod">
          <ac:chgData name="Geraldine Sierra Parra" userId="a925da4ce7102f3d" providerId="LiveId" clId="{424E01AA-70A4-43A3-99EB-A936E6E1409B}" dt="2025-02-23T00:44:19.529" v="1020" actId="478"/>
          <ac:spMkLst>
            <pc:docMk/>
            <pc:sldMk cId="1352503348" sldId="265"/>
            <ac:spMk id="4" creationId="{6E7E4D60-7300-4B7E-849F-A84AAEF01CA1}"/>
          </ac:spMkLst>
        </pc:spChg>
        <pc:spChg chg="add mod">
          <ac:chgData name="Geraldine Sierra Parra" userId="a925da4ce7102f3d" providerId="LiveId" clId="{424E01AA-70A4-43A3-99EB-A936E6E1409B}" dt="2025-02-23T00:50:15.321" v="1066"/>
          <ac:spMkLst>
            <pc:docMk/>
            <pc:sldMk cId="1352503348" sldId="265"/>
            <ac:spMk id="5" creationId="{3A0C073D-98E2-49F2-B89F-88E68CD960A1}"/>
          </ac:spMkLst>
        </pc:spChg>
        <pc:spChg chg="add mod ord">
          <ac:chgData name="Geraldine Sierra Parra" userId="a925da4ce7102f3d" providerId="LiveId" clId="{424E01AA-70A4-43A3-99EB-A936E6E1409B}" dt="2025-02-23T00:52:48.004" v="1068" actId="700"/>
          <ac:spMkLst>
            <pc:docMk/>
            <pc:sldMk cId="1352503348" sldId="265"/>
            <ac:spMk id="6" creationId="{89A10D18-8657-47F4-B8C9-8C0CAB9E6B12}"/>
          </ac:spMkLst>
        </pc:spChg>
        <pc:picChg chg="add mod">
          <ac:chgData name="Geraldine Sierra Parra" userId="a925da4ce7102f3d" providerId="LiveId" clId="{424E01AA-70A4-43A3-99EB-A936E6E1409B}" dt="2025-02-23T00:47:38.292" v="1038" actId="1076"/>
          <ac:picMkLst>
            <pc:docMk/>
            <pc:sldMk cId="1352503348" sldId="265"/>
            <ac:picMk id="6146" creationId="{25116E81-A5CC-4C9B-80FB-C6CC7734AE15}"/>
          </ac:picMkLst>
        </pc:picChg>
      </pc:sldChg>
      <pc:sldChg chg="addSp delSp modSp new mod modTransition">
        <pc:chgData name="Geraldine Sierra Parra" userId="a925da4ce7102f3d" providerId="LiveId" clId="{424E01AA-70A4-43A3-99EB-A936E6E1409B}" dt="2025-02-23T01:51:05.955" v="1247"/>
        <pc:sldMkLst>
          <pc:docMk/>
          <pc:sldMk cId="3218840138" sldId="266"/>
        </pc:sldMkLst>
        <pc:spChg chg="mod">
          <ac:chgData name="Geraldine Sierra Parra" userId="a925da4ce7102f3d" providerId="LiveId" clId="{424E01AA-70A4-43A3-99EB-A936E6E1409B}" dt="2025-02-23T01:03:21.108" v="1119" actId="122"/>
          <ac:spMkLst>
            <pc:docMk/>
            <pc:sldMk cId="3218840138" sldId="266"/>
            <ac:spMk id="2" creationId="{4D4FD675-B1A0-4E03-BF02-8F487EBB99C6}"/>
          </ac:spMkLst>
        </pc:spChg>
        <pc:spChg chg="mod">
          <ac:chgData name="Geraldine Sierra Parra" userId="a925da4ce7102f3d" providerId="LiveId" clId="{424E01AA-70A4-43A3-99EB-A936E6E1409B}" dt="2025-02-23T00:58:14.166" v="1101" actId="1076"/>
          <ac:spMkLst>
            <pc:docMk/>
            <pc:sldMk cId="3218840138" sldId="266"/>
            <ac:spMk id="3" creationId="{A4C1DDD4-395F-4DD7-BC4B-87021DB7A3F6}"/>
          </ac:spMkLst>
        </pc:spChg>
        <pc:spChg chg="del mod">
          <ac:chgData name="Geraldine Sierra Parra" userId="a925da4ce7102f3d" providerId="LiveId" clId="{424E01AA-70A4-43A3-99EB-A936E6E1409B}" dt="2025-02-23T00:57:30.702" v="1095"/>
          <ac:spMkLst>
            <pc:docMk/>
            <pc:sldMk cId="3218840138" sldId="266"/>
            <ac:spMk id="4" creationId="{F34872FA-7DCD-44F8-AACF-26EA9E4520C7}"/>
          </ac:spMkLst>
        </pc:spChg>
        <pc:spChg chg="add mod">
          <ac:chgData name="Geraldine Sierra Parra" userId="a925da4ce7102f3d" providerId="LiveId" clId="{424E01AA-70A4-43A3-99EB-A936E6E1409B}" dt="2025-02-23T01:49:23.395" v="1244"/>
          <ac:spMkLst>
            <pc:docMk/>
            <pc:sldMk cId="3218840138" sldId="266"/>
            <ac:spMk id="6" creationId="{E7529349-BDD4-4716-BA4C-79AE227C7179}"/>
          </ac:spMkLst>
        </pc:spChg>
        <pc:picChg chg="add mod">
          <ac:chgData name="Geraldine Sierra Parra" userId="a925da4ce7102f3d" providerId="LiveId" clId="{424E01AA-70A4-43A3-99EB-A936E6E1409B}" dt="2025-02-23T00:58:03.201" v="1100" actId="1076"/>
          <ac:picMkLst>
            <pc:docMk/>
            <pc:sldMk cId="3218840138" sldId="266"/>
            <ac:picMk id="5" creationId="{00F700D4-4F8E-4B61-835B-BE95EF253766}"/>
          </ac:picMkLst>
        </pc:picChg>
      </pc:sldChg>
      <pc:sldChg chg="addSp delSp modSp new mod modTransition chgLayout">
        <pc:chgData name="Geraldine Sierra Parra" userId="a925da4ce7102f3d" providerId="LiveId" clId="{424E01AA-70A4-43A3-99EB-A936E6E1409B}" dt="2025-02-23T01:51:39.390" v="1250" actId="27636"/>
        <pc:sldMkLst>
          <pc:docMk/>
          <pc:sldMk cId="3734204606" sldId="267"/>
        </pc:sldMkLst>
        <pc:spChg chg="mod ord">
          <ac:chgData name="Geraldine Sierra Parra" userId="a925da4ce7102f3d" providerId="LiveId" clId="{424E01AA-70A4-43A3-99EB-A936E6E1409B}" dt="2025-02-23T01:51:39.320" v="1249" actId="700"/>
          <ac:spMkLst>
            <pc:docMk/>
            <pc:sldMk cId="3734204606" sldId="267"/>
            <ac:spMk id="2" creationId="{338002B5-4953-4C6E-8C2C-239DE2EE8011}"/>
          </ac:spMkLst>
        </pc:spChg>
        <pc:spChg chg="mod ord">
          <ac:chgData name="Geraldine Sierra Parra" userId="a925da4ce7102f3d" providerId="LiveId" clId="{424E01AA-70A4-43A3-99EB-A936E6E1409B}" dt="2025-02-23T01:51:39.390" v="1250" actId="27636"/>
          <ac:spMkLst>
            <pc:docMk/>
            <pc:sldMk cId="3734204606" sldId="267"/>
            <ac:spMk id="3" creationId="{FAA1F9BB-A5E0-493B-972C-7C7EE0AB5EB8}"/>
          </ac:spMkLst>
        </pc:spChg>
        <pc:spChg chg="del mod">
          <ac:chgData name="Geraldine Sierra Parra" userId="a925da4ce7102f3d" providerId="LiveId" clId="{424E01AA-70A4-43A3-99EB-A936E6E1409B}" dt="2025-02-23T01:42:44.673" v="1166"/>
          <ac:spMkLst>
            <pc:docMk/>
            <pc:sldMk cId="3734204606" sldId="267"/>
            <ac:spMk id="4" creationId="{01B6D80C-3CF4-418D-A88B-0168236D7B8A}"/>
          </ac:spMkLst>
        </pc:spChg>
        <pc:spChg chg="add del mod">
          <ac:chgData name="Geraldine Sierra Parra" userId="a925da4ce7102f3d" providerId="LiveId" clId="{424E01AA-70A4-43A3-99EB-A936E6E1409B}" dt="2025-02-23T01:45:51.319" v="1222" actId="478"/>
          <ac:spMkLst>
            <pc:docMk/>
            <pc:sldMk cId="3734204606" sldId="267"/>
            <ac:spMk id="7" creationId="{F865C6A6-3F04-4883-9F53-13D93578B7E7}"/>
          </ac:spMkLst>
        </pc:spChg>
        <pc:spChg chg="add mod">
          <ac:chgData name="Geraldine Sierra Parra" userId="a925da4ce7102f3d" providerId="LiveId" clId="{424E01AA-70A4-43A3-99EB-A936E6E1409B}" dt="2025-02-23T01:48:17.596" v="1242"/>
          <ac:spMkLst>
            <pc:docMk/>
            <pc:sldMk cId="3734204606" sldId="267"/>
            <ac:spMk id="9" creationId="{245A7C4A-7CE4-4794-9595-68303745536B}"/>
          </ac:spMkLst>
        </pc:spChg>
        <pc:picChg chg="add del mod modCrop">
          <ac:chgData name="Geraldine Sierra Parra" userId="a925da4ce7102f3d" providerId="LiveId" clId="{424E01AA-70A4-43A3-99EB-A936E6E1409B}" dt="2025-02-23T01:45:48.688" v="1221" actId="21"/>
          <ac:picMkLst>
            <pc:docMk/>
            <pc:sldMk cId="3734204606" sldId="267"/>
            <ac:picMk id="5" creationId="{B067D4B9-51B0-40D6-901A-CF8A7FFAD48D}"/>
          </ac:picMkLst>
        </pc:picChg>
        <pc:picChg chg="add mod ord">
          <ac:chgData name="Geraldine Sierra Parra" userId="a925da4ce7102f3d" providerId="LiveId" clId="{424E01AA-70A4-43A3-99EB-A936E6E1409B}" dt="2025-02-23T01:51:39.320" v="1249" actId="700"/>
          <ac:picMkLst>
            <pc:docMk/>
            <pc:sldMk cId="3734204606" sldId="267"/>
            <ac:picMk id="8" creationId="{6AAC56C6-C4BA-44EA-9111-92CFD2B099DC}"/>
          </ac:picMkLst>
        </pc:picChg>
      </pc:sldChg>
      <pc:sldChg chg="new del">
        <pc:chgData name="Geraldine Sierra Parra" userId="a925da4ce7102f3d" providerId="LiveId" clId="{424E01AA-70A4-43A3-99EB-A936E6E1409B}" dt="2025-02-23T01:52:45.981" v="1257" actId="2696"/>
        <pc:sldMkLst>
          <pc:docMk/>
          <pc:sldMk cId="183949835" sldId="268"/>
        </pc:sldMkLst>
      </pc:sldChg>
      <pc:sldChg chg="new del">
        <pc:chgData name="Geraldine Sierra Parra" userId="a925da4ce7102f3d" providerId="LiveId" clId="{424E01AA-70A4-43A3-99EB-A936E6E1409B}" dt="2025-02-23T01:01:41.067" v="1105" actId="680"/>
        <pc:sldMkLst>
          <pc:docMk/>
          <pc:sldMk cId="657502899" sldId="268"/>
        </pc:sldMkLst>
      </pc:sldChg>
      <pc:sldChg chg="new del">
        <pc:chgData name="Geraldine Sierra Parra" userId="a925da4ce7102f3d" providerId="LiveId" clId="{424E01AA-70A4-43A3-99EB-A936E6E1409B}" dt="2025-02-23T01:53:25.642" v="1261" actId="2696"/>
        <pc:sldMkLst>
          <pc:docMk/>
          <pc:sldMk cId="3351965346" sldId="268"/>
        </pc:sldMkLst>
      </pc:sldChg>
      <pc:sldChg chg="modSp new del mod">
        <pc:chgData name="Geraldine Sierra Parra" userId="a925da4ce7102f3d" providerId="LiveId" clId="{424E01AA-70A4-43A3-99EB-A936E6E1409B}" dt="2025-02-23T01:52:14.021" v="1254" actId="2696"/>
        <pc:sldMkLst>
          <pc:docMk/>
          <pc:sldMk cId="3544189976" sldId="268"/>
        </pc:sldMkLst>
        <pc:spChg chg="mod">
          <ac:chgData name="Geraldine Sierra Parra" userId="a925da4ce7102f3d" providerId="LiveId" clId="{424E01AA-70A4-43A3-99EB-A936E6E1409B}" dt="2025-02-23T01:52:03.629" v="1253" actId="20577"/>
          <ac:spMkLst>
            <pc:docMk/>
            <pc:sldMk cId="3544189976" sldId="268"/>
            <ac:spMk id="2" creationId="{A2040F71-A25E-4E36-AC32-31CDE6927A1D}"/>
          </ac:spMkLst>
        </pc:spChg>
      </pc:sldChg>
      <pc:sldChg chg="new del">
        <pc:chgData name="Geraldine Sierra Parra" userId="a925da4ce7102f3d" providerId="LiveId" clId="{424E01AA-70A4-43A3-99EB-A936E6E1409B}" dt="2025-02-23T01:53:09.981" v="1258" actId="2696"/>
        <pc:sldMkLst>
          <pc:docMk/>
          <pc:sldMk cId="727623972" sldId="269"/>
        </pc:sldMkLst>
      </pc:sldChg>
      <pc:sldChg chg="addSp delSp modSp new mod ord modTransition chgLayout">
        <pc:chgData name="Geraldine Sierra Parra" userId="a925da4ce7102f3d" providerId="LiveId" clId="{424E01AA-70A4-43A3-99EB-A936E6E1409B}" dt="2025-02-23T02:10:24.585" v="1351"/>
        <pc:sldMkLst>
          <pc:docMk/>
          <pc:sldMk cId="2984552024" sldId="269"/>
        </pc:sldMkLst>
        <pc:spChg chg="add del mod">
          <ac:chgData name="Geraldine Sierra Parra" userId="a925da4ce7102f3d" providerId="LiveId" clId="{424E01AA-70A4-43A3-99EB-A936E6E1409B}" dt="2025-02-23T02:06:54.228" v="1325" actId="478"/>
          <ac:spMkLst>
            <pc:docMk/>
            <pc:sldMk cId="2984552024" sldId="269"/>
            <ac:spMk id="10" creationId="{F66AD4ED-7FD8-4CF6-956A-30A5B331941B}"/>
          </ac:spMkLst>
        </pc:spChg>
        <pc:spChg chg="add mod">
          <ac:chgData name="Geraldine Sierra Parra" userId="a925da4ce7102f3d" providerId="LiveId" clId="{424E01AA-70A4-43A3-99EB-A936E6E1409B}" dt="2025-02-23T02:08:34.315" v="1344"/>
          <ac:spMkLst>
            <pc:docMk/>
            <pc:sldMk cId="2984552024" sldId="269"/>
            <ac:spMk id="11" creationId="{D86DB974-9ACD-4182-A8C4-69246692F8FB}"/>
          </ac:spMkLst>
        </pc:spChg>
        <pc:graphicFrameChg chg="add del mod">
          <ac:chgData name="Geraldine Sierra Parra" userId="a925da4ce7102f3d" providerId="LiveId" clId="{424E01AA-70A4-43A3-99EB-A936E6E1409B}" dt="2025-02-23T01:54:37.740" v="1263"/>
          <ac:graphicFrameMkLst>
            <pc:docMk/>
            <pc:sldMk cId="2984552024" sldId="269"/>
            <ac:graphicFrameMk id="2" creationId="{86BF7ACA-DFDC-4AF0-B91A-4610586C5A4E}"/>
          </ac:graphicFrameMkLst>
        </pc:graphicFrameChg>
        <pc:graphicFrameChg chg="add del mod modGraphic">
          <ac:chgData name="Geraldine Sierra Parra" userId="a925da4ce7102f3d" providerId="LiveId" clId="{424E01AA-70A4-43A3-99EB-A936E6E1409B}" dt="2025-02-23T01:56:43.617" v="1266" actId="478"/>
          <ac:graphicFrameMkLst>
            <pc:docMk/>
            <pc:sldMk cId="2984552024" sldId="269"/>
            <ac:graphicFrameMk id="3" creationId="{86A2ADB9-274B-4BC0-A512-0E38C42949A8}"/>
          </ac:graphicFrameMkLst>
        </pc:graphicFrameChg>
        <pc:picChg chg="add del mod modCrop">
          <ac:chgData name="Geraldine Sierra Parra" userId="a925da4ce7102f3d" providerId="LiveId" clId="{424E01AA-70A4-43A3-99EB-A936E6E1409B}" dt="2025-02-23T01:58:36.946" v="1276" actId="478"/>
          <ac:picMkLst>
            <pc:docMk/>
            <pc:sldMk cId="2984552024" sldId="269"/>
            <ac:picMk id="5" creationId="{076AEB9F-A934-4F59-B620-3217D6463EAC}"/>
          </ac:picMkLst>
        </pc:picChg>
        <pc:picChg chg="add del mod modCrop">
          <ac:chgData name="Geraldine Sierra Parra" userId="a925da4ce7102f3d" providerId="LiveId" clId="{424E01AA-70A4-43A3-99EB-A936E6E1409B}" dt="2025-02-23T02:03:32.599" v="1297" actId="478"/>
          <ac:picMkLst>
            <pc:docMk/>
            <pc:sldMk cId="2984552024" sldId="269"/>
            <ac:picMk id="7" creationId="{750F82AA-B5C2-4220-A421-B7537CF81BB0}"/>
          </ac:picMkLst>
        </pc:picChg>
        <pc:picChg chg="add mod">
          <ac:chgData name="Geraldine Sierra Parra" userId="a925da4ce7102f3d" providerId="LiveId" clId="{424E01AA-70A4-43A3-99EB-A936E6E1409B}" dt="2025-02-23T02:03:53.688" v="1303" actId="14100"/>
          <ac:picMkLst>
            <pc:docMk/>
            <pc:sldMk cId="2984552024" sldId="269"/>
            <ac:picMk id="9" creationId="{DA124E94-BCDD-4957-8450-F0C1DC911BB1}"/>
          </ac:picMkLst>
        </pc:picChg>
      </pc:sldChg>
      <pc:sldChg chg="addSp modSp new mod modTransition">
        <pc:chgData name="Geraldine Sierra Parra" userId="a925da4ce7102f3d" providerId="LiveId" clId="{424E01AA-70A4-43A3-99EB-A936E6E1409B}" dt="2025-02-23T02:10:03.618" v="1347" actId="571"/>
        <pc:sldMkLst>
          <pc:docMk/>
          <pc:sldMk cId="1295529456" sldId="270"/>
        </pc:sldMkLst>
        <pc:spChg chg="add mod">
          <ac:chgData name="Geraldine Sierra Parra" userId="a925da4ce7102f3d" providerId="LiveId" clId="{424E01AA-70A4-43A3-99EB-A936E6E1409B}" dt="2025-02-23T02:08:46.247" v="1345"/>
          <ac:spMkLst>
            <pc:docMk/>
            <pc:sldMk cId="1295529456" sldId="270"/>
            <ac:spMk id="4" creationId="{00C1989F-EA82-483B-BB76-18D543684B34}"/>
          </ac:spMkLst>
        </pc:spChg>
        <pc:spChg chg="add mod">
          <ac:chgData name="Geraldine Sierra Parra" userId="a925da4ce7102f3d" providerId="LiveId" clId="{424E01AA-70A4-43A3-99EB-A936E6E1409B}" dt="2025-02-23T02:10:00.083" v="1346" actId="571"/>
          <ac:spMkLst>
            <pc:docMk/>
            <pc:sldMk cId="1295529456" sldId="270"/>
            <ac:spMk id="5" creationId="{9047725D-DE79-40ED-9D7C-D04B46E14539}"/>
          </ac:spMkLst>
        </pc:spChg>
        <pc:spChg chg="add mod">
          <ac:chgData name="Geraldine Sierra Parra" userId="a925da4ce7102f3d" providerId="LiveId" clId="{424E01AA-70A4-43A3-99EB-A936E6E1409B}" dt="2025-02-23T02:10:03.618" v="1347" actId="571"/>
          <ac:spMkLst>
            <pc:docMk/>
            <pc:sldMk cId="1295529456" sldId="270"/>
            <ac:spMk id="6" creationId="{9BCF08E1-9959-4543-8656-40B901964C79}"/>
          </ac:spMkLst>
        </pc:spChg>
        <pc:picChg chg="add mod">
          <ac:chgData name="Geraldine Sierra Parra" userId="a925da4ce7102f3d" providerId="LiveId" clId="{424E01AA-70A4-43A3-99EB-A936E6E1409B}" dt="2025-02-23T02:02:28.366" v="1296" actId="14100"/>
          <ac:picMkLst>
            <pc:docMk/>
            <pc:sldMk cId="1295529456" sldId="270"/>
            <ac:picMk id="3" creationId="{B9733D38-3E6C-44CB-95D9-7B26A88066CF}"/>
          </ac:picMkLst>
        </pc:picChg>
      </pc:sldChg>
      <pc:sldChg chg="addSp modSp new mod">
        <pc:chgData name="Geraldine Sierra Parra" userId="a925da4ce7102f3d" providerId="LiveId" clId="{424E01AA-70A4-43A3-99EB-A936E6E1409B}" dt="2025-02-23T02:12:56.081" v="1393" actId="403"/>
        <pc:sldMkLst>
          <pc:docMk/>
          <pc:sldMk cId="3557383321" sldId="271"/>
        </pc:sldMkLst>
        <pc:spChg chg="add mod">
          <ac:chgData name="Geraldine Sierra Parra" userId="a925da4ce7102f3d" providerId="LiveId" clId="{424E01AA-70A4-43A3-99EB-A936E6E1409B}" dt="2025-02-23T02:12:56.081" v="1393" actId="403"/>
          <ac:spMkLst>
            <pc:docMk/>
            <pc:sldMk cId="3557383321" sldId="271"/>
            <ac:spMk id="2" creationId="{45D45E3B-1DE6-4C72-939A-ED09C7E651CE}"/>
          </ac:spMkLst>
        </pc:spChg>
      </pc:sldChg>
      <pc:sldChg chg="modSp new del mod">
        <pc:chgData name="Geraldine Sierra Parra" userId="a925da4ce7102f3d" providerId="LiveId" clId="{424E01AA-70A4-43A3-99EB-A936E6E1409B}" dt="2025-02-23T02:12:09.709" v="1357" actId="680"/>
        <pc:sldMkLst>
          <pc:docMk/>
          <pc:sldMk cId="4235686540" sldId="271"/>
        </pc:sldMkLst>
        <pc:spChg chg="mod">
          <ac:chgData name="Geraldine Sierra Parra" userId="a925da4ce7102f3d" providerId="LiveId" clId="{424E01AA-70A4-43A3-99EB-A936E6E1409B}" dt="2025-02-23T02:12:09.062" v="1356" actId="1076"/>
          <ac:spMkLst>
            <pc:docMk/>
            <pc:sldMk cId="4235686540" sldId="271"/>
            <ac:spMk id="2" creationId="{31B014D5-EC3B-41D0-BE32-8DB7116299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22/02/2025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22/02/2025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jpe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Geraldine Sierra Parra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3141769 Sistemas teleinformáticas.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A124E94-BCDD-4957-8450-F0C1DC91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726141"/>
            <a:ext cx="11241741" cy="5795683"/>
          </a:xfrm>
          <a:prstGeom prst="rect">
            <a:avLst/>
          </a:prstGeom>
        </p:spPr>
      </p:pic>
      <p:sp>
        <p:nvSpPr>
          <p:cNvPr id="11" name="Flecha: a la derecha 10">
            <a:hlinkClick r:id="rId3" action="ppaction://hlinksldjump"/>
            <a:extLst>
              <a:ext uri="{FF2B5EF4-FFF2-40B4-BE49-F238E27FC236}">
                <a16:creationId xmlns:a16="http://schemas.microsoft.com/office/drawing/2014/main" id="{D86DB974-9ACD-4182-A8C4-69246692F8FB}"/>
              </a:ext>
            </a:extLst>
          </p:cNvPr>
          <p:cNvSpPr/>
          <p:nvPr/>
        </p:nvSpPr>
        <p:spPr>
          <a:xfrm>
            <a:off x="10730754" y="0"/>
            <a:ext cx="1277472" cy="59839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Siguiente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455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733D38-3E6C-44CB-95D9-7B26A880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" y="779930"/>
            <a:ext cx="10851777" cy="5042646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0C1989F-EA82-483B-BB76-18D543684B34}"/>
              </a:ext>
            </a:extLst>
          </p:cNvPr>
          <p:cNvSpPr/>
          <p:nvPr/>
        </p:nvSpPr>
        <p:spPr>
          <a:xfrm>
            <a:off x="10246660" y="6212541"/>
            <a:ext cx="968188" cy="4840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047725D-DE79-40ED-9D7C-D04B46E14539}"/>
              </a:ext>
            </a:extLst>
          </p:cNvPr>
          <p:cNvSpPr/>
          <p:nvPr/>
        </p:nvSpPr>
        <p:spPr>
          <a:xfrm>
            <a:off x="10246660" y="6225988"/>
            <a:ext cx="968188" cy="4840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9BCF08E1-9959-4543-8656-40B901964C79}"/>
              </a:ext>
            </a:extLst>
          </p:cNvPr>
          <p:cNvSpPr/>
          <p:nvPr/>
        </p:nvSpPr>
        <p:spPr>
          <a:xfrm>
            <a:off x="10246660" y="6212541"/>
            <a:ext cx="968188" cy="4840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2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5D45E3B-1DE6-4C72-939A-ED09C7E651CE}"/>
              </a:ext>
            </a:extLst>
          </p:cNvPr>
          <p:cNvSpPr/>
          <p:nvPr/>
        </p:nvSpPr>
        <p:spPr>
          <a:xfrm>
            <a:off x="1229928" y="2967335"/>
            <a:ext cx="97321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cap="none" spc="0" dirty="0">
                <a:ln/>
                <a:solidFill>
                  <a:schemeClr val="accent3"/>
                </a:solidFill>
                <a:effectLst/>
              </a:rPr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55738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adora - Qué es, tipos, partes y evolución">
            <a:extLst>
              <a:ext uri="{FF2B5EF4-FFF2-40B4-BE49-F238E27FC236}">
                <a16:creationId xmlns:a16="http://schemas.microsoft.com/office/drawing/2014/main" id="{A9F1AC21-3AF3-4AD7-BF82-D45F4208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55" y="1944719"/>
            <a:ext cx="5841290" cy="29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ocadillo: 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736A777F-552C-400F-B224-2EEB68AD7A0C}"/>
              </a:ext>
            </a:extLst>
          </p:cNvPr>
          <p:cNvSpPr/>
          <p:nvPr/>
        </p:nvSpPr>
        <p:spPr>
          <a:xfrm>
            <a:off x="582288" y="4276550"/>
            <a:ext cx="1976718" cy="1258827"/>
          </a:xfrm>
          <a:prstGeom prst="wedge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¿Porque debo realizarlo?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9" name="Bocadillo: 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4F58DAE6-BAE0-40D6-A310-6D323767456E}"/>
              </a:ext>
            </a:extLst>
          </p:cNvPr>
          <p:cNvSpPr/>
          <p:nvPr/>
        </p:nvSpPr>
        <p:spPr>
          <a:xfrm>
            <a:off x="3413313" y="5456523"/>
            <a:ext cx="1976718" cy="1258826"/>
          </a:xfrm>
          <a:prstGeom prst="wedgeRect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¿Cada </a:t>
            </a:r>
            <a:r>
              <a:rPr lang="es-MX" sz="2000" b="1" dirty="0">
                <a:hlinkClick r:id="rId5" action="ppaction://hlinksldjump"/>
              </a:rPr>
              <a:t>cuanto</a:t>
            </a:r>
            <a:r>
              <a:rPr lang="es-MX" sz="2000" b="1" dirty="0"/>
              <a:t> se debe realizar?</a:t>
            </a:r>
            <a:endParaRPr lang="es-CO" sz="2000" b="1" dirty="0"/>
          </a:p>
        </p:txBody>
      </p:sp>
      <p:sp>
        <p:nvSpPr>
          <p:cNvPr id="10" name="Bocadillo: 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CFFC484E-551E-4E4C-8626-D79797BFE11D}"/>
              </a:ext>
            </a:extLst>
          </p:cNvPr>
          <p:cNvSpPr/>
          <p:nvPr/>
        </p:nvSpPr>
        <p:spPr>
          <a:xfrm>
            <a:off x="6675577" y="5456523"/>
            <a:ext cx="1976718" cy="1258826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¿Qué herramientas debo utilizar?</a:t>
            </a:r>
            <a:endParaRPr lang="es-CO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11" name="Bocadillo: 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F83F922E-9E75-4D0F-BA99-B6185572D1EA}"/>
              </a:ext>
            </a:extLst>
          </p:cNvPr>
          <p:cNvSpPr/>
          <p:nvPr/>
        </p:nvSpPr>
        <p:spPr>
          <a:xfrm>
            <a:off x="9506602" y="4263103"/>
            <a:ext cx="1976718" cy="1258826"/>
          </a:xfrm>
          <a:prstGeom prst="wedgeRect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¿Cuáles son los pasos para generarlo?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4C69F8E-2B70-433C-8966-684D0D3CE148}"/>
              </a:ext>
            </a:extLst>
          </p:cNvPr>
          <p:cNvSpPr/>
          <p:nvPr/>
        </p:nvSpPr>
        <p:spPr>
          <a:xfrm>
            <a:off x="1752089" y="570480"/>
            <a:ext cx="86878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800" b="1" dirty="0">
                <a:ln/>
                <a:solidFill>
                  <a:schemeClr val="accent3"/>
                </a:solidFill>
              </a:rPr>
              <a:t>Mantenimiento del Hardware</a:t>
            </a:r>
            <a:endParaRPr lang="es-ES" sz="4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Bocadillo: 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237DAC96-C6A5-4958-80EF-1146CE3C4964}"/>
              </a:ext>
            </a:extLst>
          </p:cNvPr>
          <p:cNvSpPr/>
          <p:nvPr/>
        </p:nvSpPr>
        <p:spPr>
          <a:xfrm>
            <a:off x="9506602" y="1941573"/>
            <a:ext cx="1976718" cy="1255681"/>
          </a:xfrm>
          <a:prstGeom prst="wedgeRect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¿Cómo realizar una bitácora de seguimiento?</a:t>
            </a:r>
            <a:endParaRPr lang="es-CO" b="1" dirty="0"/>
          </a:p>
        </p:txBody>
      </p:sp>
      <p:sp>
        <p:nvSpPr>
          <p:cNvPr id="14" name="Bocadillo: 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32E8F15D-94E4-4EB3-AAE3-8EAC8C876684}"/>
              </a:ext>
            </a:extLst>
          </p:cNvPr>
          <p:cNvSpPr/>
          <p:nvPr/>
        </p:nvSpPr>
        <p:spPr>
          <a:xfrm>
            <a:off x="648004" y="1965483"/>
            <a:ext cx="1976718" cy="125882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¿Qué tipos de mantenimiento hay?</a:t>
            </a:r>
            <a:endParaRPr lang="es-CO" b="1" dirty="0"/>
          </a:p>
        </p:txBody>
      </p:sp>
      <p:sp>
        <p:nvSpPr>
          <p:cNvPr id="15" name="Heptágono 14">
            <a:extLst>
              <a:ext uri="{FF2B5EF4-FFF2-40B4-BE49-F238E27FC236}">
                <a16:creationId xmlns:a16="http://schemas.microsoft.com/office/drawing/2014/main" id="{6575FE1C-7509-41AF-A1B7-0F02B7CC8A38}"/>
              </a:ext>
            </a:extLst>
          </p:cNvPr>
          <p:cNvSpPr/>
          <p:nvPr/>
        </p:nvSpPr>
        <p:spPr>
          <a:xfrm>
            <a:off x="339830" y="1630799"/>
            <a:ext cx="616349" cy="621548"/>
          </a:xfrm>
          <a:prstGeom prst="hept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</a:t>
            </a:r>
            <a:endParaRPr lang="es-CO" b="1" dirty="0"/>
          </a:p>
        </p:txBody>
      </p:sp>
      <p:sp>
        <p:nvSpPr>
          <p:cNvPr id="20" name="Heptágono 19">
            <a:extLst>
              <a:ext uri="{FF2B5EF4-FFF2-40B4-BE49-F238E27FC236}">
                <a16:creationId xmlns:a16="http://schemas.microsoft.com/office/drawing/2014/main" id="{F3093D7F-2084-45A8-85F4-2C6E554FE0F5}"/>
              </a:ext>
            </a:extLst>
          </p:cNvPr>
          <p:cNvSpPr/>
          <p:nvPr/>
        </p:nvSpPr>
        <p:spPr>
          <a:xfrm>
            <a:off x="400505" y="3952329"/>
            <a:ext cx="616349" cy="621548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2</a:t>
            </a:r>
            <a:endParaRPr lang="es-CO" b="1" dirty="0"/>
          </a:p>
        </p:txBody>
      </p:sp>
      <p:sp>
        <p:nvSpPr>
          <p:cNvPr id="21" name="Heptágono 20">
            <a:extLst>
              <a:ext uri="{FF2B5EF4-FFF2-40B4-BE49-F238E27FC236}">
                <a16:creationId xmlns:a16="http://schemas.microsoft.com/office/drawing/2014/main" id="{B66CB812-799C-4403-8C99-0843641ADF1E}"/>
              </a:ext>
            </a:extLst>
          </p:cNvPr>
          <p:cNvSpPr/>
          <p:nvPr/>
        </p:nvSpPr>
        <p:spPr>
          <a:xfrm>
            <a:off x="3228203" y="5211155"/>
            <a:ext cx="616349" cy="621548"/>
          </a:xfrm>
          <a:prstGeom prst="hept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3</a:t>
            </a:r>
            <a:endParaRPr lang="es-CO" b="1" dirty="0"/>
          </a:p>
        </p:txBody>
      </p:sp>
      <p:sp>
        <p:nvSpPr>
          <p:cNvPr id="22" name="Heptágono 21">
            <a:extLst>
              <a:ext uri="{FF2B5EF4-FFF2-40B4-BE49-F238E27FC236}">
                <a16:creationId xmlns:a16="http://schemas.microsoft.com/office/drawing/2014/main" id="{BA4A3356-F66D-461A-B9F8-B1AE0FE1699D}"/>
              </a:ext>
            </a:extLst>
          </p:cNvPr>
          <p:cNvSpPr/>
          <p:nvPr/>
        </p:nvSpPr>
        <p:spPr>
          <a:xfrm>
            <a:off x="6545565" y="5211155"/>
            <a:ext cx="616349" cy="621548"/>
          </a:xfrm>
          <a:prstGeom prst="hept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4</a:t>
            </a:r>
            <a:endParaRPr lang="es-CO" b="1" dirty="0"/>
          </a:p>
        </p:txBody>
      </p:sp>
      <p:sp>
        <p:nvSpPr>
          <p:cNvPr id="23" name="Heptágono 22">
            <a:extLst>
              <a:ext uri="{FF2B5EF4-FFF2-40B4-BE49-F238E27FC236}">
                <a16:creationId xmlns:a16="http://schemas.microsoft.com/office/drawing/2014/main" id="{1521F96F-2E00-4E9F-B472-2B6F9A80E7BD}"/>
              </a:ext>
            </a:extLst>
          </p:cNvPr>
          <p:cNvSpPr/>
          <p:nvPr/>
        </p:nvSpPr>
        <p:spPr>
          <a:xfrm>
            <a:off x="9254603" y="4069199"/>
            <a:ext cx="616349" cy="621548"/>
          </a:xfrm>
          <a:prstGeom prst="hept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5</a:t>
            </a:r>
            <a:endParaRPr lang="es-CO" b="1" dirty="0"/>
          </a:p>
        </p:txBody>
      </p:sp>
      <p:sp>
        <p:nvSpPr>
          <p:cNvPr id="24" name="Heptágono 23">
            <a:extLst>
              <a:ext uri="{FF2B5EF4-FFF2-40B4-BE49-F238E27FC236}">
                <a16:creationId xmlns:a16="http://schemas.microsoft.com/office/drawing/2014/main" id="{A1F7D2CB-719B-4A1F-BE58-B26BD249EE3A}"/>
              </a:ext>
            </a:extLst>
          </p:cNvPr>
          <p:cNvSpPr/>
          <p:nvPr/>
        </p:nvSpPr>
        <p:spPr>
          <a:xfrm>
            <a:off x="9198427" y="1651874"/>
            <a:ext cx="616349" cy="621548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6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12317-0CA0-4260-8BA2-C0AE0C75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Mantenimiento Predictivo: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5AA48-B14B-45B1-BD87-4C0F8F4D0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MX" sz="3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Utiliza técnicas avanzadas de monitoreo y análisis para predecir cuándo es probable que ocurra un problema. Esto permite a los técnicos de TI tomar medidas proactivas para prevenir fallos antes de que ocurran.</a:t>
            </a:r>
            <a:endParaRPr lang="es-CO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Mantenimiento Predictivo en Computadoras">
            <a:extLst>
              <a:ext uri="{FF2B5EF4-FFF2-40B4-BE49-F238E27FC236}">
                <a16:creationId xmlns:a16="http://schemas.microsoft.com/office/drawing/2014/main" id="{D133D4C5-A634-47BA-BAF9-9D172B5C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13" y="2228003"/>
            <a:ext cx="5422393" cy="36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hlinkClick r:id="rId3" action="ppaction://hlinksldjump"/>
            <a:extLst>
              <a:ext uri="{FF2B5EF4-FFF2-40B4-BE49-F238E27FC236}">
                <a16:creationId xmlns:a16="http://schemas.microsoft.com/office/drawing/2014/main" id="{1A5A7318-290E-4D84-BB7E-782C99220024}"/>
              </a:ext>
            </a:extLst>
          </p:cNvPr>
          <p:cNvSpPr/>
          <p:nvPr/>
        </p:nvSpPr>
        <p:spPr>
          <a:xfrm>
            <a:off x="1186770" y="5611091"/>
            <a:ext cx="1417885" cy="75997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Siguiente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2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5ABE7000-3C85-46DF-BAB8-94EA1C35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Mantenimiento Preventivo: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8ADECD-6E4C-4BD9-9218-68EE4B92B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0" i="0" dirty="0">
                <a:solidFill>
                  <a:srgbClr val="EEF0FF"/>
                </a:solidFill>
                <a:effectLst/>
                <a:latin typeface="Google Sans"/>
              </a:rPr>
              <a:t>o</a:t>
            </a:r>
            <a:endParaRPr lang="es-CO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7E900A9-61C2-416F-ADE4-4ADCC74106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sz="2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Consiste en aplicar una serie de procedimientos y técnicas que ayudan a </a:t>
            </a:r>
            <a:r>
              <a:rPr lang="es-MX" sz="28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minimizar el riesgo</a:t>
            </a:r>
            <a:r>
              <a:rPr lang="es-MX" sz="2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de fallos de manera considerable, garantizando el funcionamiento durante más tiempo. En otras palabras, sirve para alargar la vida útil de los dispositivos.</a:t>
            </a:r>
            <a:endParaRPr lang="es-CO" sz="2800" dirty="0">
              <a:solidFill>
                <a:schemeClr val="tx1"/>
              </a:solidFill>
            </a:endParaRPr>
          </a:p>
        </p:txBody>
      </p:sp>
      <p:pic>
        <p:nvPicPr>
          <p:cNvPr id="19" name="Picture 2" descr="Mantenimiento Preventivo de Computadoras">
            <a:extLst>
              <a:ext uri="{FF2B5EF4-FFF2-40B4-BE49-F238E27FC236}">
                <a16:creationId xmlns:a16="http://schemas.microsoft.com/office/drawing/2014/main" id="{8A3E37D1-CF89-4CB4-941F-10818395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70" y="2228002"/>
            <a:ext cx="4809813" cy="3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hlinkClick r:id="rId4" action="ppaction://hlinksldjump"/>
            <a:extLst>
              <a:ext uri="{FF2B5EF4-FFF2-40B4-BE49-F238E27FC236}">
                <a16:creationId xmlns:a16="http://schemas.microsoft.com/office/drawing/2014/main" id="{BF0454C3-E1AB-4D93-9D75-7E34C85E88D3}"/>
              </a:ext>
            </a:extLst>
          </p:cNvPr>
          <p:cNvSpPr/>
          <p:nvPr/>
        </p:nvSpPr>
        <p:spPr>
          <a:xfrm>
            <a:off x="10004611" y="5792839"/>
            <a:ext cx="1452283" cy="57822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Siguiente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FED7-E3F8-4CD9-90BB-A3481D59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Mantenimiento Correctivo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C62F4-D828-4B1B-8477-8FD208084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 trata de la solución que deberá aplicarse cuando el mantenimiento predictivo y el preventivo no hayan podido advertir o prevenir un fallo, y éste se produce. Se trata de la reparación o reemplazo del componente del sistema que no funcione.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antenimiento Correctivo - SOS Sistemas">
            <a:extLst>
              <a:ext uri="{FF2B5EF4-FFF2-40B4-BE49-F238E27FC236}">
                <a16:creationId xmlns:a16="http://schemas.microsoft.com/office/drawing/2014/main" id="{F0B87E51-3895-4710-A1CD-1D835F2B54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94" y="2420471"/>
            <a:ext cx="4819524" cy="34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hlinkClick r:id="rId3" action="ppaction://hlinksldjump"/>
            <a:extLst>
              <a:ext uri="{FF2B5EF4-FFF2-40B4-BE49-F238E27FC236}">
                <a16:creationId xmlns:a16="http://schemas.microsoft.com/office/drawing/2014/main" id="{92016FDB-DE3F-43FF-8393-49B3646F6D85}"/>
              </a:ext>
            </a:extLst>
          </p:cNvPr>
          <p:cNvSpPr/>
          <p:nvPr/>
        </p:nvSpPr>
        <p:spPr>
          <a:xfrm>
            <a:off x="802341" y="5861050"/>
            <a:ext cx="1210235" cy="712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5911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20232-7062-4396-9B58-5F2CC022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2800" dirty="0"/>
              <a:t>¿Porque debo realizarlo?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00861-5A21-4C12-ACA8-DFDED01C2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19" y="2241450"/>
            <a:ext cx="5422390" cy="3633047"/>
          </a:xfrm>
        </p:spPr>
        <p:txBody>
          <a:bodyPr>
            <a:normAutofit lnSpcReduction="10000"/>
          </a:bodyPr>
          <a:lstStyle/>
          <a:p>
            <a:r>
              <a:rPr lang="es-MX" sz="3200" dirty="0">
                <a:solidFill>
                  <a:schemeClr val="tx1"/>
                </a:solidFill>
                <a:latin typeface="Google Sans"/>
              </a:rPr>
              <a:t>E</a:t>
            </a:r>
            <a:r>
              <a:rPr lang="es-MX" sz="3200" b="0" i="0" dirty="0">
                <a:solidFill>
                  <a:schemeClr val="tx1"/>
                </a:solidFill>
                <a:effectLst/>
                <a:latin typeface="Google Sans"/>
              </a:rPr>
              <a:t>vitar o mitigar las consecuencias de los fallos del equipo. Las tareas de mantenimiento preventivo incluyen acciones como cambio de piezas desgastadas, cambios de aceites y lubricantes, etc.</a:t>
            </a:r>
            <a:endParaRPr lang="es-CO" sz="3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MANTENIMIENTO A EQUIPOS DE COMPUTO – Comercializadora EGS">
            <a:extLst>
              <a:ext uri="{FF2B5EF4-FFF2-40B4-BE49-F238E27FC236}">
                <a16:creationId xmlns:a16="http://schemas.microsoft.com/office/drawing/2014/main" id="{214EED35-4BD9-42B4-B724-48810D817C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3" y="2241450"/>
            <a:ext cx="4975412" cy="3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hlinkClick r:id="rId3" action="ppaction://hlinksldjump"/>
            <a:extLst>
              <a:ext uri="{FF2B5EF4-FFF2-40B4-BE49-F238E27FC236}">
                <a16:creationId xmlns:a16="http://schemas.microsoft.com/office/drawing/2014/main" id="{914A2F1D-19F4-4FD1-913F-337D88652160}"/>
              </a:ext>
            </a:extLst>
          </p:cNvPr>
          <p:cNvSpPr/>
          <p:nvPr/>
        </p:nvSpPr>
        <p:spPr>
          <a:xfrm>
            <a:off x="10360233" y="5804419"/>
            <a:ext cx="1250576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36C2B-9800-4193-99E9-650ED5E1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2800" b="1" dirty="0"/>
              <a:t>¿Cada cuanto se debe realizar?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5C95C-412D-4E0C-AACF-6096F75858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 fontAlgn="ctr"/>
            <a:r>
              <a:rPr lang="es-MX" sz="3200" b="0" i="0" dirty="0">
                <a:solidFill>
                  <a:schemeClr val="tx1"/>
                </a:solidFill>
                <a:effectLst/>
                <a:latin typeface="Google Sans"/>
              </a:rPr>
              <a:t>Se recomienda hacer mantenimiento preventivo una o dos veces al año. Sin embargo, la frecuencia de limpieza depende de varios factores, como el entorno y el uso de la computadora. 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A10D18-8657-47F4-B8C9-8C0CAB9E6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146" name="Picture 2" descr="Cada cuánto tiempo hay que limpiar PC 【 MEJORES CONSEJOS 】">
            <a:extLst>
              <a:ext uri="{FF2B5EF4-FFF2-40B4-BE49-F238E27FC236}">
                <a16:creationId xmlns:a16="http://schemas.microsoft.com/office/drawing/2014/main" id="{25116E81-A5CC-4C9B-80FB-C6CC7734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94" y="2375921"/>
            <a:ext cx="4959195" cy="3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hlinkClick r:id="rId3" action="ppaction://hlinksldjump"/>
            <a:extLst>
              <a:ext uri="{FF2B5EF4-FFF2-40B4-BE49-F238E27FC236}">
                <a16:creationId xmlns:a16="http://schemas.microsoft.com/office/drawing/2014/main" id="{3A0C073D-98E2-49F2-B89F-88E68CD960A1}"/>
              </a:ext>
            </a:extLst>
          </p:cNvPr>
          <p:cNvSpPr/>
          <p:nvPr/>
        </p:nvSpPr>
        <p:spPr>
          <a:xfrm>
            <a:off x="954741" y="6008968"/>
            <a:ext cx="1169894" cy="6579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Inicio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0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FD675-B1A0-4E03-BF02-8F487EBB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¿Qué herramientas debo utilizar?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1DDD4-395F-4DD7-BC4B-87021DB7A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231" y="2443152"/>
            <a:ext cx="5422390" cy="4249271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Destornilladores de punta plana y Phillips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Alcohol isopropílico.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Paños de microfibra.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Pasta térmica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Aire comprimido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Pulsera antiestática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Limpiador de pantallas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Limpiador de circuitos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Borrador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Guantes</a:t>
            </a:r>
          </a:p>
          <a:p>
            <a:pPr algn="l"/>
            <a:r>
              <a:rPr lang="es-MX" b="0" i="0" dirty="0">
                <a:solidFill>
                  <a:srgbClr val="1E1E1E"/>
                </a:solidFill>
                <a:effectLst/>
                <a:latin typeface="__Lora_1127ed"/>
              </a:rPr>
              <a:t>Pincel antiestático</a:t>
            </a:r>
          </a:p>
        </p:txBody>
      </p:sp>
      <p:pic>
        <p:nvPicPr>
          <p:cNvPr id="5" name="Marcador de contenido 4" descr="Monografias.com">
            <a:extLst>
              <a:ext uri="{FF2B5EF4-FFF2-40B4-BE49-F238E27FC236}">
                <a16:creationId xmlns:a16="http://schemas.microsoft.com/office/drawing/2014/main" id="{00F700D4-4F8E-4B61-835B-BE95EF25376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2" y="2443153"/>
            <a:ext cx="5422900" cy="42492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E7529349-BDD4-4716-BA4C-79AE227C7179}"/>
              </a:ext>
            </a:extLst>
          </p:cNvPr>
          <p:cNvSpPr/>
          <p:nvPr/>
        </p:nvSpPr>
        <p:spPr>
          <a:xfrm>
            <a:off x="10448365" y="6064624"/>
            <a:ext cx="1337256" cy="6277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/>
              </a:rPr>
              <a:t>Inicio</a:t>
            </a:r>
            <a:endParaRPr lang="es-CO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84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002B5-4953-4C6E-8C2C-239DE2EE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¿Cuáles son los pasos para generarlo?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1F9BB-A5E0-493B-972C-7C7EE0AB5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MX" sz="2400" b="0" i="0" dirty="0">
                <a:solidFill>
                  <a:schemeClr val="tx1"/>
                </a:solidFill>
                <a:effectLst/>
                <a:latin typeface="Google Sans"/>
              </a:rPr>
              <a:t>Apagar la computadora y desconectar los cables de alimentación.</a:t>
            </a:r>
          </a:p>
          <a:p>
            <a:pPr algn="l">
              <a:buFont typeface="+mj-lt"/>
              <a:buAutoNum type="arabicPeriod" startAt="2"/>
            </a:pPr>
            <a:r>
              <a:rPr lang="es-MX" sz="2400" b="0" i="0" dirty="0">
                <a:solidFill>
                  <a:schemeClr val="tx1"/>
                </a:solidFill>
                <a:effectLst/>
                <a:latin typeface="Google Sans"/>
              </a:rPr>
              <a:t>Quitar los tornillos de la parte posterior de la computadora.</a:t>
            </a:r>
          </a:p>
          <a:p>
            <a:pPr algn="l">
              <a:buFont typeface="+mj-lt"/>
              <a:buAutoNum type="arabicPeriod" startAt="3"/>
            </a:pPr>
            <a:r>
              <a:rPr lang="es-MX" sz="2400" b="0" i="0" dirty="0">
                <a:solidFill>
                  <a:schemeClr val="tx1"/>
                </a:solidFill>
                <a:effectLst/>
                <a:latin typeface="Google Sans"/>
              </a:rPr>
              <a:t>Retirar el panel lateral, trasero y frontal.</a:t>
            </a:r>
          </a:p>
          <a:p>
            <a:pPr algn="l">
              <a:buFont typeface="+mj-lt"/>
              <a:buAutoNum type="arabicPeriod" startAt="4"/>
            </a:pPr>
            <a:r>
              <a:rPr lang="es-MX" sz="2400" b="0" i="0" dirty="0">
                <a:solidFill>
                  <a:schemeClr val="tx1"/>
                </a:solidFill>
                <a:effectLst/>
                <a:latin typeface="Google Sans"/>
              </a:rPr>
              <a:t>Limpiar los filtros, los ventiladores, las rejillas de ventilación, la placa base y otros componentes</a:t>
            </a:r>
          </a:p>
          <a:p>
            <a:pPr algn="l">
              <a:buFont typeface="+mj-lt"/>
              <a:buAutoNum type="arabicPeriod" startAt="7"/>
            </a:pPr>
            <a:r>
              <a:rPr lang="es-MX" sz="2400" b="0" i="0" dirty="0">
                <a:solidFill>
                  <a:schemeClr val="tx1"/>
                </a:solidFill>
                <a:effectLst/>
                <a:latin typeface="Google Sans"/>
              </a:rPr>
              <a:t>Limpiar la fuente de alimentación,</a:t>
            </a:r>
          </a:p>
          <a:p>
            <a:pPr algn="l">
              <a:buFont typeface="+mj-lt"/>
              <a:buAutoNum type="arabicPeriod" startAt="8"/>
            </a:pPr>
            <a:r>
              <a:rPr lang="es-MX" sz="2400" b="0" i="0" dirty="0">
                <a:solidFill>
                  <a:schemeClr val="tx1"/>
                </a:solidFill>
                <a:effectLst/>
                <a:latin typeface="Google Sans"/>
              </a:rPr>
              <a:t>Reinstalar los paneles laterales.</a:t>
            </a:r>
          </a:p>
        </p:txBody>
      </p:sp>
      <p:pic>
        <p:nvPicPr>
          <p:cNvPr id="8" name="Marcador de contenido 4" descr="mantenimiento de computadoras | Portal+Tips">
            <a:extLst>
              <a:ext uri="{FF2B5EF4-FFF2-40B4-BE49-F238E27FC236}">
                <a16:creationId xmlns:a16="http://schemas.microsoft.com/office/drawing/2014/main" id="{6AAC56C6-C4BA-44EA-9111-92CFD2B099DC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518275" y="2458244"/>
            <a:ext cx="4762500" cy="317182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245A7C4A-7CE4-4794-9595-68303745536B}"/>
              </a:ext>
            </a:extLst>
          </p:cNvPr>
          <p:cNvSpPr/>
          <p:nvPr/>
        </p:nvSpPr>
        <p:spPr>
          <a:xfrm>
            <a:off x="121025" y="119266"/>
            <a:ext cx="995082" cy="6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Inicio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3420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430</TotalTime>
  <Words>386</Words>
  <Application>Microsoft Office PowerPoint</Application>
  <PresentationFormat>Panorámica</PresentationFormat>
  <Paragraphs>60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__Lora_1127ed</vt:lpstr>
      <vt:lpstr>Arial</vt:lpstr>
      <vt:lpstr>Calibri</vt:lpstr>
      <vt:lpstr>Gill Sans MT</vt:lpstr>
      <vt:lpstr>Google Sans</vt:lpstr>
      <vt:lpstr>Montserrat</vt:lpstr>
      <vt:lpstr>Open Sans</vt:lpstr>
      <vt:lpstr>Wingdings 2</vt:lpstr>
      <vt:lpstr>Personalizado</vt:lpstr>
      <vt:lpstr>Geraldine Sierra Parra</vt:lpstr>
      <vt:lpstr>Presentación de PowerPoint</vt:lpstr>
      <vt:lpstr>Mantenimiento Predictivo:</vt:lpstr>
      <vt:lpstr>Mantenimiento Preventivo:</vt:lpstr>
      <vt:lpstr>Mantenimiento Correctivo</vt:lpstr>
      <vt:lpstr>¿Porque debo realizarlo?</vt:lpstr>
      <vt:lpstr>¿Cada cuanto se debe realizar?</vt:lpstr>
      <vt:lpstr>¿Qué herramientas debo utilizar?</vt:lpstr>
      <vt:lpstr>¿Cuáles son los pasos para generarlo?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Geraldine Sierra Parra</dc:title>
  <dc:creator>Geraldine Sierra Parra</dc:creator>
  <cp:lastModifiedBy>Geraldine Sierra Parra</cp:lastModifiedBy>
  <cp:revision>23</cp:revision>
  <dcterms:created xsi:type="dcterms:W3CDTF">2025-02-22T17:06:54Z</dcterms:created>
  <dcterms:modified xsi:type="dcterms:W3CDTF">2025-02-23T02:13:10Z</dcterms:modified>
</cp:coreProperties>
</file>