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2F2D66-8830-433B-911B-89E0DD45B1D0}">
  <a:tblStyle styleId="{782F2D66-8830-433B-911B-89E0DD45B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1706e21d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1706e21d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1706e21d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1706e21d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1706e21d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1706e21d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065136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065136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e286129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e286129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46558ca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46558ca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f170554c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f170554c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f170554c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f170554c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170554c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170554c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1706e21d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1706e21d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d3caf6a4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d3caf6a4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46558ca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46558ca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46558ca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46558ca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46558ca3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46558ca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46558ca3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46558ca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0fcc4ca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0fcc4ca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0fcc4cad3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0fcc4cad3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0fcc4cad3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0fcc4cad3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0fcc4cad3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0fcc4cad3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0fcc4cad3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0fcc4cad3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0fcc4cad3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90fcc4cad3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d1d186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0d1d186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0fcc4cad3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0fcc4cad3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0fcc4cad3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0fcc4cad3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0fcc4cad3_2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0fcc4cad3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0fcc4cad3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90fcc4cad3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91c8cdf76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91c8cdf76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0fcc4cad3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0fcc4cad3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0fcc4cad3_2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90fcc4cad3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0fcc4cad3_2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0fcc4cad3_2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0fcc4cad3_2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0fcc4cad3_2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91706e21d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91706e21d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0d1d1867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0d1d1867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91706e21d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91706e21d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d3caf6a4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d3caf6a4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90c291284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90c291284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90651365cd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90651365cd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1706e21d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1706e21d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91706e21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91706e21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f170554c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f170554c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91ee7f2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91ee7f2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90d1d186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90d1d186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0d1d1867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0d1d1867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0d1d1867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0d1d1867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8f170554c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8f170554c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1706e21d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1706e21d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1706e21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1706e21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8f170554c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8f170554c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91706e21d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91706e21d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91706e21d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91706e21d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91706e21d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91706e21d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f170554c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f170554c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8f170554c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8f170554c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91c8cdf7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91c8cdf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1706e21d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1706e21d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1706e21d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1706e21d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90c2912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90c2912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90651365c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90651365c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90c29128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90c29128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90c291284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90c291284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90c29128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90c29128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90c291284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90c291284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1706e21d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1706e21d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170554c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170554c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1ee7f23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1ee7f23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15238" y="4018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407750" y="640825"/>
            <a:ext cx="2192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PickUpNow</a:t>
            </a:r>
            <a:endParaRPr b="1"/>
          </a:p>
        </p:txBody>
      </p:sp>
      <p:sp>
        <p:nvSpPr>
          <p:cNvPr id="56" name="Google Shape;56;p13"/>
          <p:cNvSpPr/>
          <p:nvPr/>
        </p:nvSpPr>
        <p:spPr>
          <a:xfrm>
            <a:off x="3605125" y="2470575"/>
            <a:ext cx="20742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Driver</a:t>
            </a:r>
            <a:r>
              <a:rPr lang="en-GB" sz="1700"/>
              <a:t> Sign Up</a:t>
            </a:r>
            <a:endParaRPr sz="1700"/>
          </a:p>
        </p:txBody>
      </p:sp>
      <p:sp>
        <p:nvSpPr>
          <p:cNvPr id="57" name="Google Shape;57;p13"/>
          <p:cNvSpPr/>
          <p:nvPr/>
        </p:nvSpPr>
        <p:spPr>
          <a:xfrm>
            <a:off x="3605125" y="1703900"/>
            <a:ext cx="20742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Customer </a:t>
            </a:r>
            <a:r>
              <a:rPr lang="en-GB" sz="1700"/>
              <a:t>Sign Up</a:t>
            </a:r>
            <a:endParaRPr sz="1700"/>
          </a:p>
        </p:txBody>
      </p:sp>
      <p:sp>
        <p:nvSpPr>
          <p:cNvPr id="58" name="Google Shape;58;p13"/>
          <p:cNvSpPr/>
          <p:nvPr/>
        </p:nvSpPr>
        <p:spPr>
          <a:xfrm>
            <a:off x="3605125" y="3237250"/>
            <a:ext cx="20742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         Login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OTP</a:t>
            </a:r>
            <a:endParaRPr b="1"/>
          </a:p>
        </p:txBody>
      </p:sp>
      <p:sp>
        <p:nvSpPr>
          <p:cNvPr id="164" name="Google Shape;164;p22"/>
          <p:cNvSpPr/>
          <p:nvPr/>
        </p:nvSpPr>
        <p:spPr>
          <a:xfrm>
            <a:off x="3482900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123456</a:t>
            </a:r>
            <a:endParaRPr sz="900"/>
          </a:p>
        </p:txBody>
      </p:sp>
      <p:sp>
        <p:nvSpPr>
          <p:cNvPr id="165" name="Google Shape;165;p22"/>
          <p:cNvSpPr txBox="1"/>
          <p:nvPr/>
        </p:nvSpPr>
        <p:spPr>
          <a:xfrm>
            <a:off x="2771300" y="1285400"/>
            <a:ext cx="346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Check your email for One Time Password</a:t>
            </a:r>
            <a:endParaRPr b="1" sz="1700"/>
          </a:p>
        </p:txBody>
      </p:sp>
      <p:sp>
        <p:nvSpPr>
          <p:cNvPr id="166" name="Google Shape;166;p22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 OTP: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Submit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715363" y="3948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login</a:t>
            </a:r>
            <a:endParaRPr b="1"/>
          </a:p>
        </p:txBody>
      </p:sp>
      <p:sp>
        <p:nvSpPr>
          <p:cNvPr id="174" name="Google Shape;174;p23"/>
          <p:cNvSpPr/>
          <p:nvPr/>
        </p:nvSpPr>
        <p:spPr>
          <a:xfrm>
            <a:off x="3482900" y="219603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9345 6700</a:t>
            </a:r>
            <a:endParaRPr sz="900"/>
          </a:p>
        </p:txBody>
      </p:sp>
      <p:sp>
        <p:nvSpPr>
          <p:cNvPr id="175" name="Google Shape;175;p23"/>
          <p:cNvSpPr/>
          <p:nvPr/>
        </p:nvSpPr>
        <p:spPr>
          <a:xfrm>
            <a:off x="3482900" y="17179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Gheet Shweefty</a:t>
            </a:r>
            <a:endParaRPr sz="900"/>
          </a:p>
        </p:txBody>
      </p:sp>
      <p:sp>
        <p:nvSpPr>
          <p:cNvPr id="176" name="Google Shape;176;p23"/>
          <p:cNvSpPr/>
          <p:nvPr/>
        </p:nvSpPr>
        <p:spPr>
          <a:xfrm>
            <a:off x="3483025" y="26742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rickmorty@gmail.com</a:t>
            </a:r>
            <a:endParaRPr sz="900"/>
          </a:p>
        </p:txBody>
      </p:sp>
      <p:sp>
        <p:nvSpPr>
          <p:cNvPr id="177" name="Google Shape;177;p23"/>
          <p:cNvSpPr txBox="1"/>
          <p:nvPr/>
        </p:nvSpPr>
        <p:spPr>
          <a:xfrm>
            <a:off x="2854975" y="16427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2330275" y="2120900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2347675" y="259905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Login</a:t>
            </a:r>
            <a:endParaRPr sz="1700"/>
          </a:p>
        </p:txBody>
      </p:sp>
      <p:sp>
        <p:nvSpPr>
          <p:cNvPr id="181" name="Google Shape;181;p23"/>
          <p:cNvSpPr txBox="1"/>
          <p:nvPr/>
        </p:nvSpPr>
        <p:spPr>
          <a:xfrm>
            <a:off x="1851275" y="3445026"/>
            <a:ext cx="488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OTP</a:t>
            </a:r>
            <a:endParaRPr b="1"/>
          </a:p>
        </p:txBody>
      </p:sp>
      <p:sp>
        <p:nvSpPr>
          <p:cNvPr id="188" name="Google Shape;188;p24"/>
          <p:cNvSpPr/>
          <p:nvPr/>
        </p:nvSpPr>
        <p:spPr>
          <a:xfrm>
            <a:off x="3482900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876123</a:t>
            </a:r>
            <a:endParaRPr sz="900"/>
          </a:p>
        </p:txBody>
      </p:sp>
      <p:sp>
        <p:nvSpPr>
          <p:cNvPr id="189" name="Google Shape;189;p24"/>
          <p:cNvSpPr txBox="1"/>
          <p:nvPr/>
        </p:nvSpPr>
        <p:spPr>
          <a:xfrm>
            <a:off x="2771300" y="1285400"/>
            <a:ext cx="346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Check your email for One Time Password</a:t>
            </a:r>
            <a:endParaRPr b="1" sz="1700"/>
          </a:p>
        </p:txBody>
      </p:sp>
      <p:sp>
        <p:nvSpPr>
          <p:cNvPr id="190" name="Google Shape;190;p24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 OTP: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Submit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783288" y="45692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783300" y="456925"/>
            <a:ext cx="7577400" cy="57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Customer </a:t>
            </a:r>
            <a:r>
              <a:rPr b="1" lang="en-GB">
                <a:solidFill>
                  <a:srgbClr val="FFFFFF"/>
                </a:solidFill>
              </a:rPr>
              <a:t>Menu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2851950" y="16168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2851950" y="2241088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38" y="1714650"/>
            <a:ext cx="234550" cy="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/>
          <p:nvPr/>
        </p:nvSpPr>
        <p:spPr>
          <a:xfrm>
            <a:off x="2851950" y="296315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2851950" y="365505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699" y="3036524"/>
            <a:ext cx="283475" cy="2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6038" y="371775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3315175" y="1714625"/>
            <a:ext cx="2377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Make Booking</a:t>
            </a:r>
            <a:endParaRPr sz="1200"/>
          </a:p>
        </p:txBody>
      </p:sp>
      <p:sp>
        <p:nvSpPr>
          <p:cNvPr id="206" name="Google Shape;206;p25"/>
          <p:cNvSpPr txBox="1"/>
          <p:nvPr/>
        </p:nvSpPr>
        <p:spPr>
          <a:xfrm>
            <a:off x="3534150" y="2333938"/>
            <a:ext cx="2075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Buy Gift Card</a:t>
            </a:r>
            <a:endParaRPr sz="1200"/>
          </a:p>
        </p:txBody>
      </p:sp>
      <p:sp>
        <p:nvSpPr>
          <p:cNvPr id="207" name="Google Shape;207;p25"/>
          <p:cNvSpPr txBox="1"/>
          <p:nvPr/>
        </p:nvSpPr>
        <p:spPr>
          <a:xfrm>
            <a:off x="3807325" y="3040913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View Ride History</a:t>
            </a:r>
            <a:endParaRPr sz="1200"/>
          </a:p>
        </p:txBody>
      </p:sp>
      <p:sp>
        <p:nvSpPr>
          <p:cNvPr id="208" name="Google Shape;208;p25"/>
          <p:cNvSpPr txBox="1"/>
          <p:nvPr/>
        </p:nvSpPr>
        <p:spPr>
          <a:xfrm>
            <a:off x="3875250" y="3670875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E-Wallet Balance</a:t>
            </a:r>
            <a:endParaRPr sz="120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6025" y="2303788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715363" y="41762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</a:t>
            </a:r>
            <a:endParaRPr b="1"/>
          </a:p>
        </p:txBody>
      </p:sp>
      <p:sp>
        <p:nvSpPr>
          <p:cNvPr id="216" name="Google Shape;216;p26"/>
          <p:cNvSpPr txBox="1"/>
          <p:nvPr/>
        </p:nvSpPr>
        <p:spPr>
          <a:xfrm>
            <a:off x="1437750" y="1071400"/>
            <a:ext cx="21129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3550950" y="1445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8" name="Google Shape;218;p26"/>
          <p:cNvSpPr/>
          <p:nvPr/>
        </p:nvSpPr>
        <p:spPr>
          <a:xfrm>
            <a:off x="3550950" y="171957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9" name="Google Shape;219;p26"/>
          <p:cNvSpPr/>
          <p:nvPr/>
        </p:nvSpPr>
        <p:spPr>
          <a:xfrm>
            <a:off x="3550950" y="193338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20" name="Google Shape;220;p26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21" name="Google Shape;221;p26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222" name="Google Shape;222;p26"/>
          <p:cNvSpPr/>
          <p:nvPr/>
        </p:nvSpPr>
        <p:spPr>
          <a:xfrm>
            <a:off x="35506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>
            <a:off x="715363" y="41762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</a:t>
            </a:r>
            <a:endParaRPr b="1"/>
          </a:p>
        </p:txBody>
      </p:sp>
      <p:sp>
        <p:nvSpPr>
          <p:cNvPr id="229" name="Google Shape;229;p27"/>
          <p:cNvSpPr txBox="1"/>
          <p:nvPr/>
        </p:nvSpPr>
        <p:spPr>
          <a:xfrm>
            <a:off x="1437750" y="1071400"/>
            <a:ext cx="21129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35506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231" name="Google Shape;231;p27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232" name="Google Shape;232;p27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233" name="Google Shape;233;p27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234" name="Google Shape;234;p27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235" name="Google Shape;235;p27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237" name="Google Shape;237;p27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21/7/2020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245" name="Google Shape;245;p28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Estimated arrival time: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247" name="Google Shape;247;p28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248" name="Google Shape;248;p28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249" name="Google Shape;249;p28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250" name="Google Shape;250;p28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251" name="Google Shape;251;p28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253" name="Google Shape;253;p28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21/7/2020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255" name="Google Shape;255;p28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6.10PM</a:t>
            </a:r>
            <a:endParaRPr sz="900"/>
          </a:p>
        </p:txBody>
      </p:sp>
      <p:sp>
        <p:nvSpPr>
          <p:cNvPr id="256" name="Google Shape;256;p28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257" name="Google Shape;257;p28"/>
          <p:cNvSpPr/>
          <p:nvPr/>
        </p:nvSpPr>
        <p:spPr>
          <a:xfrm>
            <a:off x="3550950" y="3929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(Van)</a:t>
            </a:r>
            <a:endParaRPr b="1"/>
          </a:p>
        </p:txBody>
      </p:sp>
      <p:sp>
        <p:nvSpPr>
          <p:cNvPr id="264" name="Google Shape;264;p29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Estimated arrival time: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Booking Fee:</a:t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266" name="Google Shape;266;p29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267" name="Google Shape;267;p29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268" name="Google Shape;268;p29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269" name="Google Shape;269;p29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270" name="Google Shape;270;p29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272" name="Google Shape;272;p29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21/7/2020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274" name="Google Shape;274;p29"/>
          <p:cNvSpPr/>
          <p:nvPr/>
        </p:nvSpPr>
        <p:spPr>
          <a:xfrm>
            <a:off x="35506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275" name="Google Shape;275;p29"/>
          <p:cNvSpPr/>
          <p:nvPr/>
        </p:nvSpPr>
        <p:spPr>
          <a:xfrm>
            <a:off x="3550650" y="39218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$20</a:t>
            </a:r>
            <a:endParaRPr sz="900"/>
          </a:p>
        </p:txBody>
      </p:sp>
      <p:sp>
        <p:nvSpPr>
          <p:cNvPr id="276" name="Google Shape;276;p29"/>
          <p:cNvSpPr/>
          <p:nvPr/>
        </p:nvSpPr>
        <p:spPr>
          <a:xfrm>
            <a:off x="3550650" y="4175775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$5</a:t>
            </a:r>
            <a:endParaRPr sz="900"/>
          </a:p>
        </p:txBody>
      </p:sp>
      <p:sp>
        <p:nvSpPr>
          <p:cNvPr id="277" name="Google Shape;277;p29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6.20PM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(Bus)</a:t>
            </a:r>
            <a:endParaRPr b="1"/>
          </a:p>
        </p:txBody>
      </p:sp>
      <p:sp>
        <p:nvSpPr>
          <p:cNvPr id="284" name="Google Shape;284;p30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Estimated arrival time: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Deposit:</a:t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286" name="Google Shape;286;p30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287" name="Google Shape;287;p30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288" name="Google Shape;288;p30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289" name="Google Shape;289;p30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290" name="Google Shape;290;p30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292" name="Google Shape;292;p30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21/7/2020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294" name="Google Shape;294;p30"/>
          <p:cNvSpPr/>
          <p:nvPr/>
        </p:nvSpPr>
        <p:spPr>
          <a:xfrm>
            <a:off x="3534163" y="3658325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295" name="Google Shape;295;p30"/>
          <p:cNvSpPr/>
          <p:nvPr/>
        </p:nvSpPr>
        <p:spPr>
          <a:xfrm>
            <a:off x="3567738" y="391545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$30</a:t>
            </a:r>
            <a:endParaRPr sz="900"/>
          </a:p>
        </p:txBody>
      </p:sp>
      <p:sp>
        <p:nvSpPr>
          <p:cNvPr id="296" name="Google Shape;296;p30"/>
          <p:cNvSpPr/>
          <p:nvPr/>
        </p:nvSpPr>
        <p:spPr>
          <a:xfrm>
            <a:off x="3567738" y="4169425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$10</a:t>
            </a:r>
            <a:endParaRPr sz="900"/>
          </a:p>
        </p:txBody>
      </p:sp>
      <p:sp>
        <p:nvSpPr>
          <p:cNvPr id="297" name="Google Shape;297;p30"/>
          <p:cNvSpPr/>
          <p:nvPr/>
        </p:nvSpPr>
        <p:spPr>
          <a:xfrm>
            <a:off x="3534175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6.25PM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2928625" y="470750"/>
            <a:ext cx="317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Driver list</a:t>
            </a:r>
            <a:endParaRPr b="1" sz="1800"/>
          </a:p>
        </p:txBody>
      </p:sp>
      <p:sp>
        <p:nvSpPr>
          <p:cNvPr id="304" name="Google Shape;304;p31"/>
          <p:cNvSpPr txBox="1"/>
          <p:nvPr/>
        </p:nvSpPr>
        <p:spPr>
          <a:xfrm>
            <a:off x="1872450" y="1301350"/>
            <a:ext cx="1674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 txBox="1"/>
          <p:nvPr/>
        </p:nvSpPr>
        <p:spPr>
          <a:xfrm>
            <a:off x="1909950" y="2073425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308" name="Google Shape;308;p31"/>
          <p:cNvCxnSpPr/>
          <p:nvPr/>
        </p:nvCxnSpPr>
        <p:spPr>
          <a:xfrm flipH="1" rot="10800000">
            <a:off x="712975" y="1028775"/>
            <a:ext cx="76059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9" name="Google Shape;309;p31"/>
          <p:cNvGraphicFramePr/>
          <p:nvPr/>
        </p:nvGraphicFramePr>
        <p:xfrm>
          <a:off x="2091075" y="13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{782F2D66-8830-433B-911B-89E0DD45B1D0}</a:tableStyleId>
              </a:tblPr>
              <a:tblGrid>
                <a:gridCol w="2413000"/>
                <a:gridCol w="2413000"/>
              </a:tblGrid>
              <a:tr h="5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Driver name: Jamus Lim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Vehicle Capacity: 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Vehicle Model: Honda City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Rating: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Driver name: David Ong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Vehicle Capacity: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Vehicle Model: Kia Seltos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Rating: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Driver name: Michael Ho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Vehicle Capacity: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Vehicle Model: Camry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Rating: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31"/>
          <p:cNvSpPr/>
          <p:nvPr/>
        </p:nvSpPr>
        <p:spPr>
          <a:xfrm>
            <a:off x="4679775" y="1602250"/>
            <a:ext cx="1863600" cy="404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Accept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4679775" y="2630575"/>
            <a:ext cx="1863600" cy="404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Accept</a:t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4679775" y="3658900"/>
            <a:ext cx="1863600" cy="404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Accept</a:t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3659450" y="20069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2758325" y="20069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3058700" y="20069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3359075" y="20069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3659450" y="40810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3959825" y="40810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2758325" y="40810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3058700" y="40810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3359075" y="40810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3703200" y="30604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4003575" y="30604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2802075" y="30604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3102450" y="30604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3402825" y="3060450"/>
            <a:ext cx="219000" cy="21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15363" y="3948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Sign Up</a:t>
            </a:r>
            <a:endParaRPr b="1"/>
          </a:p>
        </p:txBody>
      </p:sp>
      <p:sp>
        <p:nvSpPr>
          <p:cNvPr id="65" name="Google Shape;65;p14"/>
          <p:cNvSpPr/>
          <p:nvPr/>
        </p:nvSpPr>
        <p:spPr>
          <a:xfrm>
            <a:off x="3482900" y="219603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" name="Google Shape;66;p14"/>
          <p:cNvSpPr/>
          <p:nvPr/>
        </p:nvSpPr>
        <p:spPr>
          <a:xfrm>
            <a:off x="3482900" y="17179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7" name="Google Shape;67;p14"/>
          <p:cNvSpPr/>
          <p:nvPr/>
        </p:nvSpPr>
        <p:spPr>
          <a:xfrm>
            <a:off x="3483025" y="26742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8" name="Google Shape;68;p14"/>
          <p:cNvSpPr txBox="1"/>
          <p:nvPr/>
        </p:nvSpPr>
        <p:spPr>
          <a:xfrm>
            <a:off x="2854975" y="16427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330275" y="2120900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347675" y="259905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7414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2883150" y="497300"/>
            <a:ext cx="317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Display for no driver</a:t>
            </a:r>
            <a:endParaRPr b="1" sz="1800"/>
          </a:p>
        </p:txBody>
      </p:sp>
      <p:sp>
        <p:nvSpPr>
          <p:cNvPr id="333" name="Google Shape;333;p32"/>
          <p:cNvSpPr txBox="1"/>
          <p:nvPr/>
        </p:nvSpPr>
        <p:spPr>
          <a:xfrm>
            <a:off x="1872450" y="1301350"/>
            <a:ext cx="1674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2933400" y="1895400"/>
            <a:ext cx="3074100" cy="135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nearby drivers!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4027950" y="2774200"/>
            <a:ext cx="885000" cy="33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 again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2873125" y="1737150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 Booking Fee payment for Van</a:t>
            </a:r>
            <a:br>
              <a:rPr lang="en-GB"/>
            </a:br>
            <a:br>
              <a:rPr lang="en-GB"/>
            </a:br>
            <a:r>
              <a:rPr lang="en-GB" sz="1200"/>
              <a:t>Booking Fee: $5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3" name="Google Shape;343;p33"/>
          <p:cNvSpPr/>
          <p:nvPr/>
        </p:nvSpPr>
        <p:spPr>
          <a:xfrm>
            <a:off x="4061575" y="2966675"/>
            <a:ext cx="885000" cy="33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Pay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2873125" y="1737150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Deposit payment for Excursion Bus</a:t>
            </a:r>
            <a:br>
              <a:rPr lang="en-GB"/>
            </a:br>
            <a:br>
              <a:rPr lang="en-GB"/>
            </a:br>
            <a:r>
              <a:rPr lang="en-GB" sz="1200"/>
              <a:t>Deposit: $10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0" name="Google Shape;350;p34"/>
          <p:cNvSpPr/>
          <p:nvPr/>
        </p:nvSpPr>
        <p:spPr>
          <a:xfrm>
            <a:off x="4061575" y="2961375"/>
            <a:ext cx="885000" cy="33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Pay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783288" y="4488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2941050" y="1778550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Trip successfully booked!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35"/>
          <p:cNvSpPr/>
          <p:nvPr/>
        </p:nvSpPr>
        <p:spPr>
          <a:xfrm>
            <a:off x="4129500" y="2934825"/>
            <a:ext cx="885000" cy="33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 to home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3" name="Google Shape;363;p36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364" name="Google Shape;364;p36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</a:t>
            </a:r>
            <a:r>
              <a:rPr lang="en-GB"/>
              <a:t>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366" name="Google Shape;366;p36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367" name="Google Shape;367;p36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368" name="Google Shape;368;p36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369" name="Google Shape;369;p36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370" name="Google Shape;370;p36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372" name="Google Shape;372;p36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374" name="Google Shape;374;p36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375" name="Google Shape;375;p36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376" name="Google Shape;376;p36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7" name="Google Shape;377;p36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(Bus)</a:t>
            </a:r>
            <a:endParaRPr b="1"/>
          </a:p>
        </p:txBody>
      </p:sp>
      <p:sp>
        <p:nvSpPr>
          <p:cNvPr id="378" name="Google Shape;378;p36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 Method:</a:t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380" name="Google Shape;380;p36"/>
          <p:cNvSpPr/>
          <p:nvPr/>
        </p:nvSpPr>
        <p:spPr>
          <a:xfrm>
            <a:off x="3550650" y="240128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381" name="Google Shape;381;p36"/>
          <p:cNvSpPr/>
          <p:nvPr/>
        </p:nvSpPr>
        <p:spPr>
          <a:xfrm>
            <a:off x="3483025" y="34017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Credit Card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2" name="Google Shape;382;p36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83" name="Google Shape;383;p36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384" name="Google Shape;384;p36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386" name="Google Shape;386;p36"/>
          <p:cNvSpPr/>
          <p:nvPr/>
        </p:nvSpPr>
        <p:spPr>
          <a:xfrm>
            <a:off x="3483025" y="2699475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387" name="Google Shape;387;p36"/>
          <p:cNvSpPr/>
          <p:nvPr/>
        </p:nvSpPr>
        <p:spPr>
          <a:xfrm>
            <a:off x="3550950" y="2956888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$30</a:t>
            </a:r>
            <a:endParaRPr sz="900"/>
          </a:p>
        </p:txBody>
      </p:sp>
      <p:sp>
        <p:nvSpPr>
          <p:cNvPr id="388" name="Google Shape;388;p36"/>
          <p:cNvSpPr/>
          <p:nvPr/>
        </p:nvSpPr>
        <p:spPr>
          <a:xfrm>
            <a:off x="3550950" y="32143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$10</a:t>
            </a:r>
            <a:endParaRPr sz="900"/>
          </a:p>
        </p:txBody>
      </p:sp>
      <p:sp>
        <p:nvSpPr>
          <p:cNvPr id="389" name="Google Shape;389;p36"/>
          <p:cNvSpPr/>
          <p:nvPr/>
        </p:nvSpPr>
        <p:spPr>
          <a:xfrm>
            <a:off x="3483025" y="38153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Gift Card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3483025" y="422905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Points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397" name="Google Shape;397;p37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399" name="Google Shape;399;p37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400" name="Google Shape;400;p37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401" name="Google Shape;401;p37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402" name="Google Shape;402;p37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403" name="Google Shape;403;p37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405" name="Google Shape;405;p37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407" name="Google Shape;407;p37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408" name="Google Shape;408;p37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409" name="Google Shape;409;p37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0" name="Google Shape;410;p37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Credit Card</a:t>
            </a:r>
            <a:endParaRPr b="1"/>
          </a:p>
        </p:txBody>
      </p:sp>
      <p:sp>
        <p:nvSpPr>
          <p:cNvPr id="411" name="Google Shape;411;p37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Credit Card Number: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Expiry Date: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CVV: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3550950" y="11957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550650" y="217381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4" name="Google Shape;414;p37"/>
          <p:cNvSpPr/>
          <p:nvPr/>
        </p:nvSpPr>
        <p:spPr>
          <a:xfrm>
            <a:off x="3550650" y="317607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3550950" y="39217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 Payment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1" name="Google Shape;421;p38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422" name="Google Shape;422;p38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424" name="Google Shape;424;p38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425" name="Google Shape;425;p38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426" name="Google Shape;426;p38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427" name="Google Shape;427;p38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428" name="Google Shape;428;p38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430" name="Google Shape;430;p38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432" name="Google Shape;432;p38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433" name="Google Shape;433;p38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434" name="Google Shape;434;p38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5" name="Google Shape;435;p38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Credit Card</a:t>
            </a:r>
            <a:endParaRPr b="1"/>
          </a:p>
        </p:txBody>
      </p:sp>
      <p:sp>
        <p:nvSpPr>
          <p:cNvPr id="436" name="Google Shape;436;p38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Credit Card Number: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Expiry Date: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CVV: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3483025" y="3167938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999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3550950" y="39217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 Payment</a:t>
            </a:r>
            <a:endParaRPr sz="1000"/>
          </a:p>
        </p:txBody>
      </p:sp>
      <p:sp>
        <p:nvSpPr>
          <p:cNvPr id="439" name="Google Shape;439;p38"/>
          <p:cNvSpPr/>
          <p:nvPr/>
        </p:nvSpPr>
        <p:spPr>
          <a:xfrm>
            <a:off x="3483025" y="2125913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12/24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3483025" y="1116363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9876 4454 1762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447" name="Google Shape;447;p39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449" name="Google Shape;449;p39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450" name="Google Shape;450;p39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451" name="Google Shape;451;p39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452" name="Google Shape;452;p39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453" name="Google Shape;453;p39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455" name="Google Shape;455;p39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457" name="Google Shape;457;p39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458" name="Google Shape;458;p39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459" name="Google Shape;459;p39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Credit Card</a:t>
            </a:r>
            <a:endParaRPr b="1"/>
          </a:p>
        </p:txBody>
      </p:sp>
      <p:sp>
        <p:nvSpPr>
          <p:cNvPr id="461" name="Google Shape;461;p39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Credit Card Number: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Expiry Date: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CVV: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483025" y="3167938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999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3483025" y="1629125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12/24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3483025" y="1116363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9876 4454 1762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2873125" y="3135475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6" name="Google Shape;466;p39"/>
          <p:cNvSpPr/>
          <p:nvPr/>
        </p:nvSpPr>
        <p:spPr>
          <a:xfrm>
            <a:off x="3130750" y="3995200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Yes</a:t>
            </a:r>
            <a:endParaRPr sz="2000"/>
          </a:p>
        </p:txBody>
      </p:sp>
      <p:sp>
        <p:nvSpPr>
          <p:cNvPr id="467" name="Google Shape;467;p39"/>
          <p:cNvSpPr/>
          <p:nvPr/>
        </p:nvSpPr>
        <p:spPr>
          <a:xfrm>
            <a:off x="4790025" y="3995200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No</a:t>
            </a:r>
            <a:endParaRPr sz="2000"/>
          </a:p>
        </p:txBody>
      </p:sp>
      <p:sp>
        <p:nvSpPr>
          <p:cNvPr id="468" name="Google Shape;468;p39"/>
          <p:cNvSpPr/>
          <p:nvPr/>
        </p:nvSpPr>
        <p:spPr>
          <a:xfrm>
            <a:off x="3483025" y="3322630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Confirm Payment?</a:t>
            </a:r>
            <a:endParaRPr sz="1600"/>
          </a:p>
        </p:txBody>
      </p:sp>
      <p:sp>
        <p:nvSpPr>
          <p:cNvPr id="469" name="Google Shape;469;p39"/>
          <p:cNvSpPr/>
          <p:nvPr/>
        </p:nvSpPr>
        <p:spPr>
          <a:xfrm>
            <a:off x="3483025" y="2169200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999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5" name="Google Shape;475;p40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476" name="Google Shape;476;p40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478" name="Google Shape;478;p40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479" name="Google Shape;479;p40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480" name="Google Shape;480;p40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481" name="Google Shape;481;p40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482" name="Google Shape;482;p40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484" name="Google Shape;484;p40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85" name="Google Shape;485;p40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486" name="Google Shape;486;p40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487" name="Google Shape;487;p40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488" name="Google Shape;488;p40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Credit Card</a:t>
            </a:r>
            <a:endParaRPr b="1"/>
          </a:p>
        </p:txBody>
      </p:sp>
      <p:sp>
        <p:nvSpPr>
          <p:cNvPr id="490" name="Google Shape;490;p40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Credit Card Number: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Expiry Date: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CVV: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3483025" y="3167938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999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3483025" y="2125913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999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3483025" y="1116363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9876 4454 1762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2873125" y="3017250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95" name="Google Shape;495;p40"/>
          <p:cNvSpPr/>
          <p:nvPr/>
        </p:nvSpPr>
        <p:spPr>
          <a:xfrm>
            <a:off x="3550650" y="3219955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Successful Payment!</a:t>
            </a:r>
            <a:endParaRPr sz="1000"/>
          </a:p>
        </p:txBody>
      </p:sp>
      <p:sp>
        <p:nvSpPr>
          <p:cNvPr id="496" name="Google Shape;496;p40"/>
          <p:cNvSpPr/>
          <p:nvPr/>
        </p:nvSpPr>
        <p:spPr>
          <a:xfrm>
            <a:off x="3550650" y="39217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 to home page</a:t>
            </a:r>
            <a:endParaRPr sz="1000"/>
          </a:p>
        </p:txBody>
      </p:sp>
      <p:sp>
        <p:nvSpPr>
          <p:cNvPr id="497" name="Google Shape;497;p40"/>
          <p:cNvSpPr/>
          <p:nvPr/>
        </p:nvSpPr>
        <p:spPr>
          <a:xfrm>
            <a:off x="3483025" y="1621138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12/24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504" name="Google Shape;504;p41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506" name="Google Shape;506;p41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507" name="Google Shape;507;p41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508" name="Google Shape;508;p41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509" name="Google Shape;509;p41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510" name="Google Shape;510;p41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512" name="Google Shape;512;p41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514" name="Google Shape;514;p41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515" name="Google Shape;515;p41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516" name="Google Shape;516;p41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7" name="Google Shape;517;p41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Credit Card</a:t>
            </a:r>
            <a:endParaRPr b="1"/>
          </a:p>
        </p:txBody>
      </p:sp>
      <p:sp>
        <p:nvSpPr>
          <p:cNvPr id="518" name="Google Shape;518;p41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Credit Card Number: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Expiry Date: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CVV: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3483025" y="3167938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999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20" name="Google Shape;520;p41"/>
          <p:cNvSpPr/>
          <p:nvPr/>
        </p:nvSpPr>
        <p:spPr>
          <a:xfrm>
            <a:off x="3483025" y="2125913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999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21" name="Google Shape;521;p41"/>
          <p:cNvSpPr/>
          <p:nvPr/>
        </p:nvSpPr>
        <p:spPr>
          <a:xfrm>
            <a:off x="3483025" y="1116363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9876 4454 1762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2873125" y="3017250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3" name="Google Shape;523;p41"/>
          <p:cNvSpPr/>
          <p:nvPr/>
        </p:nvSpPr>
        <p:spPr>
          <a:xfrm>
            <a:off x="3483025" y="3219955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Invalid credentials</a:t>
            </a:r>
            <a:endParaRPr sz="1000"/>
          </a:p>
        </p:txBody>
      </p:sp>
      <p:sp>
        <p:nvSpPr>
          <p:cNvPr id="524" name="Google Shape;524;p41"/>
          <p:cNvSpPr/>
          <p:nvPr/>
        </p:nvSpPr>
        <p:spPr>
          <a:xfrm>
            <a:off x="3483025" y="39217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Please try again</a:t>
            </a:r>
            <a:endParaRPr sz="1000"/>
          </a:p>
        </p:txBody>
      </p:sp>
      <p:sp>
        <p:nvSpPr>
          <p:cNvPr id="525" name="Google Shape;525;p41"/>
          <p:cNvSpPr/>
          <p:nvPr/>
        </p:nvSpPr>
        <p:spPr>
          <a:xfrm>
            <a:off x="3483025" y="1629125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9/24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715238" y="40462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Sign Up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3482900" y="219603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9345 6789</a:t>
            </a:r>
            <a:endParaRPr sz="900"/>
          </a:p>
        </p:txBody>
      </p:sp>
      <p:sp>
        <p:nvSpPr>
          <p:cNvPr id="79" name="Google Shape;79;p15"/>
          <p:cNvSpPr/>
          <p:nvPr/>
        </p:nvSpPr>
        <p:spPr>
          <a:xfrm>
            <a:off x="3482900" y="17179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Gheet Shweefty</a:t>
            </a:r>
            <a:endParaRPr sz="900"/>
          </a:p>
        </p:txBody>
      </p:sp>
      <p:sp>
        <p:nvSpPr>
          <p:cNvPr id="80" name="Google Shape;80;p15"/>
          <p:cNvSpPr/>
          <p:nvPr/>
        </p:nvSpPr>
        <p:spPr>
          <a:xfrm>
            <a:off x="3483025" y="26742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rickmorty@gmail.com</a:t>
            </a:r>
            <a:endParaRPr sz="900"/>
          </a:p>
        </p:txBody>
      </p:sp>
      <p:sp>
        <p:nvSpPr>
          <p:cNvPr id="81" name="Google Shape;81;p15"/>
          <p:cNvSpPr txBox="1"/>
          <p:nvPr/>
        </p:nvSpPr>
        <p:spPr>
          <a:xfrm>
            <a:off x="2854975" y="16427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330275" y="2120900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347675" y="259905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532" name="Google Shape;532;p42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534" name="Google Shape;534;p42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535" name="Google Shape;535;p42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536" name="Google Shape;536;p42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537" name="Google Shape;537;p42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538" name="Google Shape;538;p42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540" name="Google Shape;540;p42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41" name="Google Shape;541;p42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542" name="Google Shape;542;p42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543" name="Google Shape;543;p42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544" name="Google Shape;544;p42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5" name="Google Shape;545;p42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Gift Card</a:t>
            </a:r>
            <a:endParaRPr b="1"/>
          </a:p>
        </p:txBody>
      </p:sp>
      <p:sp>
        <p:nvSpPr>
          <p:cNvPr id="546" name="Google Shape;546;p42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Gift Card Code</a:t>
            </a:r>
            <a:r>
              <a:rPr lang="en-GB"/>
              <a:t>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2"/>
          <p:cNvSpPr/>
          <p:nvPr/>
        </p:nvSpPr>
        <p:spPr>
          <a:xfrm>
            <a:off x="3550950" y="1811500"/>
            <a:ext cx="2042100" cy="42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3550950" y="39217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 Payment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4" name="Google Shape;554;p43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555" name="Google Shape;555;p43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556" name="Google Shape;556;p43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557" name="Google Shape;557;p43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558" name="Google Shape;558;p43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559" name="Google Shape;559;p43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560" name="Google Shape;560;p43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561" name="Google Shape;561;p43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62" name="Google Shape;562;p43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563" name="Google Shape;563;p43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64" name="Google Shape;564;p43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565" name="Google Shape;565;p43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566" name="Google Shape;566;p43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567" name="Google Shape;567;p43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Gift Card</a:t>
            </a:r>
            <a:endParaRPr b="1"/>
          </a:p>
        </p:txBody>
      </p:sp>
      <p:sp>
        <p:nvSpPr>
          <p:cNvPr id="569" name="Google Shape;569;p43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Gift Card Code: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3550950" y="1811500"/>
            <a:ext cx="2042100" cy="42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G1FTCARDC0DE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71" name="Google Shape;571;p43"/>
          <p:cNvSpPr/>
          <p:nvPr/>
        </p:nvSpPr>
        <p:spPr>
          <a:xfrm>
            <a:off x="3550950" y="39217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 Payment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7" name="Google Shape;577;p44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578" name="Google Shape;578;p44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579" name="Google Shape;579;p44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580" name="Google Shape;580;p44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581" name="Google Shape;581;p44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582" name="Google Shape;582;p44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583" name="Google Shape;583;p44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584" name="Google Shape;584;p44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85" name="Google Shape;585;p44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586" name="Google Shape;586;p44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87" name="Google Shape;587;p44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588" name="Google Shape;588;p44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589" name="Google Shape;589;p44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590" name="Google Shape;590;p44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Gift Card</a:t>
            </a:r>
            <a:endParaRPr b="1"/>
          </a:p>
        </p:txBody>
      </p:sp>
      <p:sp>
        <p:nvSpPr>
          <p:cNvPr id="592" name="Google Shape;592;p44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Gift Card Code: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3550950" y="1811500"/>
            <a:ext cx="2042100" cy="42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G1FTCARDC0DE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94" name="Google Shape;594;p44"/>
          <p:cNvSpPr/>
          <p:nvPr/>
        </p:nvSpPr>
        <p:spPr>
          <a:xfrm>
            <a:off x="2873125" y="3102275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95" name="Google Shape;595;p44"/>
          <p:cNvSpPr/>
          <p:nvPr/>
        </p:nvSpPr>
        <p:spPr>
          <a:xfrm>
            <a:off x="3483025" y="3219955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 Payment?</a:t>
            </a:r>
            <a:endParaRPr sz="1000"/>
          </a:p>
        </p:txBody>
      </p:sp>
      <p:sp>
        <p:nvSpPr>
          <p:cNvPr id="596" name="Google Shape;596;p44"/>
          <p:cNvSpPr/>
          <p:nvPr/>
        </p:nvSpPr>
        <p:spPr>
          <a:xfrm>
            <a:off x="3170900" y="3921800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Yes</a:t>
            </a:r>
            <a:endParaRPr sz="2000"/>
          </a:p>
        </p:txBody>
      </p:sp>
      <p:sp>
        <p:nvSpPr>
          <p:cNvPr id="597" name="Google Shape;597;p44"/>
          <p:cNvSpPr/>
          <p:nvPr/>
        </p:nvSpPr>
        <p:spPr>
          <a:xfrm>
            <a:off x="4749825" y="3921800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No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604" name="Google Shape;604;p45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605" name="Google Shape;605;p45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606" name="Google Shape;606;p45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607" name="Google Shape;607;p45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608" name="Google Shape;608;p45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609" name="Google Shape;609;p45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610" name="Google Shape;610;p45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11" name="Google Shape;611;p45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612" name="Google Shape;612;p45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13" name="Google Shape;613;p45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614" name="Google Shape;614;p45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615" name="Google Shape;615;p45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616" name="Google Shape;616;p45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7" name="Google Shape;617;p45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Gift Card</a:t>
            </a:r>
            <a:endParaRPr b="1"/>
          </a:p>
        </p:txBody>
      </p:sp>
      <p:sp>
        <p:nvSpPr>
          <p:cNvPr id="618" name="Google Shape;618;p45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Gift Card Code: 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5"/>
          <p:cNvSpPr/>
          <p:nvPr/>
        </p:nvSpPr>
        <p:spPr>
          <a:xfrm>
            <a:off x="3483025" y="3167938"/>
            <a:ext cx="2042100" cy="3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999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20" name="Google Shape;620;p45"/>
          <p:cNvSpPr/>
          <p:nvPr/>
        </p:nvSpPr>
        <p:spPr>
          <a:xfrm>
            <a:off x="2873125" y="2954338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1" name="Google Shape;621;p45"/>
          <p:cNvSpPr/>
          <p:nvPr/>
        </p:nvSpPr>
        <p:spPr>
          <a:xfrm>
            <a:off x="3483025" y="3065968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Successful Payment!</a:t>
            </a:r>
            <a:endParaRPr sz="1000"/>
          </a:p>
        </p:txBody>
      </p:sp>
      <p:sp>
        <p:nvSpPr>
          <p:cNvPr id="622" name="Google Shape;622;p45"/>
          <p:cNvSpPr/>
          <p:nvPr/>
        </p:nvSpPr>
        <p:spPr>
          <a:xfrm>
            <a:off x="3483025" y="378984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 to home page</a:t>
            </a:r>
            <a:endParaRPr sz="1000"/>
          </a:p>
        </p:txBody>
      </p:sp>
      <p:sp>
        <p:nvSpPr>
          <p:cNvPr id="623" name="Google Shape;623;p45"/>
          <p:cNvSpPr/>
          <p:nvPr/>
        </p:nvSpPr>
        <p:spPr>
          <a:xfrm>
            <a:off x="3550650" y="1567613"/>
            <a:ext cx="2042100" cy="42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G1FTCARDC0DE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9" name="Google Shape;629;p46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630" name="Google Shape;630;p46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631" name="Google Shape;631;p46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632" name="Google Shape;632;p46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633" name="Google Shape;633;p46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634" name="Google Shape;634;p46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635" name="Google Shape;635;p46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636" name="Google Shape;636;p46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37" name="Google Shape;637;p46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638" name="Google Shape;638;p46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39" name="Google Shape;639;p46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640" name="Google Shape;640;p46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641" name="Google Shape;641;p46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642" name="Google Shape;642;p46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3" name="Google Shape;643;p46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Gift Card</a:t>
            </a:r>
            <a:endParaRPr b="1"/>
          </a:p>
        </p:txBody>
      </p:sp>
      <p:sp>
        <p:nvSpPr>
          <p:cNvPr id="644" name="Google Shape;644;p46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Gift Card Code: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6"/>
          <p:cNvSpPr/>
          <p:nvPr/>
        </p:nvSpPr>
        <p:spPr>
          <a:xfrm>
            <a:off x="3550950" y="1811500"/>
            <a:ext cx="2042100" cy="42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G1FTCARDC0DE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2873125" y="3102275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7" name="Google Shape;647;p46"/>
          <p:cNvSpPr/>
          <p:nvPr/>
        </p:nvSpPr>
        <p:spPr>
          <a:xfrm>
            <a:off x="3483025" y="3219955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Code invalid</a:t>
            </a:r>
            <a:endParaRPr sz="1000"/>
          </a:p>
        </p:txBody>
      </p:sp>
      <p:sp>
        <p:nvSpPr>
          <p:cNvPr id="648" name="Google Shape;648;p46"/>
          <p:cNvSpPr/>
          <p:nvPr/>
        </p:nvSpPr>
        <p:spPr>
          <a:xfrm>
            <a:off x="3170900" y="3921800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 another code</a:t>
            </a:r>
            <a:endParaRPr sz="1000"/>
          </a:p>
        </p:txBody>
      </p:sp>
      <p:sp>
        <p:nvSpPr>
          <p:cNvPr id="649" name="Google Shape;649;p46"/>
          <p:cNvSpPr/>
          <p:nvPr/>
        </p:nvSpPr>
        <p:spPr>
          <a:xfrm>
            <a:off x="4749825" y="3921800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 credit card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7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5" name="Google Shape;655;p47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656" name="Google Shape;656;p47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657" name="Google Shape;657;p47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658" name="Google Shape;658;p47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659" name="Google Shape;659;p47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660" name="Google Shape;660;p47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661" name="Google Shape;661;p47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662" name="Google Shape;662;p47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63" name="Google Shape;663;p47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664" name="Google Shape;664;p47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65" name="Google Shape;665;p47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666" name="Google Shape;666;p47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667" name="Google Shape;667;p47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668" name="Google Shape;668;p47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9" name="Google Shape;669;p47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Gift Card</a:t>
            </a:r>
            <a:endParaRPr b="1"/>
          </a:p>
        </p:txBody>
      </p:sp>
      <p:sp>
        <p:nvSpPr>
          <p:cNvPr id="670" name="Google Shape;670;p47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Gift Card Code: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3550950" y="1811500"/>
            <a:ext cx="2042100" cy="42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G1FTCARDCODE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72" name="Google Shape;672;p47"/>
          <p:cNvSpPr/>
          <p:nvPr/>
        </p:nvSpPr>
        <p:spPr>
          <a:xfrm>
            <a:off x="2873125" y="3017250"/>
            <a:ext cx="3261900" cy="1669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73" name="Google Shape;673;p47"/>
          <p:cNvSpPr/>
          <p:nvPr/>
        </p:nvSpPr>
        <p:spPr>
          <a:xfrm>
            <a:off x="3483025" y="3141630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gift card is not enough to pay for the ride.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You need to pay $10</a:t>
            </a:r>
            <a:endParaRPr sz="1000"/>
          </a:p>
        </p:txBody>
      </p:sp>
      <p:sp>
        <p:nvSpPr>
          <p:cNvPr id="674" name="Google Shape;674;p47"/>
          <p:cNvSpPr/>
          <p:nvPr/>
        </p:nvSpPr>
        <p:spPr>
          <a:xfrm>
            <a:off x="3150825" y="3921800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Use another code</a:t>
            </a:r>
            <a:endParaRPr sz="1200"/>
          </a:p>
        </p:txBody>
      </p:sp>
      <p:sp>
        <p:nvSpPr>
          <p:cNvPr id="675" name="Google Shape;675;p47"/>
          <p:cNvSpPr/>
          <p:nvPr/>
        </p:nvSpPr>
        <p:spPr>
          <a:xfrm>
            <a:off x="4759875" y="3941175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Use Credit Card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1" name="Google Shape;681;p48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682" name="Google Shape;682;p48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683" name="Google Shape;683;p48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684" name="Google Shape;684;p48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685" name="Google Shape;685;p48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686" name="Google Shape;686;p48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687" name="Google Shape;687;p48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688" name="Google Shape;688;p48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89" name="Google Shape;689;p48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690" name="Google Shape;690;p48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91" name="Google Shape;691;p48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692" name="Google Shape;692;p48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693" name="Google Shape;693;p48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694" name="Google Shape;694;p48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5" name="Google Shape;695;p48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Points</a:t>
            </a:r>
            <a:endParaRPr b="1"/>
          </a:p>
        </p:txBody>
      </p:sp>
      <p:sp>
        <p:nvSpPr>
          <p:cNvPr id="696" name="Google Shape;696;p48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8"/>
          <p:cNvSpPr/>
          <p:nvPr/>
        </p:nvSpPr>
        <p:spPr>
          <a:xfrm>
            <a:off x="3550950" y="39217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 Payment</a:t>
            </a:r>
            <a:endParaRPr sz="1000"/>
          </a:p>
        </p:txBody>
      </p:sp>
      <p:sp>
        <p:nvSpPr>
          <p:cNvPr id="698" name="Google Shape;698;p48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9" name="Google Shape;699;p48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700" name="Google Shape;700;p48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701" name="Google Shape;701;p48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702" name="Google Shape;702;p48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703" name="Google Shape;703;p48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704" name="Google Shape;704;p48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705" name="Google Shape;705;p48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706" name="Google Shape;706;p48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07" name="Google Shape;707;p48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708" name="Google Shape;708;p48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09" name="Google Shape;709;p48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710" name="Google Shape;710;p48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711" name="Google Shape;711;p48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712" name="Google Shape;712;p48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3" name="Google Shape;713;p48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(Bus)</a:t>
            </a:r>
            <a:endParaRPr b="1"/>
          </a:p>
        </p:txBody>
      </p:sp>
      <p:sp>
        <p:nvSpPr>
          <p:cNvPr id="714" name="Google Shape;714;p48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716" name="Google Shape;716;p48"/>
          <p:cNvSpPr/>
          <p:nvPr/>
        </p:nvSpPr>
        <p:spPr>
          <a:xfrm>
            <a:off x="3550650" y="240128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717" name="Google Shape;717;p48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18" name="Google Shape;718;p48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719" name="Google Shape;719;p48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0" name="Google Shape;720;p48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721" name="Google Shape;721;p48"/>
          <p:cNvSpPr/>
          <p:nvPr/>
        </p:nvSpPr>
        <p:spPr>
          <a:xfrm>
            <a:off x="3483025" y="2699475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722" name="Google Shape;722;p48"/>
          <p:cNvSpPr/>
          <p:nvPr/>
        </p:nvSpPr>
        <p:spPr>
          <a:xfrm>
            <a:off x="3550950" y="2956888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$30</a:t>
            </a:r>
            <a:endParaRPr sz="900"/>
          </a:p>
        </p:txBody>
      </p:sp>
      <p:sp>
        <p:nvSpPr>
          <p:cNvPr id="723" name="Google Shape;723;p48"/>
          <p:cNvSpPr/>
          <p:nvPr/>
        </p:nvSpPr>
        <p:spPr>
          <a:xfrm>
            <a:off x="3550950" y="32143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$10</a:t>
            </a:r>
            <a:endParaRPr sz="900"/>
          </a:p>
        </p:txBody>
      </p:sp>
      <p:sp>
        <p:nvSpPr>
          <p:cNvPr id="724" name="Google Shape;724;p48"/>
          <p:cNvSpPr/>
          <p:nvPr/>
        </p:nvSpPr>
        <p:spPr>
          <a:xfrm>
            <a:off x="2783475" y="3433125"/>
            <a:ext cx="3261900" cy="1389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25" name="Google Shape;725;p48"/>
          <p:cNvSpPr/>
          <p:nvPr/>
        </p:nvSpPr>
        <p:spPr>
          <a:xfrm>
            <a:off x="3393375" y="3603201"/>
            <a:ext cx="2042100" cy="46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Are you using points?</a:t>
            </a:r>
            <a:endParaRPr sz="1000"/>
          </a:p>
        </p:txBody>
      </p:sp>
      <p:sp>
        <p:nvSpPr>
          <p:cNvPr id="726" name="Google Shape;726;p48"/>
          <p:cNvSpPr/>
          <p:nvPr/>
        </p:nvSpPr>
        <p:spPr>
          <a:xfrm>
            <a:off x="3100600" y="4160100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Yes</a:t>
            </a:r>
            <a:endParaRPr sz="2000"/>
          </a:p>
        </p:txBody>
      </p:sp>
      <p:sp>
        <p:nvSpPr>
          <p:cNvPr id="727" name="Google Shape;727;p48"/>
          <p:cNvSpPr/>
          <p:nvPr/>
        </p:nvSpPr>
        <p:spPr>
          <a:xfrm>
            <a:off x="4719675" y="4160100"/>
            <a:ext cx="1028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No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9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3" name="Google Shape;733;p49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734" name="Google Shape;734;p49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735" name="Google Shape;735;p49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736" name="Google Shape;736;p49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737" name="Google Shape;737;p49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738" name="Google Shape;738;p49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739" name="Google Shape;739;p49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740" name="Google Shape;740;p49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41" name="Google Shape;741;p49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742" name="Google Shape;742;p49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43" name="Google Shape;743;p49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744" name="Google Shape;744;p49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745" name="Google Shape;745;p49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746" name="Google Shape;746;p49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7" name="Google Shape;747;p49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Points</a:t>
            </a:r>
            <a:endParaRPr b="1"/>
          </a:p>
        </p:txBody>
      </p:sp>
      <p:sp>
        <p:nvSpPr>
          <p:cNvPr id="748" name="Google Shape;748;p49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9"/>
          <p:cNvSpPr/>
          <p:nvPr/>
        </p:nvSpPr>
        <p:spPr>
          <a:xfrm>
            <a:off x="3550950" y="39217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 Payment</a:t>
            </a:r>
            <a:endParaRPr sz="1000"/>
          </a:p>
        </p:txBody>
      </p:sp>
      <p:sp>
        <p:nvSpPr>
          <p:cNvPr id="750" name="Google Shape;750;p49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1" name="Google Shape;751;p49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752" name="Google Shape;752;p49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753" name="Google Shape;753;p49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754" name="Google Shape;754;p49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755" name="Google Shape;755;p49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756" name="Google Shape;756;p49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757" name="Google Shape;757;p49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758" name="Google Shape;758;p49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59" name="Google Shape;759;p49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760" name="Google Shape;760;p49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61" name="Google Shape;761;p49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762" name="Google Shape;762;p49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763" name="Google Shape;763;p49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764" name="Google Shape;764;p49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5" name="Google Shape;765;p49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(Bus)</a:t>
            </a:r>
            <a:endParaRPr b="1"/>
          </a:p>
        </p:txBody>
      </p:sp>
      <p:sp>
        <p:nvSpPr>
          <p:cNvPr id="766" name="Google Shape;766;p49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768" name="Google Shape;768;p49"/>
          <p:cNvSpPr/>
          <p:nvPr/>
        </p:nvSpPr>
        <p:spPr>
          <a:xfrm>
            <a:off x="3550650" y="240128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769" name="Google Shape;769;p49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70" name="Google Shape;770;p49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771" name="Google Shape;771;p49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72" name="Google Shape;772;p49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773" name="Google Shape;773;p49"/>
          <p:cNvSpPr/>
          <p:nvPr/>
        </p:nvSpPr>
        <p:spPr>
          <a:xfrm>
            <a:off x="3483025" y="2699475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774" name="Google Shape;774;p49"/>
          <p:cNvSpPr/>
          <p:nvPr/>
        </p:nvSpPr>
        <p:spPr>
          <a:xfrm>
            <a:off x="3550950" y="2956888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$30</a:t>
            </a:r>
            <a:endParaRPr sz="900"/>
          </a:p>
        </p:txBody>
      </p:sp>
      <p:sp>
        <p:nvSpPr>
          <p:cNvPr id="775" name="Google Shape;775;p49"/>
          <p:cNvSpPr/>
          <p:nvPr/>
        </p:nvSpPr>
        <p:spPr>
          <a:xfrm>
            <a:off x="3550950" y="32143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$10</a:t>
            </a:r>
            <a:endParaRPr sz="900"/>
          </a:p>
        </p:txBody>
      </p:sp>
      <p:sp>
        <p:nvSpPr>
          <p:cNvPr id="776" name="Google Shape;776;p49"/>
          <p:cNvSpPr/>
          <p:nvPr/>
        </p:nvSpPr>
        <p:spPr>
          <a:xfrm>
            <a:off x="2941050" y="3405075"/>
            <a:ext cx="3261900" cy="1437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7" name="Google Shape;777;p49"/>
          <p:cNvSpPr/>
          <p:nvPr/>
        </p:nvSpPr>
        <p:spPr>
          <a:xfrm>
            <a:off x="3483025" y="3505026"/>
            <a:ext cx="2042100" cy="51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Successful Payment</a:t>
            </a:r>
            <a:endParaRPr sz="1000"/>
          </a:p>
        </p:txBody>
      </p:sp>
      <p:sp>
        <p:nvSpPr>
          <p:cNvPr id="778" name="Google Shape;778;p49"/>
          <p:cNvSpPr/>
          <p:nvPr/>
        </p:nvSpPr>
        <p:spPr>
          <a:xfrm>
            <a:off x="3483025" y="41600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Go back to home page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0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4" name="Google Shape;784;p50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785" name="Google Shape;785;p50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786" name="Google Shape;786;p50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787" name="Google Shape;787;p50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788" name="Google Shape;788;p50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789" name="Google Shape;789;p50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790" name="Google Shape;790;p50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791" name="Google Shape;791;p50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92" name="Google Shape;792;p50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793" name="Google Shape;793;p50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94" name="Google Shape;794;p50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795" name="Google Shape;795;p50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796" name="Google Shape;796;p50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797" name="Google Shape;797;p50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8" name="Google Shape;798;p50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Points</a:t>
            </a:r>
            <a:endParaRPr b="1"/>
          </a:p>
        </p:txBody>
      </p:sp>
      <p:sp>
        <p:nvSpPr>
          <p:cNvPr id="799" name="Google Shape;799;p50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0"/>
          <p:cNvSpPr/>
          <p:nvPr/>
        </p:nvSpPr>
        <p:spPr>
          <a:xfrm>
            <a:off x="3550950" y="3921793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 Payment</a:t>
            </a:r>
            <a:endParaRPr sz="1000"/>
          </a:p>
        </p:txBody>
      </p:sp>
      <p:sp>
        <p:nvSpPr>
          <p:cNvPr id="801" name="Google Shape;801;p50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2" name="Google Shape;802;p50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(Car)</a:t>
            </a:r>
            <a:endParaRPr b="1"/>
          </a:p>
        </p:txBody>
      </p:sp>
      <p:sp>
        <p:nvSpPr>
          <p:cNvPr id="803" name="Google Shape;803;p50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</p:txBody>
      </p:sp>
      <p:sp>
        <p:nvSpPr>
          <p:cNvPr id="804" name="Google Shape;804;p50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805" name="Google Shape;805;p50"/>
          <p:cNvSpPr/>
          <p:nvPr/>
        </p:nvSpPr>
        <p:spPr>
          <a:xfrm>
            <a:off x="3550950" y="24013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Car</a:t>
            </a:r>
            <a:endParaRPr sz="1000"/>
          </a:p>
        </p:txBody>
      </p:sp>
      <p:sp>
        <p:nvSpPr>
          <p:cNvPr id="806" name="Google Shape;806;p50"/>
          <p:cNvSpPr/>
          <p:nvPr/>
        </p:nvSpPr>
        <p:spPr>
          <a:xfrm>
            <a:off x="3550950" y="27092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Van</a:t>
            </a:r>
            <a:endParaRPr sz="1000"/>
          </a:p>
        </p:txBody>
      </p:sp>
      <p:sp>
        <p:nvSpPr>
          <p:cNvPr id="807" name="Google Shape;807;p50"/>
          <p:cNvSpPr/>
          <p:nvPr/>
        </p:nvSpPr>
        <p:spPr>
          <a:xfrm>
            <a:off x="3550650" y="301723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808" name="Google Shape;808;p50"/>
          <p:cNvSpPr/>
          <p:nvPr/>
        </p:nvSpPr>
        <p:spPr>
          <a:xfrm>
            <a:off x="3550950" y="44058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Book</a:t>
            </a:r>
            <a:endParaRPr sz="1000"/>
          </a:p>
        </p:txBody>
      </p:sp>
      <p:sp>
        <p:nvSpPr>
          <p:cNvPr id="809" name="Google Shape;809;p50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10" name="Google Shape;810;p50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811" name="Google Shape;811;p50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12" name="Google Shape;812;p50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813" name="Google Shape;813;p50"/>
          <p:cNvSpPr/>
          <p:nvPr/>
        </p:nvSpPr>
        <p:spPr>
          <a:xfrm>
            <a:off x="3550950" y="34526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814" name="Google Shape;814;p50"/>
          <p:cNvSpPr/>
          <p:nvPr/>
        </p:nvSpPr>
        <p:spPr>
          <a:xfrm>
            <a:off x="3550950" y="36872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$15</a:t>
            </a:r>
            <a:endParaRPr sz="900"/>
          </a:p>
        </p:txBody>
      </p:sp>
      <p:sp>
        <p:nvSpPr>
          <p:cNvPr id="815" name="Google Shape;815;p50"/>
          <p:cNvSpPr/>
          <p:nvPr/>
        </p:nvSpPr>
        <p:spPr>
          <a:xfrm>
            <a:off x="625713" y="4680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6" name="Google Shape;816;p50"/>
          <p:cNvSpPr txBox="1"/>
          <p:nvPr/>
        </p:nvSpPr>
        <p:spPr>
          <a:xfrm>
            <a:off x="715375" y="651100"/>
            <a:ext cx="7577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(Bus)</a:t>
            </a:r>
            <a:endParaRPr b="1"/>
          </a:p>
        </p:txBody>
      </p:sp>
      <p:sp>
        <p:nvSpPr>
          <p:cNvPr id="817" name="Google Shape;817;p50"/>
          <p:cNvSpPr txBox="1"/>
          <p:nvPr/>
        </p:nvSpPr>
        <p:spPr>
          <a:xfrm>
            <a:off x="1437750" y="1071400"/>
            <a:ext cx="21129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Pick Up Location: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of trip: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trip: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Customer: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Fare: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0"/>
          <p:cNvSpPr/>
          <p:nvPr/>
        </p:nvSpPr>
        <p:spPr>
          <a:xfrm>
            <a:off x="3550950" y="21914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</a:t>
            </a:r>
            <a:endParaRPr sz="900"/>
          </a:p>
        </p:txBody>
      </p:sp>
      <p:sp>
        <p:nvSpPr>
          <p:cNvPr id="819" name="Google Shape;819;p50"/>
          <p:cNvSpPr/>
          <p:nvPr/>
        </p:nvSpPr>
        <p:spPr>
          <a:xfrm>
            <a:off x="3550650" y="2401288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Excursion Bus</a:t>
            </a:r>
            <a:endParaRPr sz="1000"/>
          </a:p>
        </p:txBody>
      </p:sp>
      <p:sp>
        <p:nvSpPr>
          <p:cNvPr id="820" name="Google Shape;820;p50"/>
          <p:cNvSpPr/>
          <p:nvPr/>
        </p:nvSpPr>
        <p:spPr>
          <a:xfrm>
            <a:off x="3483025" y="340170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Credit Card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21" name="Google Shape;821;p50"/>
          <p:cNvSpPr/>
          <p:nvPr/>
        </p:nvSpPr>
        <p:spPr>
          <a:xfrm>
            <a:off x="3550950" y="1213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BLK 123 Tampines Rd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22" name="Google Shape;822;p50"/>
          <p:cNvSpPr/>
          <p:nvPr/>
        </p:nvSpPr>
        <p:spPr>
          <a:xfrm>
            <a:off x="3550950" y="1470625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Singapore Changi Airport </a:t>
            </a:r>
            <a:endParaRPr sz="800"/>
          </a:p>
        </p:txBody>
      </p:sp>
      <p:sp>
        <p:nvSpPr>
          <p:cNvPr id="823" name="Google Shape;823;p50"/>
          <p:cNvSpPr/>
          <p:nvPr/>
        </p:nvSpPr>
        <p:spPr>
          <a:xfrm>
            <a:off x="3550950" y="1701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21 July 2020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24" name="Google Shape;824;p50"/>
          <p:cNvSpPr/>
          <p:nvPr/>
        </p:nvSpPr>
        <p:spPr>
          <a:xfrm>
            <a:off x="3550950" y="19463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5.40PM </a:t>
            </a:r>
            <a:endParaRPr sz="400"/>
          </a:p>
        </p:txBody>
      </p:sp>
      <p:sp>
        <p:nvSpPr>
          <p:cNvPr id="825" name="Google Shape;825;p50"/>
          <p:cNvSpPr/>
          <p:nvPr/>
        </p:nvSpPr>
        <p:spPr>
          <a:xfrm>
            <a:off x="3483025" y="2699475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10km</a:t>
            </a:r>
            <a:endParaRPr sz="900"/>
          </a:p>
        </p:txBody>
      </p:sp>
      <p:sp>
        <p:nvSpPr>
          <p:cNvPr id="826" name="Google Shape;826;p50"/>
          <p:cNvSpPr/>
          <p:nvPr/>
        </p:nvSpPr>
        <p:spPr>
          <a:xfrm>
            <a:off x="3550950" y="2956888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$30</a:t>
            </a:r>
            <a:endParaRPr sz="900"/>
          </a:p>
        </p:txBody>
      </p:sp>
      <p:sp>
        <p:nvSpPr>
          <p:cNvPr id="827" name="Google Shape;827;p50"/>
          <p:cNvSpPr/>
          <p:nvPr/>
        </p:nvSpPr>
        <p:spPr>
          <a:xfrm>
            <a:off x="3550950" y="3214300"/>
            <a:ext cx="2042100" cy="15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$10</a:t>
            </a:r>
            <a:endParaRPr sz="900"/>
          </a:p>
        </p:txBody>
      </p:sp>
      <p:sp>
        <p:nvSpPr>
          <p:cNvPr id="828" name="Google Shape;828;p50"/>
          <p:cNvSpPr/>
          <p:nvPr/>
        </p:nvSpPr>
        <p:spPr>
          <a:xfrm>
            <a:off x="3483025" y="3815375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Gift Card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29" name="Google Shape;829;p50"/>
          <p:cNvSpPr/>
          <p:nvPr/>
        </p:nvSpPr>
        <p:spPr>
          <a:xfrm>
            <a:off x="3483025" y="4229050"/>
            <a:ext cx="2042100" cy="24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Points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30" name="Google Shape;830;p50"/>
          <p:cNvSpPr/>
          <p:nvPr/>
        </p:nvSpPr>
        <p:spPr>
          <a:xfrm>
            <a:off x="2783475" y="3364900"/>
            <a:ext cx="3261900" cy="1473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1" name="Google Shape;831;p50"/>
          <p:cNvSpPr/>
          <p:nvPr/>
        </p:nvSpPr>
        <p:spPr>
          <a:xfrm>
            <a:off x="3393375" y="3489018"/>
            <a:ext cx="2042100" cy="61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You have 40 points. You are short of 10 points. Use credit card to pay remainder?</a:t>
            </a:r>
            <a:endParaRPr sz="1000"/>
          </a:p>
        </p:txBody>
      </p:sp>
      <p:sp>
        <p:nvSpPr>
          <p:cNvPr id="832" name="Google Shape;832;p50"/>
          <p:cNvSpPr/>
          <p:nvPr/>
        </p:nvSpPr>
        <p:spPr>
          <a:xfrm>
            <a:off x="3192375" y="4195575"/>
            <a:ext cx="1028100" cy="466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Yes</a:t>
            </a:r>
            <a:endParaRPr sz="2000"/>
          </a:p>
        </p:txBody>
      </p:sp>
      <p:sp>
        <p:nvSpPr>
          <p:cNvPr id="833" name="Google Shape;833;p50"/>
          <p:cNvSpPr/>
          <p:nvPr/>
        </p:nvSpPr>
        <p:spPr>
          <a:xfrm>
            <a:off x="4679525" y="4195425"/>
            <a:ext cx="1028100" cy="466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No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1"/>
          <p:cNvSpPr/>
          <p:nvPr/>
        </p:nvSpPr>
        <p:spPr>
          <a:xfrm>
            <a:off x="783288" y="45692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9" name="Google Shape;839;p51"/>
          <p:cNvSpPr txBox="1"/>
          <p:nvPr/>
        </p:nvSpPr>
        <p:spPr>
          <a:xfrm>
            <a:off x="783300" y="456925"/>
            <a:ext cx="7577400" cy="57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Customer Menu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40" name="Google Shape;840;p51"/>
          <p:cNvSpPr/>
          <p:nvPr/>
        </p:nvSpPr>
        <p:spPr>
          <a:xfrm>
            <a:off x="2851950" y="11889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1"/>
          <p:cNvSpPr/>
          <p:nvPr/>
        </p:nvSpPr>
        <p:spPr>
          <a:xfrm>
            <a:off x="2851950" y="187657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1"/>
          <p:cNvSpPr/>
          <p:nvPr/>
        </p:nvSpPr>
        <p:spPr>
          <a:xfrm>
            <a:off x="2851950" y="266205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3" name="Google Shape;8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50" y="1286750"/>
            <a:ext cx="234550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25" y="1974400"/>
            <a:ext cx="196794" cy="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51"/>
          <p:cNvSpPr/>
          <p:nvPr/>
        </p:nvSpPr>
        <p:spPr>
          <a:xfrm>
            <a:off x="2851950" y="34475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1"/>
          <p:cNvSpPr/>
          <p:nvPr/>
        </p:nvSpPr>
        <p:spPr>
          <a:xfrm>
            <a:off x="2851950" y="423300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7" name="Google Shape;84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686" y="3520886"/>
            <a:ext cx="283475" cy="2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6025" y="42957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51"/>
          <p:cNvSpPr txBox="1"/>
          <p:nvPr/>
        </p:nvSpPr>
        <p:spPr>
          <a:xfrm>
            <a:off x="3315175" y="1286700"/>
            <a:ext cx="2377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Make Booking</a:t>
            </a:r>
            <a:endParaRPr sz="1200"/>
          </a:p>
        </p:txBody>
      </p:sp>
      <p:sp>
        <p:nvSpPr>
          <p:cNvPr id="850" name="Google Shape;850;p51"/>
          <p:cNvSpPr txBox="1"/>
          <p:nvPr/>
        </p:nvSpPr>
        <p:spPr>
          <a:xfrm>
            <a:off x="3383100" y="1918825"/>
            <a:ext cx="2377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Accept Driver Booking</a:t>
            </a:r>
            <a:endParaRPr sz="1200"/>
          </a:p>
        </p:txBody>
      </p:sp>
      <p:sp>
        <p:nvSpPr>
          <p:cNvPr id="851" name="Google Shape;851;p51"/>
          <p:cNvSpPr txBox="1"/>
          <p:nvPr/>
        </p:nvSpPr>
        <p:spPr>
          <a:xfrm>
            <a:off x="3534150" y="2760175"/>
            <a:ext cx="2075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Buy Gift Card</a:t>
            </a:r>
            <a:endParaRPr sz="1200"/>
          </a:p>
        </p:txBody>
      </p:sp>
      <p:sp>
        <p:nvSpPr>
          <p:cNvPr id="852" name="Google Shape;852;p51"/>
          <p:cNvSpPr txBox="1"/>
          <p:nvPr/>
        </p:nvSpPr>
        <p:spPr>
          <a:xfrm>
            <a:off x="3807325" y="3563738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View Ride History</a:t>
            </a:r>
            <a:endParaRPr sz="1200"/>
          </a:p>
        </p:txBody>
      </p:sp>
      <p:sp>
        <p:nvSpPr>
          <p:cNvPr id="853" name="Google Shape;853;p51"/>
          <p:cNvSpPr txBox="1"/>
          <p:nvPr/>
        </p:nvSpPr>
        <p:spPr>
          <a:xfrm>
            <a:off x="3875250" y="4279725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E-Wallet Balance</a:t>
            </a:r>
            <a:endParaRPr sz="1200"/>
          </a:p>
        </p:txBody>
      </p:sp>
      <p:pic>
        <p:nvPicPr>
          <p:cNvPr id="854" name="Google Shape;85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6025" y="27247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15363" y="3948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Sign Up</a:t>
            </a:r>
            <a:endParaRPr b="1"/>
          </a:p>
        </p:txBody>
      </p:sp>
      <p:sp>
        <p:nvSpPr>
          <p:cNvPr id="91" name="Google Shape;91;p16"/>
          <p:cNvSpPr/>
          <p:nvPr/>
        </p:nvSpPr>
        <p:spPr>
          <a:xfrm>
            <a:off x="3482900" y="219603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9345 6789</a:t>
            </a:r>
            <a:endParaRPr sz="900"/>
          </a:p>
        </p:txBody>
      </p:sp>
      <p:sp>
        <p:nvSpPr>
          <p:cNvPr id="92" name="Google Shape;92;p16"/>
          <p:cNvSpPr/>
          <p:nvPr/>
        </p:nvSpPr>
        <p:spPr>
          <a:xfrm>
            <a:off x="3482900" y="17179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Gheet </a:t>
            </a:r>
            <a:r>
              <a:rPr lang="en-GB" sz="900"/>
              <a:t>Shweefty</a:t>
            </a:r>
            <a:endParaRPr sz="900"/>
          </a:p>
        </p:txBody>
      </p:sp>
      <p:sp>
        <p:nvSpPr>
          <p:cNvPr id="93" name="Google Shape;93;p16"/>
          <p:cNvSpPr/>
          <p:nvPr/>
        </p:nvSpPr>
        <p:spPr>
          <a:xfrm>
            <a:off x="3483025" y="26742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rickmorty@gmail.com</a:t>
            </a:r>
            <a:endParaRPr sz="900"/>
          </a:p>
        </p:txBody>
      </p:sp>
      <p:sp>
        <p:nvSpPr>
          <p:cNvPr id="94" name="Google Shape;94;p16"/>
          <p:cNvSpPr txBox="1"/>
          <p:nvPr/>
        </p:nvSpPr>
        <p:spPr>
          <a:xfrm>
            <a:off x="2854975" y="16427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330275" y="2120900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347675" y="259905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  <p:sp>
        <p:nvSpPr>
          <p:cNvPr id="98" name="Google Shape;98;p16"/>
          <p:cNvSpPr txBox="1"/>
          <p:nvPr/>
        </p:nvSpPr>
        <p:spPr>
          <a:xfrm>
            <a:off x="1851275" y="3445026"/>
            <a:ext cx="488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Email Address Already Exists!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2"/>
          <p:cNvSpPr/>
          <p:nvPr/>
        </p:nvSpPr>
        <p:spPr>
          <a:xfrm>
            <a:off x="783288" y="45692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0" name="Google Shape;860;p52"/>
          <p:cNvSpPr txBox="1"/>
          <p:nvPr/>
        </p:nvSpPr>
        <p:spPr>
          <a:xfrm>
            <a:off x="783300" y="456925"/>
            <a:ext cx="7577400" cy="57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Customer Menu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61" name="Google Shape;861;p52"/>
          <p:cNvSpPr/>
          <p:nvPr/>
        </p:nvSpPr>
        <p:spPr>
          <a:xfrm>
            <a:off x="2851950" y="11889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2"/>
          <p:cNvSpPr/>
          <p:nvPr/>
        </p:nvSpPr>
        <p:spPr>
          <a:xfrm>
            <a:off x="2851950" y="187657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2"/>
          <p:cNvSpPr/>
          <p:nvPr/>
        </p:nvSpPr>
        <p:spPr>
          <a:xfrm>
            <a:off x="2851950" y="266205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4" name="Google Shape;8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50" y="1286750"/>
            <a:ext cx="234550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25" y="1974400"/>
            <a:ext cx="196794" cy="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52"/>
          <p:cNvSpPr/>
          <p:nvPr/>
        </p:nvSpPr>
        <p:spPr>
          <a:xfrm>
            <a:off x="2851950" y="34475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2"/>
          <p:cNvSpPr/>
          <p:nvPr/>
        </p:nvSpPr>
        <p:spPr>
          <a:xfrm>
            <a:off x="2851950" y="423300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8" name="Google Shape;86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686" y="3520886"/>
            <a:ext cx="283475" cy="2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6025" y="42957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52"/>
          <p:cNvSpPr txBox="1"/>
          <p:nvPr/>
        </p:nvSpPr>
        <p:spPr>
          <a:xfrm>
            <a:off x="3315175" y="1286700"/>
            <a:ext cx="2377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Make Booking</a:t>
            </a:r>
            <a:endParaRPr sz="1200"/>
          </a:p>
        </p:txBody>
      </p:sp>
      <p:sp>
        <p:nvSpPr>
          <p:cNvPr id="871" name="Google Shape;871;p52"/>
          <p:cNvSpPr txBox="1"/>
          <p:nvPr/>
        </p:nvSpPr>
        <p:spPr>
          <a:xfrm>
            <a:off x="3383100" y="1918825"/>
            <a:ext cx="2377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Accept Driver Booking</a:t>
            </a:r>
            <a:endParaRPr sz="1200"/>
          </a:p>
        </p:txBody>
      </p:sp>
      <p:sp>
        <p:nvSpPr>
          <p:cNvPr id="872" name="Google Shape;872;p52"/>
          <p:cNvSpPr txBox="1"/>
          <p:nvPr/>
        </p:nvSpPr>
        <p:spPr>
          <a:xfrm>
            <a:off x="3534150" y="2760175"/>
            <a:ext cx="2075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Buy Gift Card</a:t>
            </a:r>
            <a:endParaRPr sz="1200"/>
          </a:p>
        </p:txBody>
      </p:sp>
      <p:sp>
        <p:nvSpPr>
          <p:cNvPr id="873" name="Google Shape;873;p52"/>
          <p:cNvSpPr txBox="1"/>
          <p:nvPr/>
        </p:nvSpPr>
        <p:spPr>
          <a:xfrm>
            <a:off x="3807325" y="3563738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View Ride History</a:t>
            </a:r>
            <a:endParaRPr sz="1200"/>
          </a:p>
        </p:txBody>
      </p:sp>
      <p:sp>
        <p:nvSpPr>
          <p:cNvPr id="874" name="Google Shape;874;p52"/>
          <p:cNvSpPr txBox="1"/>
          <p:nvPr/>
        </p:nvSpPr>
        <p:spPr>
          <a:xfrm>
            <a:off x="3875250" y="4279725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E-Wallet Balance</a:t>
            </a:r>
            <a:endParaRPr sz="1200"/>
          </a:p>
        </p:txBody>
      </p:sp>
      <p:pic>
        <p:nvPicPr>
          <p:cNvPr id="875" name="Google Shape;875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6025" y="27247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3"/>
          <p:cNvSpPr/>
          <p:nvPr/>
        </p:nvSpPr>
        <p:spPr>
          <a:xfrm>
            <a:off x="867763" y="50657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1" name="Google Shape;881;p53"/>
          <p:cNvSpPr txBox="1"/>
          <p:nvPr/>
        </p:nvSpPr>
        <p:spPr>
          <a:xfrm>
            <a:off x="1247275" y="825775"/>
            <a:ext cx="681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Cancel Booking</a:t>
            </a:r>
            <a:endParaRPr b="1"/>
          </a:p>
        </p:txBody>
      </p:sp>
      <p:sp>
        <p:nvSpPr>
          <p:cNvPr id="882" name="Google Shape;882;p53"/>
          <p:cNvSpPr txBox="1"/>
          <p:nvPr/>
        </p:nvSpPr>
        <p:spPr>
          <a:xfrm>
            <a:off x="1579250" y="2850750"/>
            <a:ext cx="5700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you sure you want to cancel the current booking?</a:t>
            </a:r>
            <a:endParaRPr/>
          </a:p>
        </p:txBody>
      </p:sp>
      <p:sp>
        <p:nvSpPr>
          <p:cNvPr id="883" name="Google Shape;883;p53"/>
          <p:cNvSpPr/>
          <p:nvPr/>
        </p:nvSpPr>
        <p:spPr>
          <a:xfrm>
            <a:off x="1745000" y="1387950"/>
            <a:ext cx="5368500" cy="1183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Reason for Cancellation?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84" name="Google Shape;884;p53"/>
          <p:cNvSpPr/>
          <p:nvPr/>
        </p:nvSpPr>
        <p:spPr>
          <a:xfrm>
            <a:off x="1579250" y="430272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</a:t>
            </a:r>
            <a:endParaRPr sz="1000"/>
          </a:p>
        </p:txBody>
      </p:sp>
      <p:sp>
        <p:nvSpPr>
          <p:cNvPr id="885" name="Google Shape;885;p53"/>
          <p:cNvSpPr/>
          <p:nvPr/>
        </p:nvSpPr>
        <p:spPr>
          <a:xfrm>
            <a:off x="6664700" y="430272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Submit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4"/>
          <p:cNvSpPr/>
          <p:nvPr/>
        </p:nvSpPr>
        <p:spPr>
          <a:xfrm>
            <a:off x="867763" y="50657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1" name="Google Shape;891;p54"/>
          <p:cNvSpPr txBox="1"/>
          <p:nvPr/>
        </p:nvSpPr>
        <p:spPr>
          <a:xfrm>
            <a:off x="1247275" y="825775"/>
            <a:ext cx="681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Cancel Booking</a:t>
            </a:r>
            <a:endParaRPr b="1"/>
          </a:p>
        </p:txBody>
      </p:sp>
      <p:sp>
        <p:nvSpPr>
          <p:cNvPr id="892" name="Google Shape;892;p54"/>
          <p:cNvSpPr txBox="1"/>
          <p:nvPr/>
        </p:nvSpPr>
        <p:spPr>
          <a:xfrm>
            <a:off x="1579250" y="2850750"/>
            <a:ext cx="5700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you sure you want to cancel the current booking?</a:t>
            </a:r>
            <a:endParaRPr/>
          </a:p>
        </p:txBody>
      </p:sp>
      <p:sp>
        <p:nvSpPr>
          <p:cNvPr id="893" name="Google Shape;893;p54"/>
          <p:cNvSpPr/>
          <p:nvPr/>
        </p:nvSpPr>
        <p:spPr>
          <a:xfrm>
            <a:off x="1745000" y="1387950"/>
            <a:ext cx="5368500" cy="1183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Reason for Cancellation?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94" name="Google Shape;894;p54"/>
          <p:cNvSpPr/>
          <p:nvPr/>
        </p:nvSpPr>
        <p:spPr>
          <a:xfrm>
            <a:off x="1579250" y="430272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</a:t>
            </a:r>
            <a:endParaRPr sz="1000"/>
          </a:p>
        </p:txBody>
      </p:sp>
      <p:sp>
        <p:nvSpPr>
          <p:cNvPr id="895" name="Google Shape;895;p54"/>
          <p:cNvSpPr/>
          <p:nvPr/>
        </p:nvSpPr>
        <p:spPr>
          <a:xfrm>
            <a:off x="6664700" y="430272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Submit</a:t>
            </a:r>
            <a:endParaRPr sz="1000"/>
          </a:p>
        </p:txBody>
      </p:sp>
      <p:sp>
        <p:nvSpPr>
          <p:cNvPr id="896" name="Google Shape;896;p54"/>
          <p:cNvSpPr/>
          <p:nvPr/>
        </p:nvSpPr>
        <p:spPr>
          <a:xfrm>
            <a:off x="3215700" y="2431100"/>
            <a:ext cx="2791800" cy="743700"/>
          </a:xfrm>
          <a:prstGeom prst="roundRect">
            <a:avLst>
              <a:gd fmla="val 16667" name="adj"/>
            </a:avLst>
          </a:prstGeom>
          <a:solidFill>
            <a:srgbClr val="F4C7C7">
              <a:alpha val="93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54"/>
          <p:cNvSpPr txBox="1"/>
          <p:nvPr/>
        </p:nvSpPr>
        <p:spPr>
          <a:xfrm>
            <a:off x="3492600" y="2514798"/>
            <a:ext cx="2158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Please state a reason for cancellation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5"/>
          <p:cNvSpPr/>
          <p:nvPr/>
        </p:nvSpPr>
        <p:spPr>
          <a:xfrm>
            <a:off x="867763" y="50657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3" name="Google Shape;903;p55"/>
          <p:cNvSpPr txBox="1"/>
          <p:nvPr/>
        </p:nvSpPr>
        <p:spPr>
          <a:xfrm>
            <a:off x="1247275" y="825775"/>
            <a:ext cx="681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Cancel Booking</a:t>
            </a:r>
            <a:endParaRPr b="1"/>
          </a:p>
        </p:txBody>
      </p:sp>
      <p:sp>
        <p:nvSpPr>
          <p:cNvPr id="904" name="Google Shape;904;p55"/>
          <p:cNvSpPr txBox="1"/>
          <p:nvPr/>
        </p:nvSpPr>
        <p:spPr>
          <a:xfrm>
            <a:off x="1579250" y="2850750"/>
            <a:ext cx="5700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you sure you want to cancel the current booking?</a:t>
            </a:r>
            <a:endParaRPr/>
          </a:p>
        </p:txBody>
      </p:sp>
      <p:sp>
        <p:nvSpPr>
          <p:cNvPr id="905" name="Google Shape;905;p55"/>
          <p:cNvSpPr/>
          <p:nvPr/>
        </p:nvSpPr>
        <p:spPr>
          <a:xfrm>
            <a:off x="1745000" y="1387950"/>
            <a:ext cx="5368500" cy="1183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car came too slow, got another Cab coming to pick me up already</a:t>
            </a:r>
            <a:endParaRPr/>
          </a:p>
        </p:txBody>
      </p:sp>
      <p:sp>
        <p:nvSpPr>
          <p:cNvPr id="906" name="Google Shape;906;p55"/>
          <p:cNvSpPr/>
          <p:nvPr/>
        </p:nvSpPr>
        <p:spPr>
          <a:xfrm>
            <a:off x="1579250" y="430272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</a:t>
            </a:r>
            <a:endParaRPr sz="1000"/>
          </a:p>
        </p:txBody>
      </p:sp>
      <p:sp>
        <p:nvSpPr>
          <p:cNvPr id="907" name="Google Shape;907;p55"/>
          <p:cNvSpPr/>
          <p:nvPr/>
        </p:nvSpPr>
        <p:spPr>
          <a:xfrm>
            <a:off x="6664700" y="430272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Submit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6"/>
          <p:cNvSpPr/>
          <p:nvPr/>
        </p:nvSpPr>
        <p:spPr>
          <a:xfrm>
            <a:off x="715238" y="4018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56"/>
          <p:cNvSpPr txBox="1"/>
          <p:nvPr/>
        </p:nvSpPr>
        <p:spPr>
          <a:xfrm>
            <a:off x="3407750" y="640825"/>
            <a:ext cx="2192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PickUpNow</a:t>
            </a:r>
            <a:endParaRPr b="1"/>
          </a:p>
        </p:txBody>
      </p:sp>
      <p:sp>
        <p:nvSpPr>
          <p:cNvPr id="914" name="Google Shape;914;p56"/>
          <p:cNvSpPr/>
          <p:nvPr/>
        </p:nvSpPr>
        <p:spPr>
          <a:xfrm>
            <a:off x="3605125" y="2470575"/>
            <a:ext cx="20742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Driver Sign Up</a:t>
            </a:r>
            <a:endParaRPr sz="1700"/>
          </a:p>
        </p:txBody>
      </p:sp>
      <p:sp>
        <p:nvSpPr>
          <p:cNvPr id="915" name="Google Shape;915;p56"/>
          <p:cNvSpPr/>
          <p:nvPr/>
        </p:nvSpPr>
        <p:spPr>
          <a:xfrm>
            <a:off x="3605125" y="1703900"/>
            <a:ext cx="20742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Customer Sign Up</a:t>
            </a:r>
            <a:endParaRPr sz="1700"/>
          </a:p>
        </p:txBody>
      </p:sp>
      <p:sp>
        <p:nvSpPr>
          <p:cNvPr id="916" name="Google Shape;916;p56"/>
          <p:cNvSpPr/>
          <p:nvPr/>
        </p:nvSpPr>
        <p:spPr>
          <a:xfrm>
            <a:off x="3605125" y="3237250"/>
            <a:ext cx="20742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         Login</a:t>
            </a:r>
            <a:endParaRPr sz="1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7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2" name="Google Shape;922;p57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Driver Sign Up</a:t>
            </a:r>
            <a:endParaRPr b="1"/>
          </a:p>
        </p:txBody>
      </p:sp>
      <p:sp>
        <p:nvSpPr>
          <p:cNvPr id="923" name="Google Shape;923;p57"/>
          <p:cNvSpPr/>
          <p:nvPr/>
        </p:nvSpPr>
        <p:spPr>
          <a:xfrm>
            <a:off x="3483025" y="1786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24" name="Google Shape;924;p57"/>
          <p:cNvSpPr/>
          <p:nvPr/>
        </p:nvSpPr>
        <p:spPr>
          <a:xfrm>
            <a:off x="3482900" y="1376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25" name="Google Shape;925;p57"/>
          <p:cNvSpPr/>
          <p:nvPr/>
        </p:nvSpPr>
        <p:spPr>
          <a:xfrm>
            <a:off x="3483025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26" name="Google Shape;926;p57"/>
          <p:cNvSpPr txBox="1"/>
          <p:nvPr/>
        </p:nvSpPr>
        <p:spPr>
          <a:xfrm>
            <a:off x="2854975" y="13013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927" name="Google Shape;927;p57"/>
          <p:cNvSpPr txBox="1"/>
          <p:nvPr/>
        </p:nvSpPr>
        <p:spPr>
          <a:xfrm>
            <a:off x="2405425" y="1665575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7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7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  <p:sp>
        <p:nvSpPr>
          <p:cNvPr id="930" name="Google Shape;930;p57"/>
          <p:cNvSpPr/>
          <p:nvPr/>
        </p:nvSpPr>
        <p:spPr>
          <a:xfrm>
            <a:off x="3483025" y="257621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31" name="Google Shape;931;p57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Name: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57"/>
          <p:cNvSpPr/>
          <p:nvPr/>
        </p:nvSpPr>
        <p:spPr>
          <a:xfrm>
            <a:off x="3483025" y="295638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-	-	-</a:t>
            </a:r>
            <a:endParaRPr sz="900"/>
          </a:p>
        </p:txBody>
      </p:sp>
      <p:sp>
        <p:nvSpPr>
          <p:cNvPr id="933" name="Google Shape;933;p57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Account Number: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8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9" name="Google Shape;939;p58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Driver Sign Up</a:t>
            </a:r>
            <a:endParaRPr b="1"/>
          </a:p>
        </p:txBody>
      </p:sp>
      <p:sp>
        <p:nvSpPr>
          <p:cNvPr id="940" name="Google Shape;940;p58"/>
          <p:cNvSpPr/>
          <p:nvPr/>
        </p:nvSpPr>
        <p:spPr>
          <a:xfrm>
            <a:off x="3483025" y="1786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9123 4567</a:t>
            </a:r>
            <a:endParaRPr sz="900"/>
          </a:p>
        </p:txBody>
      </p:sp>
      <p:sp>
        <p:nvSpPr>
          <p:cNvPr id="941" name="Google Shape;941;p58"/>
          <p:cNvSpPr/>
          <p:nvPr/>
        </p:nvSpPr>
        <p:spPr>
          <a:xfrm>
            <a:off x="3482900" y="1376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Michael Ho</a:t>
            </a:r>
            <a:endParaRPr sz="900"/>
          </a:p>
        </p:txBody>
      </p:sp>
      <p:sp>
        <p:nvSpPr>
          <p:cNvPr id="942" name="Google Shape;942;p58"/>
          <p:cNvSpPr/>
          <p:nvPr/>
        </p:nvSpPr>
        <p:spPr>
          <a:xfrm>
            <a:off x="3483025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Michael_Ho@gmail.com</a:t>
            </a:r>
            <a:endParaRPr sz="900"/>
          </a:p>
        </p:txBody>
      </p:sp>
      <p:sp>
        <p:nvSpPr>
          <p:cNvPr id="943" name="Google Shape;943;p58"/>
          <p:cNvSpPr txBox="1"/>
          <p:nvPr/>
        </p:nvSpPr>
        <p:spPr>
          <a:xfrm>
            <a:off x="2854975" y="13013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944" name="Google Shape;944;p58"/>
          <p:cNvSpPr txBox="1"/>
          <p:nvPr/>
        </p:nvSpPr>
        <p:spPr>
          <a:xfrm>
            <a:off x="2405425" y="1665575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8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58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  <p:sp>
        <p:nvSpPr>
          <p:cNvPr id="947" name="Google Shape;947;p58"/>
          <p:cNvSpPr/>
          <p:nvPr/>
        </p:nvSpPr>
        <p:spPr>
          <a:xfrm>
            <a:off x="3483025" y="257621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POSB</a:t>
            </a:r>
            <a:endParaRPr sz="900"/>
          </a:p>
        </p:txBody>
      </p:sp>
      <p:sp>
        <p:nvSpPr>
          <p:cNvPr id="948" name="Google Shape;948;p58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Name: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58"/>
          <p:cNvSpPr/>
          <p:nvPr/>
        </p:nvSpPr>
        <p:spPr>
          <a:xfrm>
            <a:off x="3483025" y="295638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</a:t>
            </a:r>
            <a:r>
              <a:rPr lang="en-GB" sz="900">
                <a:solidFill>
                  <a:schemeClr val="dk1"/>
                </a:solidFill>
              </a:rPr>
              <a:t>1111	-   1111	-  1111	-  1111	</a:t>
            </a:r>
            <a:endParaRPr sz="900"/>
          </a:p>
        </p:txBody>
      </p:sp>
      <p:sp>
        <p:nvSpPr>
          <p:cNvPr id="950" name="Google Shape;950;p58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Account Number: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9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6" name="Google Shape;956;p59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Driver Sign Up</a:t>
            </a:r>
            <a:endParaRPr b="1"/>
          </a:p>
        </p:txBody>
      </p:sp>
      <p:sp>
        <p:nvSpPr>
          <p:cNvPr id="957" name="Google Shape;957;p59"/>
          <p:cNvSpPr/>
          <p:nvPr/>
        </p:nvSpPr>
        <p:spPr>
          <a:xfrm>
            <a:off x="3483025" y="1786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9123 4567</a:t>
            </a:r>
            <a:endParaRPr sz="900"/>
          </a:p>
        </p:txBody>
      </p:sp>
      <p:sp>
        <p:nvSpPr>
          <p:cNvPr id="958" name="Google Shape;958;p59"/>
          <p:cNvSpPr/>
          <p:nvPr/>
        </p:nvSpPr>
        <p:spPr>
          <a:xfrm>
            <a:off x="3482900" y="1376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Michael Ho</a:t>
            </a:r>
            <a:endParaRPr sz="900"/>
          </a:p>
        </p:txBody>
      </p:sp>
      <p:sp>
        <p:nvSpPr>
          <p:cNvPr id="959" name="Google Shape;959;p59"/>
          <p:cNvSpPr/>
          <p:nvPr/>
        </p:nvSpPr>
        <p:spPr>
          <a:xfrm>
            <a:off x="3483025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60" name="Google Shape;960;p59"/>
          <p:cNvSpPr txBox="1"/>
          <p:nvPr/>
        </p:nvSpPr>
        <p:spPr>
          <a:xfrm>
            <a:off x="2854975" y="13013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961" name="Google Shape;961;p59"/>
          <p:cNvSpPr txBox="1"/>
          <p:nvPr/>
        </p:nvSpPr>
        <p:spPr>
          <a:xfrm>
            <a:off x="2405425" y="1665575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9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9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  <p:sp>
        <p:nvSpPr>
          <p:cNvPr id="964" name="Google Shape;964;p59"/>
          <p:cNvSpPr/>
          <p:nvPr/>
        </p:nvSpPr>
        <p:spPr>
          <a:xfrm>
            <a:off x="3483025" y="257621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POSB</a:t>
            </a:r>
            <a:endParaRPr sz="900"/>
          </a:p>
        </p:txBody>
      </p:sp>
      <p:sp>
        <p:nvSpPr>
          <p:cNvPr id="965" name="Google Shape;965;p59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Name: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59"/>
          <p:cNvSpPr/>
          <p:nvPr/>
        </p:nvSpPr>
        <p:spPr>
          <a:xfrm>
            <a:off x="3483025" y="295638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1111	-   1111	-  1111	-  1111	</a:t>
            </a:r>
            <a:endParaRPr sz="900"/>
          </a:p>
        </p:txBody>
      </p:sp>
      <p:sp>
        <p:nvSpPr>
          <p:cNvPr id="967" name="Google Shape;967;p59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Account Number:</a:t>
            </a:r>
            <a:endParaRPr/>
          </a:p>
        </p:txBody>
      </p:sp>
      <p:sp>
        <p:nvSpPr>
          <p:cNvPr id="968" name="Google Shape;968;p59"/>
          <p:cNvSpPr txBox="1"/>
          <p:nvPr/>
        </p:nvSpPr>
        <p:spPr>
          <a:xfrm>
            <a:off x="1851275" y="3445026"/>
            <a:ext cx="488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Email Address Already Exists!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0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4" name="Google Shape;974;p60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Driver Sign Up</a:t>
            </a:r>
            <a:endParaRPr b="1"/>
          </a:p>
        </p:txBody>
      </p:sp>
      <p:sp>
        <p:nvSpPr>
          <p:cNvPr id="975" name="Google Shape;975;p60"/>
          <p:cNvSpPr/>
          <p:nvPr/>
        </p:nvSpPr>
        <p:spPr>
          <a:xfrm>
            <a:off x="3483025" y="1786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76" name="Google Shape;976;p60"/>
          <p:cNvSpPr/>
          <p:nvPr/>
        </p:nvSpPr>
        <p:spPr>
          <a:xfrm>
            <a:off x="3482900" y="1376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Michael Ho</a:t>
            </a:r>
            <a:endParaRPr sz="900"/>
          </a:p>
        </p:txBody>
      </p:sp>
      <p:sp>
        <p:nvSpPr>
          <p:cNvPr id="977" name="Google Shape;977;p60"/>
          <p:cNvSpPr/>
          <p:nvPr/>
        </p:nvSpPr>
        <p:spPr>
          <a:xfrm>
            <a:off x="3483025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Michael_Ho@gmail.com</a:t>
            </a:r>
            <a:endParaRPr sz="900"/>
          </a:p>
        </p:txBody>
      </p:sp>
      <p:sp>
        <p:nvSpPr>
          <p:cNvPr id="978" name="Google Shape;978;p60"/>
          <p:cNvSpPr txBox="1"/>
          <p:nvPr/>
        </p:nvSpPr>
        <p:spPr>
          <a:xfrm>
            <a:off x="2854975" y="13013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979" name="Google Shape;979;p60"/>
          <p:cNvSpPr txBox="1"/>
          <p:nvPr/>
        </p:nvSpPr>
        <p:spPr>
          <a:xfrm>
            <a:off x="2405425" y="1665575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0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0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  <p:sp>
        <p:nvSpPr>
          <p:cNvPr id="982" name="Google Shape;982;p60"/>
          <p:cNvSpPr/>
          <p:nvPr/>
        </p:nvSpPr>
        <p:spPr>
          <a:xfrm>
            <a:off x="3483025" y="257621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POSB</a:t>
            </a:r>
            <a:endParaRPr sz="900"/>
          </a:p>
        </p:txBody>
      </p:sp>
      <p:sp>
        <p:nvSpPr>
          <p:cNvPr id="983" name="Google Shape;983;p60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Name: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0"/>
          <p:cNvSpPr/>
          <p:nvPr/>
        </p:nvSpPr>
        <p:spPr>
          <a:xfrm>
            <a:off x="3483025" y="295638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1111	-   1111	-  1111	-  1111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85" name="Google Shape;985;p60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Account Number:</a:t>
            </a:r>
            <a:endParaRPr/>
          </a:p>
        </p:txBody>
      </p:sp>
      <p:sp>
        <p:nvSpPr>
          <p:cNvPr id="986" name="Google Shape;986;p60"/>
          <p:cNvSpPr txBox="1"/>
          <p:nvPr/>
        </p:nvSpPr>
        <p:spPr>
          <a:xfrm>
            <a:off x="1851275" y="3445026"/>
            <a:ext cx="488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Contact Number Already Exists!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1"/>
          <p:cNvSpPr/>
          <p:nvPr/>
        </p:nvSpPr>
        <p:spPr>
          <a:xfrm>
            <a:off x="715363" y="3355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2" name="Google Shape;992;p61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Driver Sign Up</a:t>
            </a:r>
            <a:endParaRPr b="1"/>
          </a:p>
        </p:txBody>
      </p:sp>
      <p:sp>
        <p:nvSpPr>
          <p:cNvPr id="993" name="Google Shape;993;p61"/>
          <p:cNvSpPr/>
          <p:nvPr/>
        </p:nvSpPr>
        <p:spPr>
          <a:xfrm>
            <a:off x="3483025" y="178626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9123 4567</a:t>
            </a:r>
            <a:endParaRPr sz="900"/>
          </a:p>
        </p:txBody>
      </p:sp>
      <p:sp>
        <p:nvSpPr>
          <p:cNvPr id="994" name="Google Shape;994;p61"/>
          <p:cNvSpPr/>
          <p:nvPr/>
        </p:nvSpPr>
        <p:spPr>
          <a:xfrm>
            <a:off x="3482900" y="13765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Michael Ho</a:t>
            </a:r>
            <a:endParaRPr sz="900"/>
          </a:p>
        </p:txBody>
      </p:sp>
      <p:sp>
        <p:nvSpPr>
          <p:cNvPr id="995" name="Google Shape;995;p61"/>
          <p:cNvSpPr/>
          <p:nvPr/>
        </p:nvSpPr>
        <p:spPr>
          <a:xfrm>
            <a:off x="3483025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Michael_Ho@gmail.com</a:t>
            </a:r>
            <a:endParaRPr sz="900"/>
          </a:p>
        </p:txBody>
      </p:sp>
      <p:sp>
        <p:nvSpPr>
          <p:cNvPr id="996" name="Google Shape;996;p61"/>
          <p:cNvSpPr txBox="1"/>
          <p:nvPr/>
        </p:nvSpPr>
        <p:spPr>
          <a:xfrm>
            <a:off x="2854975" y="13013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997" name="Google Shape;997;p61"/>
          <p:cNvSpPr txBox="1"/>
          <p:nvPr/>
        </p:nvSpPr>
        <p:spPr>
          <a:xfrm>
            <a:off x="2405425" y="1665575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1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1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  <p:sp>
        <p:nvSpPr>
          <p:cNvPr id="1000" name="Google Shape;1000;p61"/>
          <p:cNvSpPr/>
          <p:nvPr/>
        </p:nvSpPr>
        <p:spPr>
          <a:xfrm>
            <a:off x="3483025" y="2576213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POSB</a:t>
            </a:r>
            <a:endParaRPr sz="900"/>
          </a:p>
        </p:txBody>
      </p:sp>
      <p:sp>
        <p:nvSpPr>
          <p:cNvPr id="1001" name="Google Shape;1001;p61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Name: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1"/>
          <p:cNvSpPr/>
          <p:nvPr/>
        </p:nvSpPr>
        <p:spPr>
          <a:xfrm>
            <a:off x="3483025" y="295638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	-	-	-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03" name="Google Shape;1003;p61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Bank Account Number:</a:t>
            </a:r>
            <a:endParaRPr/>
          </a:p>
        </p:txBody>
      </p:sp>
      <p:sp>
        <p:nvSpPr>
          <p:cNvPr id="1004" name="Google Shape;1004;p61"/>
          <p:cNvSpPr txBox="1"/>
          <p:nvPr/>
        </p:nvSpPr>
        <p:spPr>
          <a:xfrm>
            <a:off x="1851275" y="3445026"/>
            <a:ext cx="488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Bank Account Number Exist!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715363" y="3948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Sign Up</a:t>
            </a:r>
            <a:endParaRPr b="1"/>
          </a:p>
        </p:txBody>
      </p:sp>
      <p:sp>
        <p:nvSpPr>
          <p:cNvPr id="105" name="Google Shape;105;p17"/>
          <p:cNvSpPr/>
          <p:nvPr/>
        </p:nvSpPr>
        <p:spPr>
          <a:xfrm>
            <a:off x="3482900" y="219603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9345 6789</a:t>
            </a:r>
            <a:endParaRPr sz="900"/>
          </a:p>
        </p:txBody>
      </p:sp>
      <p:sp>
        <p:nvSpPr>
          <p:cNvPr id="106" name="Google Shape;106;p17"/>
          <p:cNvSpPr/>
          <p:nvPr/>
        </p:nvSpPr>
        <p:spPr>
          <a:xfrm>
            <a:off x="3482900" y="17179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Gheet Shweefty</a:t>
            </a:r>
            <a:endParaRPr sz="900"/>
          </a:p>
        </p:txBody>
      </p:sp>
      <p:sp>
        <p:nvSpPr>
          <p:cNvPr id="107" name="Google Shape;107;p17"/>
          <p:cNvSpPr/>
          <p:nvPr/>
        </p:nvSpPr>
        <p:spPr>
          <a:xfrm>
            <a:off x="3483025" y="26742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rickmorty@gmail.com</a:t>
            </a:r>
            <a:endParaRPr sz="900"/>
          </a:p>
        </p:txBody>
      </p:sp>
      <p:sp>
        <p:nvSpPr>
          <p:cNvPr id="108" name="Google Shape;108;p17"/>
          <p:cNvSpPr txBox="1"/>
          <p:nvPr/>
        </p:nvSpPr>
        <p:spPr>
          <a:xfrm>
            <a:off x="2854975" y="16427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330275" y="2120900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347675" y="259905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  <p:sp>
        <p:nvSpPr>
          <p:cNvPr id="112" name="Google Shape;112;p17"/>
          <p:cNvSpPr txBox="1"/>
          <p:nvPr/>
        </p:nvSpPr>
        <p:spPr>
          <a:xfrm>
            <a:off x="1851275" y="3445026"/>
            <a:ext cx="488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Contact Number Already Exists!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2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0" name="Google Shape;1010;p62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OTP</a:t>
            </a:r>
            <a:endParaRPr b="1"/>
          </a:p>
        </p:txBody>
      </p:sp>
      <p:sp>
        <p:nvSpPr>
          <p:cNvPr id="1011" name="Google Shape;1011;p62"/>
          <p:cNvSpPr/>
          <p:nvPr/>
        </p:nvSpPr>
        <p:spPr>
          <a:xfrm>
            <a:off x="3482900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12" name="Google Shape;1012;p62"/>
          <p:cNvSpPr txBox="1"/>
          <p:nvPr/>
        </p:nvSpPr>
        <p:spPr>
          <a:xfrm>
            <a:off x="2771300" y="1285400"/>
            <a:ext cx="346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Check your email for One Time Password</a:t>
            </a:r>
            <a:endParaRPr b="1" sz="1700"/>
          </a:p>
        </p:txBody>
      </p:sp>
      <p:sp>
        <p:nvSpPr>
          <p:cNvPr id="1013" name="Google Shape;1013;p62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 OTP: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2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Submit</a:t>
            </a:r>
            <a:endParaRPr sz="17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3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0" name="Google Shape;1020;p63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OTP</a:t>
            </a:r>
            <a:endParaRPr b="1"/>
          </a:p>
        </p:txBody>
      </p:sp>
      <p:sp>
        <p:nvSpPr>
          <p:cNvPr id="1021" name="Google Shape;1021;p63"/>
          <p:cNvSpPr/>
          <p:nvPr/>
        </p:nvSpPr>
        <p:spPr>
          <a:xfrm>
            <a:off x="3482900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******</a:t>
            </a:r>
            <a:endParaRPr sz="900"/>
          </a:p>
        </p:txBody>
      </p:sp>
      <p:sp>
        <p:nvSpPr>
          <p:cNvPr id="1022" name="Google Shape;1022;p63"/>
          <p:cNvSpPr txBox="1"/>
          <p:nvPr/>
        </p:nvSpPr>
        <p:spPr>
          <a:xfrm>
            <a:off x="2771300" y="1285400"/>
            <a:ext cx="346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Check your email for One Time Password</a:t>
            </a:r>
            <a:endParaRPr b="1" sz="1700"/>
          </a:p>
        </p:txBody>
      </p:sp>
      <p:sp>
        <p:nvSpPr>
          <p:cNvPr id="1023" name="Google Shape;1023;p63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 OTP: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3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Submit</a:t>
            </a:r>
            <a:endParaRPr sz="1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4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0" name="Google Shape;1030;p64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OTP</a:t>
            </a:r>
            <a:endParaRPr b="1"/>
          </a:p>
        </p:txBody>
      </p:sp>
      <p:sp>
        <p:nvSpPr>
          <p:cNvPr id="1031" name="Google Shape;1031;p64"/>
          <p:cNvSpPr/>
          <p:nvPr/>
        </p:nvSpPr>
        <p:spPr>
          <a:xfrm>
            <a:off x="3482900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32" name="Google Shape;1032;p64"/>
          <p:cNvSpPr txBox="1"/>
          <p:nvPr/>
        </p:nvSpPr>
        <p:spPr>
          <a:xfrm>
            <a:off x="2771300" y="1285400"/>
            <a:ext cx="346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Check your email for One Time Password</a:t>
            </a:r>
            <a:endParaRPr b="1" sz="1700"/>
          </a:p>
        </p:txBody>
      </p:sp>
      <p:sp>
        <p:nvSpPr>
          <p:cNvPr id="1033" name="Google Shape;1033;p64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 OTP: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64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Submit</a:t>
            </a:r>
            <a:endParaRPr sz="1700"/>
          </a:p>
        </p:txBody>
      </p:sp>
      <p:sp>
        <p:nvSpPr>
          <p:cNvPr id="1035" name="Google Shape;1035;p64"/>
          <p:cNvSpPr txBox="1"/>
          <p:nvPr/>
        </p:nvSpPr>
        <p:spPr>
          <a:xfrm>
            <a:off x="2457225" y="3513350"/>
            <a:ext cx="3703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OTP Entered is wrong!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65"/>
          <p:cNvSpPr/>
          <p:nvPr/>
        </p:nvSpPr>
        <p:spPr>
          <a:xfrm>
            <a:off x="715363" y="41762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1" name="Google Shape;1041;p65"/>
          <p:cNvSpPr txBox="1"/>
          <p:nvPr/>
        </p:nvSpPr>
        <p:spPr>
          <a:xfrm>
            <a:off x="715375" y="417625"/>
            <a:ext cx="7577400" cy="57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Driver Menu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2" name="Google Shape;1042;p65"/>
          <p:cNvSpPr/>
          <p:nvPr/>
        </p:nvSpPr>
        <p:spPr>
          <a:xfrm>
            <a:off x="2851950" y="11889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5"/>
          <p:cNvSpPr/>
          <p:nvPr/>
        </p:nvSpPr>
        <p:spPr>
          <a:xfrm>
            <a:off x="2851950" y="187657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5"/>
          <p:cNvSpPr/>
          <p:nvPr/>
        </p:nvSpPr>
        <p:spPr>
          <a:xfrm>
            <a:off x="2851950" y="266205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5" name="Google Shape;10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50" y="1286750"/>
            <a:ext cx="234550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25" y="1974400"/>
            <a:ext cx="196794" cy="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65"/>
          <p:cNvSpPr/>
          <p:nvPr/>
        </p:nvSpPr>
        <p:spPr>
          <a:xfrm>
            <a:off x="2851950" y="34475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65"/>
          <p:cNvSpPr/>
          <p:nvPr/>
        </p:nvSpPr>
        <p:spPr>
          <a:xfrm>
            <a:off x="2851950" y="423300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9" name="Google Shape;104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025" y="2778750"/>
            <a:ext cx="196800" cy="1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686" y="3520886"/>
            <a:ext cx="283475" cy="2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6025" y="42957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65"/>
          <p:cNvSpPr txBox="1"/>
          <p:nvPr/>
        </p:nvSpPr>
        <p:spPr>
          <a:xfrm>
            <a:off x="3493350" y="1188925"/>
            <a:ext cx="2377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Register Vehicle</a:t>
            </a:r>
            <a:endParaRPr sz="1200"/>
          </a:p>
        </p:txBody>
      </p:sp>
      <p:sp>
        <p:nvSpPr>
          <p:cNvPr id="1053" name="Google Shape;1053;p65"/>
          <p:cNvSpPr txBox="1"/>
          <p:nvPr/>
        </p:nvSpPr>
        <p:spPr>
          <a:xfrm>
            <a:off x="3644400" y="1884900"/>
            <a:ext cx="2377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Accept Customer Booking</a:t>
            </a:r>
            <a:endParaRPr sz="1200"/>
          </a:p>
        </p:txBody>
      </p:sp>
      <p:sp>
        <p:nvSpPr>
          <p:cNvPr id="1054" name="Google Shape;1054;p65"/>
          <p:cNvSpPr txBox="1"/>
          <p:nvPr/>
        </p:nvSpPr>
        <p:spPr>
          <a:xfrm>
            <a:off x="3644400" y="2683175"/>
            <a:ext cx="2075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Cancel Customer Booking</a:t>
            </a:r>
            <a:endParaRPr sz="1200"/>
          </a:p>
        </p:txBody>
      </p:sp>
      <p:sp>
        <p:nvSpPr>
          <p:cNvPr id="1055" name="Google Shape;1055;p65"/>
          <p:cNvSpPr txBox="1"/>
          <p:nvPr/>
        </p:nvSpPr>
        <p:spPr>
          <a:xfrm>
            <a:off x="3807325" y="3458075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View Ride History</a:t>
            </a:r>
            <a:endParaRPr sz="1200"/>
          </a:p>
        </p:txBody>
      </p:sp>
      <p:sp>
        <p:nvSpPr>
          <p:cNvPr id="1056" name="Google Shape;1056;p65"/>
          <p:cNvSpPr txBox="1"/>
          <p:nvPr/>
        </p:nvSpPr>
        <p:spPr>
          <a:xfrm>
            <a:off x="3875250" y="4279725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E-Wallet Balance</a:t>
            </a:r>
            <a:endParaRPr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6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2" name="Google Shape;1062;p66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Register Vehicle</a:t>
            </a:r>
            <a:endParaRPr b="1"/>
          </a:p>
        </p:txBody>
      </p:sp>
      <p:sp>
        <p:nvSpPr>
          <p:cNvPr id="1063" name="Google Shape;1063;p66"/>
          <p:cNvSpPr/>
          <p:nvPr/>
        </p:nvSpPr>
        <p:spPr>
          <a:xfrm>
            <a:off x="3483025" y="1740728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64" name="Google Shape;1064;p66"/>
          <p:cNvSpPr/>
          <p:nvPr/>
        </p:nvSpPr>
        <p:spPr>
          <a:xfrm>
            <a:off x="3482900" y="1376500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65" name="Google Shape;1065;p66"/>
          <p:cNvSpPr/>
          <p:nvPr/>
        </p:nvSpPr>
        <p:spPr>
          <a:xfrm>
            <a:off x="3483025" y="2148575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66" name="Google Shape;1066;p66"/>
          <p:cNvSpPr txBox="1"/>
          <p:nvPr/>
        </p:nvSpPr>
        <p:spPr>
          <a:xfrm>
            <a:off x="1872450" y="1301350"/>
            <a:ext cx="1674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License Plate Number :</a:t>
            </a:r>
            <a:endParaRPr/>
          </a:p>
        </p:txBody>
      </p:sp>
      <p:sp>
        <p:nvSpPr>
          <p:cNvPr id="1067" name="Google Shape;1067;p66"/>
          <p:cNvSpPr txBox="1"/>
          <p:nvPr/>
        </p:nvSpPr>
        <p:spPr>
          <a:xfrm>
            <a:off x="1872450" y="1673550"/>
            <a:ext cx="1791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Vehicle Brand: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66"/>
          <p:cNvSpPr txBox="1"/>
          <p:nvPr/>
        </p:nvSpPr>
        <p:spPr>
          <a:xfrm>
            <a:off x="1909950" y="2073425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Vehicle Model: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66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Register</a:t>
            </a:r>
            <a:endParaRPr sz="1700"/>
          </a:p>
        </p:txBody>
      </p:sp>
      <p:sp>
        <p:nvSpPr>
          <p:cNvPr id="1070" name="Google Shape;1070;p66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1" name="Google Shape;1071;p66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2" name="Google Shape;1072;p66"/>
          <p:cNvSpPr/>
          <p:nvPr/>
        </p:nvSpPr>
        <p:spPr>
          <a:xfrm>
            <a:off x="3483025" y="2622563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73" name="Google Shape;1073;p66"/>
          <p:cNvSpPr txBox="1"/>
          <p:nvPr/>
        </p:nvSpPr>
        <p:spPr>
          <a:xfrm>
            <a:off x="1851300" y="2568263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	Capacity: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6"/>
          <p:cNvSpPr/>
          <p:nvPr/>
        </p:nvSpPr>
        <p:spPr>
          <a:xfrm>
            <a:off x="3483025" y="3138913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75" name="Google Shape;1075;p66"/>
          <p:cNvSpPr txBox="1"/>
          <p:nvPr/>
        </p:nvSpPr>
        <p:spPr>
          <a:xfrm>
            <a:off x="1851300" y="3063113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Vehicle Type: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7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1" name="Google Shape;1081;p67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Register Vehicle</a:t>
            </a:r>
            <a:endParaRPr b="1"/>
          </a:p>
        </p:txBody>
      </p:sp>
      <p:sp>
        <p:nvSpPr>
          <p:cNvPr id="1082" name="Google Shape;1082;p67"/>
          <p:cNvSpPr/>
          <p:nvPr/>
        </p:nvSpPr>
        <p:spPr>
          <a:xfrm>
            <a:off x="3483025" y="1740728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Toyota</a:t>
            </a:r>
            <a:endParaRPr sz="900"/>
          </a:p>
        </p:txBody>
      </p:sp>
      <p:sp>
        <p:nvSpPr>
          <p:cNvPr id="1083" name="Google Shape;1083;p67"/>
          <p:cNvSpPr/>
          <p:nvPr/>
        </p:nvSpPr>
        <p:spPr>
          <a:xfrm>
            <a:off x="3482900" y="1376500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SKA1234M</a:t>
            </a:r>
            <a:endParaRPr sz="900"/>
          </a:p>
        </p:txBody>
      </p:sp>
      <p:sp>
        <p:nvSpPr>
          <p:cNvPr id="1084" name="Google Shape;1084;p67"/>
          <p:cNvSpPr/>
          <p:nvPr/>
        </p:nvSpPr>
        <p:spPr>
          <a:xfrm>
            <a:off x="3483025" y="2148575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Camry</a:t>
            </a:r>
            <a:endParaRPr sz="900"/>
          </a:p>
        </p:txBody>
      </p:sp>
      <p:sp>
        <p:nvSpPr>
          <p:cNvPr id="1085" name="Google Shape;1085;p67"/>
          <p:cNvSpPr txBox="1"/>
          <p:nvPr/>
        </p:nvSpPr>
        <p:spPr>
          <a:xfrm>
            <a:off x="1872450" y="1301350"/>
            <a:ext cx="1674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License Plate Number :</a:t>
            </a:r>
            <a:endParaRPr/>
          </a:p>
        </p:txBody>
      </p:sp>
      <p:sp>
        <p:nvSpPr>
          <p:cNvPr id="1086" name="Google Shape;1086;p67"/>
          <p:cNvSpPr txBox="1"/>
          <p:nvPr/>
        </p:nvSpPr>
        <p:spPr>
          <a:xfrm>
            <a:off x="1872450" y="1673550"/>
            <a:ext cx="1791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Vehicle Brand: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67"/>
          <p:cNvSpPr txBox="1"/>
          <p:nvPr/>
        </p:nvSpPr>
        <p:spPr>
          <a:xfrm>
            <a:off x="1909950" y="2073425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Vehicle Model: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67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Register</a:t>
            </a:r>
            <a:endParaRPr sz="1700"/>
          </a:p>
        </p:txBody>
      </p:sp>
      <p:sp>
        <p:nvSpPr>
          <p:cNvPr id="1089" name="Google Shape;1089;p67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0" name="Google Shape;1090;p67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1" name="Google Shape;1091;p67"/>
          <p:cNvSpPr/>
          <p:nvPr/>
        </p:nvSpPr>
        <p:spPr>
          <a:xfrm>
            <a:off x="3483025" y="2622563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4</a:t>
            </a:r>
            <a:endParaRPr sz="900"/>
          </a:p>
        </p:txBody>
      </p:sp>
      <p:sp>
        <p:nvSpPr>
          <p:cNvPr id="1092" name="Google Shape;1092;p67"/>
          <p:cNvSpPr txBox="1"/>
          <p:nvPr/>
        </p:nvSpPr>
        <p:spPr>
          <a:xfrm>
            <a:off x="1851300" y="2568263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	Capacity: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7"/>
          <p:cNvSpPr/>
          <p:nvPr/>
        </p:nvSpPr>
        <p:spPr>
          <a:xfrm>
            <a:off x="3483025" y="3138913"/>
            <a:ext cx="2042100" cy="19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Car</a:t>
            </a:r>
            <a:endParaRPr sz="900"/>
          </a:p>
        </p:txBody>
      </p:sp>
      <p:sp>
        <p:nvSpPr>
          <p:cNvPr id="1094" name="Google Shape;1094;p67"/>
          <p:cNvSpPr txBox="1"/>
          <p:nvPr/>
        </p:nvSpPr>
        <p:spPr>
          <a:xfrm>
            <a:off x="1851300" y="3063113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Vehicle Type: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8"/>
          <p:cNvSpPr/>
          <p:nvPr/>
        </p:nvSpPr>
        <p:spPr>
          <a:xfrm>
            <a:off x="715363" y="41762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0" name="Google Shape;1100;p68"/>
          <p:cNvSpPr txBox="1"/>
          <p:nvPr/>
        </p:nvSpPr>
        <p:spPr>
          <a:xfrm>
            <a:off x="715375" y="417625"/>
            <a:ext cx="7577400" cy="57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Driver Menu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01" name="Google Shape;1101;p68"/>
          <p:cNvSpPr/>
          <p:nvPr/>
        </p:nvSpPr>
        <p:spPr>
          <a:xfrm>
            <a:off x="2851950" y="11889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68"/>
          <p:cNvSpPr/>
          <p:nvPr/>
        </p:nvSpPr>
        <p:spPr>
          <a:xfrm>
            <a:off x="2851950" y="187657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68"/>
          <p:cNvSpPr/>
          <p:nvPr/>
        </p:nvSpPr>
        <p:spPr>
          <a:xfrm>
            <a:off x="2851950" y="266205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4" name="Google Shape;110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50" y="1286750"/>
            <a:ext cx="234550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25" y="1974400"/>
            <a:ext cx="196794" cy="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68"/>
          <p:cNvSpPr/>
          <p:nvPr/>
        </p:nvSpPr>
        <p:spPr>
          <a:xfrm>
            <a:off x="2851950" y="34475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8"/>
          <p:cNvSpPr/>
          <p:nvPr/>
        </p:nvSpPr>
        <p:spPr>
          <a:xfrm>
            <a:off x="2851950" y="423300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8" name="Google Shape;110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025" y="2778750"/>
            <a:ext cx="196800" cy="1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686" y="3520886"/>
            <a:ext cx="283475" cy="2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6025" y="42957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68"/>
          <p:cNvSpPr txBox="1"/>
          <p:nvPr/>
        </p:nvSpPr>
        <p:spPr>
          <a:xfrm>
            <a:off x="3493350" y="1188925"/>
            <a:ext cx="2377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Register Vehicle</a:t>
            </a:r>
            <a:endParaRPr sz="1200"/>
          </a:p>
        </p:txBody>
      </p:sp>
      <p:sp>
        <p:nvSpPr>
          <p:cNvPr id="1112" name="Google Shape;1112;p68"/>
          <p:cNvSpPr txBox="1"/>
          <p:nvPr/>
        </p:nvSpPr>
        <p:spPr>
          <a:xfrm>
            <a:off x="3644400" y="1884900"/>
            <a:ext cx="2377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Accept Customer Booking</a:t>
            </a:r>
            <a:endParaRPr sz="1200"/>
          </a:p>
        </p:txBody>
      </p:sp>
      <p:sp>
        <p:nvSpPr>
          <p:cNvPr id="1113" name="Google Shape;1113;p68"/>
          <p:cNvSpPr txBox="1"/>
          <p:nvPr/>
        </p:nvSpPr>
        <p:spPr>
          <a:xfrm>
            <a:off x="3644400" y="2683175"/>
            <a:ext cx="2075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Cancel Customer Booking</a:t>
            </a:r>
            <a:endParaRPr sz="1200"/>
          </a:p>
        </p:txBody>
      </p:sp>
      <p:sp>
        <p:nvSpPr>
          <p:cNvPr id="1114" name="Google Shape;1114;p68"/>
          <p:cNvSpPr txBox="1"/>
          <p:nvPr/>
        </p:nvSpPr>
        <p:spPr>
          <a:xfrm>
            <a:off x="3807325" y="3458075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View Ride History</a:t>
            </a:r>
            <a:endParaRPr sz="1200"/>
          </a:p>
        </p:txBody>
      </p:sp>
      <p:sp>
        <p:nvSpPr>
          <p:cNvPr id="1115" name="Google Shape;1115;p68"/>
          <p:cNvSpPr txBox="1"/>
          <p:nvPr/>
        </p:nvSpPr>
        <p:spPr>
          <a:xfrm>
            <a:off x="3875250" y="4279725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E-Wallet Balance</a:t>
            </a:r>
            <a:endParaRPr sz="1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9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1" name="Google Shape;1121;p69"/>
          <p:cNvSpPr txBox="1"/>
          <p:nvPr/>
        </p:nvSpPr>
        <p:spPr>
          <a:xfrm>
            <a:off x="607800" y="470750"/>
            <a:ext cx="317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Accept Customer Booking</a:t>
            </a:r>
            <a:endParaRPr b="1" sz="1800"/>
          </a:p>
        </p:txBody>
      </p:sp>
      <p:sp>
        <p:nvSpPr>
          <p:cNvPr id="1122" name="Google Shape;1122;p69"/>
          <p:cNvSpPr txBox="1"/>
          <p:nvPr/>
        </p:nvSpPr>
        <p:spPr>
          <a:xfrm>
            <a:off x="1872450" y="1301350"/>
            <a:ext cx="1674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3" name="Google Shape;1123;p69"/>
          <p:cNvSpPr txBox="1"/>
          <p:nvPr/>
        </p:nvSpPr>
        <p:spPr>
          <a:xfrm>
            <a:off x="1909950" y="2073425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69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5" name="Google Shape;1125;p69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126" name="Google Shape;1126;p69"/>
          <p:cNvCxnSpPr/>
          <p:nvPr/>
        </p:nvCxnSpPr>
        <p:spPr>
          <a:xfrm flipH="1" rot="10800000">
            <a:off x="712975" y="1028775"/>
            <a:ext cx="76059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27" name="Google Shape;1127;p69"/>
          <p:cNvGraphicFramePr/>
          <p:nvPr/>
        </p:nvGraphicFramePr>
        <p:xfrm>
          <a:off x="2056650" y="141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{782F2D66-8830-433B-911B-89E0DD45B1D0}</a:tableStyleId>
              </a:tblPr>
              <a:tblGrid>
                <a:gridCol w="2413000"/>
                <a:gridCol w="2413000"/>
              </a:tblGrid>
              <a:tr h="5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Booking ID:1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Booking Date:01/01/2020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PickUpPoint:Clementi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Destination:Jurong East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Distance:5km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Booking ID:2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Booking Date:02/01/2020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PickUpPoint:West Coast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Destination:Jurong East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Distance:7km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8" name="Google Shape;1128;p69"/>
          <p:cNvSpPr txBox="1"/>
          <p:nvPr/>
        </p:nvSpPr>
        <p:spPr>
          <a:xfrm>
            <a:off x="5036025" y="1969625"/>
            <a:ext cx="13965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9" name="Google Shape;1129;p69"/>
          <p:cNvSpPr/>
          <p:nvPr/>
        </p:nvSpPr>
        <p:spPr>
          <a:xfrm>
            <a:off x="4752500" y="1911513"/>
            <a:ext cx="1863600" cy="404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69"/>
          <p:cNvSpPr/>
          <p:nvPr/>
        </p:nvSpPr>
        <p:spPr>
          <a:xfrm>
            <a:off x="4752500" y="3182150"/>
            <a:ext cx="1863600" cy="404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69"/>
          <p:cNvSpPr txBox="1"/>
          <p:nvPr/>
        </p:nvSpPr>
        <p:spPr>
          <a:xfrm>
            <a:off x="4988025" y="1916075"/>
            <a:ext cx="1492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View Details</a:t>
            </a:r>
            <a:endParaRPr/>
          </a:p>
        </p:txBody>
      </p:sp>
      <p:sp>
        <p:nvSpPr>
          <p:cNvPr id="1132" name="Google Shape;1132;p69"/>
          <p:cNvSpPr txBox="1"/>
          <p:nvPr/>
        </p:nvSpPr>
        <p:spPr>
          <a:xfrm>
            <a:off x="5064500" y="3182150"/>
            <a:ext cx="12396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View Details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70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8" name="Google Shape;1138;p70"/>
          <p:cNvSpPr txBox="1"/>
          <p:nvPr/>
        </p:nvSpPr>
        <p:spPr>
          <a:xfrm>
            <a:off x="607800" y="470750"/>
            <a:ext cx="317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Accept Customer Booking</a:t>
            </a:r>
            <a:endParaRPr b="1" sz="1800"/>
          </a:p>
        </p:txBody>
      </p:sp>
      <p:sp>
        <p:nvSpPr>
          <p:cNvPr id="1139" name="Google Shape;1139;p70"/>
          <p:cNvSpPr txBox="1"/>
          <p:nvPr/>
        </p:nvSpPr>
        <p:spPr>
          <a:xfrm>
            <a:off x="1872450" y="1301350"/>
            <a:ext cx="1674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0" name="Google Shape;1140;p70"/>
          <p:cNvSpPr txBox="1"/>
          <p:nvPr/>
        </p:nvSpPr>
        <p:spPr>
          <a:xfrm>
            <a:off x="1909950" y="2073425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70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2" name="Google Shape;1142;p70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143" name="Google Shape;1143;p70"/>
          <p:cNvCxnSpPr/>
          <p:nvPr/>
        </p:nvCxnSpPr>
        <p:spPr>
          <a:xfrm flipH="1" rot="10800000">
            <a:off x="712975" y="1028775"/>
            <a:ext cx="76059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70"/>
          <p:cNvSpPr/>
          <p:nvPr/>
        </p:nvSpPr>
        <p:spPr>
          <a:xfrm>
            <a:off x="2408750" y="3962225"/>
            <a:ext cx="1863600" cy="404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70"/>
          <p:cNvSpPr txBox="1"/>
          <p:nvPr/>
        </p:nvSpPr>
        <p:spPr>
          <a:xfrm>
            <a:off x="2620100" y="3962225"/>
            <a:ext cx="1440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Accept Booking</a:t>
            </a:r>
            <a:endParaRPr/>
          </a:p>
        </p:txBody>
      </p:sp>
      <p:sp>
        <p:nvSpPr>
          <p:cNvPr id="1146" name="Google Shape;1146;p70"/>
          <p:cNvSpPr txBox="1"/>
          <p:nvPr/>
        </p:nvSpPr>
        <p:spPr>
          <a:xfrm>
            <a:off x="3146575" y="1319400"/>
            <a:ext cx="2715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Customer Name: Michael Ho</a:t>
            </a:r>
            <a:endParaRPr sz="1300"/>
          </a:p>
        </p:txBody>
      </p:sp>
      <p:sp>
        <p:nvSpPr>
          <p:cNvPr id="1147" name="Google Shape;1147;p70"/>
          <p:cNvSpPr txBox="1"/>
          <p:nvPr/>
        </p:nvSpPr>
        <p:spPr>
          <a:xfrm>
            <a:off x="3158425" y="1842488"/>
            <a:ext cx="2715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Contact Number: 9123 4567</a:t>
            </a:r>
            <a:endParaRPr sz="1300"/>
          </a:p>
        </p:txBody>
      </p:sp>
      <p:sp>
        <p:nvSpPr>
          <p:cNvPr id="1148" name="Google Shape;1148;p70"/>
          <p:cNvSpPr txBox="1"/>
          <p:nvPr/>
        </p:nvSpPr>
        <p:spPr>
          <a:xfrm>
            <a:off x="3146575" y="2322538"/>
            <a:ext cx="2715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Customer Type: Premium</a:t>
            </a:r>
            <a:endParaRPr sz="1300"/>
          </a:p>
        </p:txBody>
      </p:sp>
      <p:sp>
        <p:nvSpPr>
          <p:cNvPr id="1149" name="Google Shape;1149;p70"/>
          <p:cNvSpPr txBox="1"/>
          <p:nvPr/>
        </p:nvSpPr>
        <p:spPr>
          <a:xfrm>
            <a:off x="3082525" y="2802588"/>
            <a:ext cx="3094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50" name="Google Shape;1150;p70"/>
          <p:cNvSpPr txBox="1"/>
          <p:nvPr/>
        </p:nvSpPr>
        <p:spPr>
          <a:xfrm>
            <a:off x="3158425" y="3289188"/>
            <a:ext cx="2715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51" name="Google Shape;1151;p70"/>
          <p:cNvSpPr/>
          <p:nvPr/>
        </p:nvSpPr>
        <p:spPr>
          <a:xfrm>
            <a:off x="5217225" y="3962225"/>
            <a:ext cx="1863600" cy="404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2" name="Google Shape;1152;p70"/>
          <p:cNvSpPr txBox="1"/>
          <p:nvPr/>
        </p:nvSpPr>
        <p:spPr>
          <a:xfrm>
            <a:off x="5385975" y="3962225"/>
            <a:ext cx="1526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Cancel Booking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1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8" name="Google Shape;1158;p71"/>
          <p:cNvSpPr txBox="1"/>
          <p:nvPr/>
        </p:nvSpPr>
        <p:spPr>
          <a:xfrm>
            <a:off x="607800" y="470750"/>
            <a:ext cx="317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Accept Customer Booking</a:t>
            </a:r>
            <a:endParaRPr b="1" sz="1800"/>
          </a:p>
        </p:txBody>
      </p:sp>
      <p:sp>
        <p:nvSpPr>
          <p:cNvPr id="1159" name="Google Shape;1159;p71"/>
          <p:cNvSpPr txBox="1"/>
          <p:nvPr/>
        </p:nvSpPr>
        <p:spPr>
          <a:xfrm>
            <a:off x="1872450" y="1301350"/>
            <a:ext cx="1674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0" name="Google Shape;1160;p71"/>
          <p:cNvSpPr txBox="1"/>
          <p:nvPr/>
        </p:nvSpPr>
        <p:spPr>
          <a:xfrm>
            <a:off x="1909950" y="2073425"/>
            <a:ext cx="171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71"/>
          <p:cNvSpPr txBox="1"/>
          <p:nvPr/>
        </p:nvSpPr>
        <p:spPr>
          <a:xfrm>
            <a:off x="2365075" y="24733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2" name="Google Shape;1162;p71"/>
          <p:cNvSpPr txBox="1"/>
          <p:nvPr/>
        </p:nvSpPr>
        <p:spPr>
          <a:xfrm>
            <a:off x="2011500" y="2881250"/>
            <a:ext cx="139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163" name="Google Shape;1163;p71"/>
          <p:cNvCxnSpPr/>
          <p:nvPr/>
        </p:nvCxnSpPr>
        <p:spPr>
          <a:xfrm flipH="1" rot="10800000">
            <a:off x="712975" y="1028775"/>
            <a:ext cx="76059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4" name="Google Shape;1164;p71"/>
          <p:cNvSpPr txBox="1"/>
          <p:nvPr/>
        </p:nvSpPr>
        <p:spPr>
          <a:xfrm>
            <a:off x="5036025" y="1969625"/>
            <a:ext cx="13965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5" name="Google Shape;1165;p71"/>
          <p:cNvSpPr txBox="1"/>
          <p:nvPr/>
        </p:nvSpPr>
        <p:spPr>
          <a:xfrm>
            <a:off x="2747575" y="2473300"/>
            <a:ext cx="35367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are no Customer Bookings!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715363" y="39485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Sign Up</a:t>
            </a:r>
            <a:endParaRPr b="1"/>
          </a:p>
        </p:txBody>
      </p:sp>
      <p:sp>
        <p:nvSpPr>
          <p:cNvPr id="119" name="Google Shape;119;p18"/>
          <p:cNvSpPr/>
          <p:nvPr/>
        </p:nvSpPr>
        <p:spPr>
          <a:xfrm>
            <a:off x="3482900" y="2196038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9345 6700</a:t>
            </a:r>
            <a:endParaRPr sz="900"/>
          </a:p>
        </p:txBody>
      </p:sp>
      <p:sp>
        <p:nvSpPr>
          <p:cNvPr id="120" name="Google Shape;120;p18"/>
          <p:cNvSpPr/>
          <p:nvPr/>
        </p:nvSpPr>
        <p:spPr>
          <a:xfrm>
            <a:off x="3482900" y="17179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Gheet Shweefty</a:t>
            </a:r>
            <a:endParaRPr sz="900"/>
          </a:p>
        </p:txBody>
      </p:sp>
      <p:sp>
        <p:nvSpPr>
          <p:cNvPr id="121" name="Google Shape;121;p18"/>
          <p:cNvSpPr/>
          <p:nvPr/>
        </p:nvSpPr>
        <p:spPr>
          <a:xfrm>
            <a:off x="3483025" y="267420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ricknmorty@gmail.com</a:t>
            </a:r>
            <a:endParaRPr sz="900"/>
          </a:p>
        </p:txBody>
      </p:sp>
      <p:sp>
        <p:nvSpPr>
          <p:cNvPr id="122" name="Google Shape;122;p18"/>
          <p:cNvSpPr txBox="1"/>
          <p:nvPr/>
        </p:nvSpPr>
        <p:spPr>
          <a:xfrm>
            <a:off x="2854975" y="1642750"/>
            <a:ext cx="552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Name: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330275" y="2120900"/>
            <a:ext cx="1077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Contact Number: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2347675" y="259905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Email Address: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Sign Up</a:t>
            </a:r>
            <a:endParaRPr sz="1700"/>
          </a:p>
        </p:txBody>
      </p:sp>
      <p:sp>
        <p:nvSpPr>
          <p:cNvPr id="126" name="Google Shape;126;p18"/>
          <p:cNvSpPr txBox="1"/>
          <p:nvPr/>
        </p:nvSpPr>
        <p:spPr>
          <a:xfrm>
            <a:off x="1851275" y="3445026"/>
            <a:ext cx="4882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72"/>
          <p:cNvSpPr/>
          <p:nvPr/>
        </p:nvSpPr>
        <p:spPr>
          <a:xfrm>
            <a:off x="715363" y="41762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1" name="Google Shape;1171;p72"/>
          <p:cNvSpPr txBox="1"/>
          <p:nvPr/>
        </p:nvSpPr>
        <p:spPr>
          <a:xfrm>
            <a:off x="715375" y="417625"/>
            <a:ext cx="7577400" cy="57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Driver Menu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72" name="Google Shape;1172;p72"/>
          <p:cNvSpPr/>
          <p:nvPr/>
        </p:nvSpPr>
        <p:spPr>
          <a:xfrm>
            <a:off x="2851950" y="11889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2"/>
          <p:cNvSpPr/>
          <p:nvPr/>
        </p:nvSpPr>
        <p:spPr>
          <a:xfrm>
            <a:off x="2851950" y="187657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72"/>
          <p:cNvSpPr/>
          <p:nvPr/>
        </p:nvSpPr>
        <p:spPr>
          <a:xfrm>
            <a:off x="2851950" y="266205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5" name="Google Shape;117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50" y="1286750"/>
            <a:ext cx="234550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25" y="1974400"/>
            <a:ext cx="196794" cy="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72"/>
          <p:cNvSpPr/>
          <p:nvPr/>
        </p:nvSpPr>
        <p:spPr>
          <a:xfrm>
            <a:off x="2851950" y="3447525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72"/>
          <p:cNvSpPr/>
          <p:nvPr/>
        </p:nvSpPr>
        <p:spPr>
          <a:xfrm>
            <a:off x="2851950" y="4233000"/>
            <a:ext cx="3440100" cy="4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9" name="Google Shape;117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025" y="2778750"/>
            <a:ext cx="196800" cy="1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686" y="3520886"/>
            <a:ext cx="283475" cy="2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6025" y="42957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72"/>
          <p:cNvSpPr txBox="1"/>
          <p:nvPr/>
        </p:nvSpPr>
        <p:spPr>
          <a:xfrm>
            <a:off x="3493350" y="1188925"/>
            <a:ext cx="2377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Register Vehicle</a:t>
            </a:r>
            <a:endParaRPr sz="1200"/>
          </a:p>
        </p:txBody>
      </p:sp>
      <p:sp>
        <p:nvSpPr>
          <p:cNvPr id="1183" name="Google Shape;1183;p72"/>
          <p:cNvSpPr txBox="1"/>
          <p:nvPr/>
        </p:nvSpPr>
        <p:spPr>
          <a:xfrm>
            <a:off x="3644400" y="1884900"/>
            <a:ext cx="2377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Accept Customer Booking</a:t>
            </a:r>
            <a:endParaRPr sz="1200"/>
          </a:p>
        </p:txBody>
      </p:sp>
      <p:sp>
        <p:nvSpPr>
          <p:cNvPr id="1184" name="Google Shape;1184;p72"/>
          <p:cNvSpPr txBox="1"/>
          <p:nvPr/>
        </p:nvSpPr>
        <p:spPr>
          <a:xfrm>
            <a:off x="3644400" y="2683175"/>
            <a:ext cx="2075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Cancel Customer Booking</a:t>
            </a:r>
            <a:endParaRPr sz="1200"/>
          </a:p>
        </p:txBody>
      </p:sp>
      <p:sp>
        <p:nvSpPr>
          <p:cNvPr id="1185" name="Google Shape;1185;p72"/>
          <p:cNvSpPr txBox="1"/>
          <p:nvPr/>
        </p:nvSpPr>
        <p:spPr>
          <a:xfrm>
            <a:off x="3807325" y="3458075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View Ride History</a:t>
            </a:r>
            <a:endParaRPr sz="1200"/>
          </a:p>
        </p:txBody>
      </p:sp>
      <p:sp>
        <p:nvSpPr>
          <p:cNvPr id="1186" name="Google Shape;1186;p72"/>
          <p:cNvSpPr txBox="1"/>
          <p:nvPr/>
        </p:nvSpPr>
        <p:spPr>
          <a:xfrm>
            <a:off x="3875250" y="4279725"/>
            <a:ext cx="139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E-Wallet Balance</a:t>
            </a:r>
            <a:endParaRPr sz="1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73"/>
          <p:cNvSpPr/>
          <p:nvPr/>
        </p:nvSpPr>
        <p:spPr>
          <a:xfrm>
            <a:off x="867763" y="50657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2" name="Google Shape;1192;p73"/>
          <p:cNvSpPr/>
          <p:nvPr/>
        </p:nvSpPr>
        <p:spPr>
          <a:xfrm>
            <a:off x="1697750" y="1557125"/>
            <a:ext cx="6067800" cy="21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73"/>
          <p:cNvSpPr txBox="1"/>
          <p:nvPr/>
        </p:nvSpPr>
        <p:spPr>
          <a:xfrm>
            <a:off x="1247275" y="825775"/>
            <a:ext cx="681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View Driver E-wallet</a:t>
            </a:r>
            <a:endParaRPr b="1"/>
          </a:p>
        </p:txBody>
      </p:sp>
      <p:sp>
        <p:nvSpPr>
          <p:cNvPr id="1194" name="Google Shape;1194;p73"/>
          <p:cNvSpPr txBox="1"/>
          <p:nvPr/>
        </p:nvSpPr>
        <p:spPr>
          <a:xfrm>
            <a:off x="1720550" y="1732575"/>
            <a:ext cx="10479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195" name="Google Shape;1195;p73"/>
          <p:cNvCxnSpPr/>
          <p:nvPr/>
        </p:nvCxnSpPr>
        <p:spPr>
          <a:xfrm>
            <a:off x="1745000" y="2177125"/>
            <a:ext cx="59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73"/>
          <p:cNvCxnSpPr/>
          <p:nvPr/>
        </p:nvCxnSpPr>
        <p:spPr>
          <a:xfrm>
            <a:off x="1745000" y="2761025"/>
            <a:ext cx="59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7" name="Google Shape;1197;p73"/>
          <p:cNvSpPr txBox="1"/>
          <p:nvPr/>
        </p:nvSpPr>
        <p:spPr>
          <a:xfrm>
            <a:off x="6338950" y="1732575"/>
            <a:ext cx="1352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SGD $130.50</a:t>
            </a:r>
            <a:endParaRPr/>
          </a:p>
        </p:txBody>
      </p:sp>
      <p:sp>
        <p:nvSpPr>
          <p:cNvPr id="1198" name="Google Shape;1198;p73"/>
          <p:cNvSpPr txBox="1"/>
          <p:nvPr/>
        </p:nvSpPr>
        <p:spPr>
          <a:xfrm>
            <a:off x="6338900" y="2291625"/>
            <a:ext cx="1352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SGD $180.50</a:t>
            </a:r>
            <a:endParaRPr/>
          </a:p>
        </p:txBody>
      </p:sp>
      <p:sp>
        <p:nvSpPr>
          <p:cNvPr id="1199" name="Google Shape;1199;p73"/>
          <p:cNvSpPr txBox="1"/>
          <p:nvPr/>
        </p:nvSpPr>
        <p:spPr>
          <a:xfrm>
            <a:off x="6385475" y="2850675"/>
            <a:ext cx="1305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SGD $95.50</a:t>
            </a:r>
            <a:endParaRPr/>
          </a:p>
        </p:txBody>
      </p:sp>
      <p:sp>
        <p:nvSpPr>
          <p:cNvPr id="1200" name="Google Shape;1200;p73"/>
          <p:cNvSpPr/>
          <p:nvPr/>
        </p:nvSpPr>
        <p:spPr>
          <a:xfrm>
            <a:off x="1247275" y="825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</a:t>
            </a:r>
            <a:endParaRPr sz="1000"/>
          </a:p>
        </p:txBody>
      </p:sp>
      <p:sp>
        <p:nvSpPr>
          <p:cNvPr id="1201" name="Google Shape;1201;p73"/>
          <p:cNvSpPr txBox="1"/>
          <p:nvPr/>
        </p:nvSpPr>
        <p:spPr>
          <a:xfrm>
            <a:off x="1720550" y="2291625"/>
            <a:ext cx="10479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Tuesday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02" name="Google Shape;1202;p73"/>
          <p:cNvSpPr txBox="1"/>
          <p:nvPr/>
        </p:nvSpPr>
        <p:spPr>
          <a:xfrm>
            <a:off x="1720550" y="2837225"/>
            <a:ext cx="1222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Wednesday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03" name="Google Shape;1203;p73"/>
          <p:cNvSpPr/>
          <p:nvPr/>
        </p:nvSpPr>
        <p:spPr>
          <a:xfrm>
            <a:off x="2049350" y="326832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Statement</a:t>
            </a:r>
            <a:endParaRPr sz="1000"/>
          </a:p>
        </p:txBody>
      </p:sp>
      <p:sp>
        <p:nvSpPr>
          <p:cNvPr id="1204" name="Google Shape;1204;p73"/>
          <p:cNvSpPr/>
          <p:nvPr/>
        </p:nvSpPr>
        <p:spPr>
          <a:xfrm>
            <a:off x="6385475" y="326832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Withdraw</a:t>
            </a:r>
            <a:endParaRPr sz="1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74"/>
          <p:cNvSpPr/>
          <p:nvPr/>
        </p:nvSpPr>
        <p:spPr>
          <a:xfrm>
            <a:off x="867763" y="50657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0" name="Google Shape;1210;p74"/>
          <p:cNvSpPr txBox="1"/>
          <p:nvPr/>
        </p:nvSpPr>
        <p:spPr>
          <a:xfrm>
            <a:off x="1247275" y="825775"/>
            <a:ext cx="681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Statement</a:t>
            </a:r>
            <a:endParaRPr b="1"/>
          </a:p>
        </p:txBody>
      </p:sp>
      <p:sp>
        <p:nvSpPr>
          <p:cNvPr id="1211" name="Google Shape;1211;p74"/>
          <p:cNvSpPr/>
          <p:nvPr/>
        </p:nvSpPr>
        <p:spPr>
          <a:xfrm>
            <a:off x="1745000" y="1408050"/>
            <a:ext cx="5368500" cy="743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Earnings</a:t>
            </a:r>
            <a:r>
              <a:rPr lang="en-GB" sz="3300"/>
              <a:t>: 1028 SGD</a:t>
            </a:r>
            <a:endParaRPr sz="3300"/>
          </a:p>
        </p:txBody>
      </p:sp>
      <p:sp>
        <p:nvSpPr>
          <p:cNvPr id="1212" name="Google Shape;1212;p74"/>
          <p:cNvSpPr txBox="1"/>
          <p:nvPr/>
        </p:nvSpPr>
        <p:spPr>
          <a:xfrm>
            <a:off x="1653125" y="2343763"/>
            <a:ext cx="17121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Daily Earnings</a:t>
            </a:r>
            <a:endParaRPr/>
          </a:p>
        </p:txBody>
      </p:sp>
      <p:sp>
        <p:nvSpPr>
          <p:cNvPr id="1213" name="Google Shape;1213;p74"/>
          <p:cNvSpPr/>
          <p:nvPr/>
        </p:nvSpPr>
        <p:spPr>
          <a:xfrm>
            <a:off x="1247275" y="825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</a:t>
            </a:r>
            <a:endParaRPr sz="1000"/>
          </a:p>
        </p:txBody>
      </p:sp>
      <p:sp>
        <p:nvSpPr>
          <p:cNvPr id="1214" name="Google Shape;1214;p74"/>
          <p:cNvSpPr/>
          <p:nvPr/>
        </p:nvSpPr>
        <p:spPr>
          <a:xfrm>
            <a:off x="1862075" y="3405550"/>
            <a:ext cx="352200" cy="832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74"/>
          <p:cNvSpPr/>
          <p:nvPr/>
        </p:nvSpPr>
        <p:spPr>
          <a:xfrm>
            <a:off x="2710913" y="2962075"/>
            <a:ext cx="352200" cy="1275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74"/>
          <p:cNvSpPr/>
          <p:nvPr/>
        </p:nvSpPr>
        <p:spPr>
          <a:xfrm>
            <a:off x="3532825" y="3596425"/>
            <a:ext cx="352200" cy="64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74"/>
          <p:cNvSpPr/>
          <p:nvPr/>
        </p:nvSpPr>
        <p:spPr>
          <a:xfrm>
            <a:off x="4408850" y="3174500"/>
            <a:ext cx="352200" cy="106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74"/>
          <p:cNvSpPr/>
          <p:nvPr/>
        </p:nvSpPr>
        <p:spPr>
          <a:xfrm>
            <a:off x="5257475" y="3405475"/>
            <a:ext cx="352200" cy="832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74"/>
          <p:cNvSpPr/>
          <p:nvPr/>
        </p:nvSpPr>
        <p:spPr>
          <a:xfrm>
            <a:off x="6106325" y="3174475"/>
            <a:ext cx="352200" cy="106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74"/>
          <p:cNvSpPr/>
          <p:nvPr/>
        </p:nvSpPr>
        <p:spPr>
          <a:xfrm>
            <a:off x="6835250" y="2883175"/>
            <a:ext cx="352200" cy="1354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74"/>
          <p:cNvSpPr txBox="1"/>
          <p:nvPr/>
        </p:nvSpPr>
        <p:spPr>
          <a:xfrm>
            <a:off x="1763900" y="4181538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Monday</a:t>
            </a:r>
            <a:endParaRPr sz="800"/>
          </a:p>
        </p:txBody>
      </p:sp>
      <p:sp>
        <p:nvSpPr>
          <p:cNvPr id="1222" name="Google Shape;1222;p74"/>
          <p:cNvSpPr txBox="1"/>
          <p:nvPr/>
        </p:nvSpPr>
        <p:spPr>
          <a:xfrm>
            <a:off x="2602100" y="4181550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Tuesday</a:t>
            </a:r>
            <a:endParaRPr sz="800"/>
          </a:p>
        </p:txBody>
      </p:sp>
      <p:sp>
        <p:nvSpPr>
          <p:cNvPr id="1223" name="Google Shape;1223;p74"/>
          <p:cNvSpPr txBox="1"/>
          <p:nvPr/>
        </p:nvSpPr>
        <p:spPr>
          <a:xfrm>
            <a:off x="4296450" y="4181550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Thursday</a:t>
            </a:r>
            <a:endParaRPr sz="800"/>
          </a:p>
        </p:txBody>
      </p:sp>
      <p:sp>
        <p:nvSpPr>
          <p:cNvPr id="1224" name="Google Shape;1224;p74"/>
          <p:cNvSpPr txBox="1"/>
          <p:nvPr/>
        </p:nvSpPr>
        <p:spPr>
          <a:xfrm>
            <a:off x="3322913" y="4181550"/>
            <a:ext cx="76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Wednesday</a:t>
            </a:r>
            <a:endParaRPr sz="800"/>
          </a:p>
        </p:txBody>
      </p:sp>
      <p:sp>
        <p:nvSpPr>
          <p:cNvPr id="1225" name="Google Shape;1225;p74"/>
          <p:cNvSpPr txBox="1"/>
          <p:nvPr/>
        </p:nvSpPr>
        <p:spPr>
          <a:xfrm>
            <a:off x="5223775" y="4181550"/>
            <a:ext cx="49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Friday</a:t>
            </a:r>
            <a:endParaRPr sz="800"/>
          </a:p>
        </p:txBody>
      </p:sp>
      <p:sp>
        <p:nvSpPr>
          <p:cNvPr id="1226" name="Google Shape;1226;p74"/>
          <p:cNvSpPr txBox="1"/>
          <p:nvPr/>
        </p:nvSpPr>
        <p:spPr>
          <a:xfrm>
            <a:off x="5969513" y="4181550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Saturday</a:t>
            </a:r>
            <a:endParaRPr sz="800"/>
          </a:p>
        </p:txBody>
      </p:sp>
      <p:sp>
        <p:nvSpPr>
          <p:cNvPr id="1227" name="Google Shape;1227;p74"/>
          <p:cNvSpPr txBox="1"/>
          <p:nvPr/>
        </p:nvSpPr>
        <p:spPr>
          <a:xfrm>
            <a:off x="6778025" y="4181538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Sunday</a:t>
            </a:r>
            <a:endParaRPr sz="800"/>
          </a:p>
        </p:txBody>
      </p:sp>
      <p:sp>
        <p:nvSpPr>
          <p:cNvPr id="1228" name="Google Shape;1228;p74"/>
          <p:cNvSpPr txBox="1"/>
          <p:nvPr/>
        </p:nvSpPr>
        <p:spPr>
          <a:xfrm>
            <a:off x="1763900" y="3094150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$130.50</a:t>
            </a:r>
            <a:endParaRPr sz="800"/>
          </a:p>
        </p:txBody>
      </p:sp>
      <p:sp>
        <p:nvSpPr>
          <p:cNvPr id="1229" name="Google Shape;1229;p74"/>
          <p:cNvSpPr txBox="1"/>
          <p:nvPr/>
        </p:nvSpPr>
        <p:spPr>
          <a:xfrm>
            <a:off x="2602100" y="2720875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$180.50</a:t>
            </a:r>
            <a:endParaRPr sz="800"/>
          </a:p>
        </p:txBody>
      </p:sp>
      <p:sp>
        <p:nvSpPr>
          <p:cNvPr id="1230" name="Google Shape;1230;p74"/>
          <p:cNvSpPr txBox="1"/>
          <p:nvPr/>
        </p:nvSpPr>
        <p:spPr>
          <a:xfrm>
            <a:off x="3429550" y="3335350"/>
            <a:ext cx="58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$95.50</a:t>
            </a:r>
            <a:endParaRPr sz="800"/>
          </a:p>
        </p:txBody>
      </p:sp>
      <p:sp>
        <p:nvSpPr>
          <p:cNvPr id="1231" name="Google Shape;1231;p74"/>
          <p:cNvSpPr txBox="1"/>
          <p:nvPr/>
        </p:nvSpPr>
        <p:spPr>
          <a:xfrm>
            <a:off x="6704888" y="2641975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$200.50</a:t>
            </a:r>
            <a:endParaRPr sz="800"/>
          </a:p>
        </p:txBody>
      </p:sp>
      <p:sp>
        <p:nvSpPr>
          <p:cNvPr id="1232" name="Google Shape;1232;p74"/>
          <p:cNvSpPr txBox="1"/>
          <p:nvPr/>
        </p:nvSpPr>
        <p:spPr>
          <a:xfrm>
            <a:off x="6020338" y="2954350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$150.50</a:t>
            </a:r>
            <a:endParaRPr sz="800"/>
          </a:p>
        </p:txBody>
      </p:sp>
      <p:sp>
        <p:nvSpPr>
          <p:cNvPr id="1233" name="Google Shape;1233;p74"/>
          <p:cNvSpPr txBox="1"/>
          <p:nvPr/>
        </p:nvSpPr>
        <p:spPr>
          <a:xfrm>
            <a:off x="5182138" y="3182950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$120.50</a:t>
            </a:r>
            <a:endParaRPr sz="800"/>
          </a:p>
        </p:txBody>
      </p:sp>
      <p:sp>
        <p:nvSpPr>
          <p:cNvPr id="1234" name="Google Shape;1234;p74"/>
          <p:cNvSpPr txBox="1"/>
          <p:nvPr/>
        </p:nvSpPr>
        <p:spPr>
          <a:xfrm>
            <a:off x="4343938" y="2954350"/>
            <a:ext cx="61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$150.00</a:t>
            </a:r>
            <a:endParaRPr sz="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75"/>
          <p:cNvSpPr/>
          <p:nvPr/>
        </p:nvSpPr>
        <p:spPr>
          <a:xfrm>
            <a:off x="867763" y="50657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0" name="Google Shape;1240;p75"/>
          <p:cNvSpPr txBox="1"/>
          <p:nvPr/>
        </p:nvSpPr>
        <p:spPr>
          <a:xfrm>
            <a:off x="1247275" y="825775"/>
            <a:ext cx="681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Deposit</a:t>
            </a:r>
            <a:endParaRPr b="1"/>
          </a:p>
        </p:txBody>
      </p:sp>
      <p:sp>
        <p:nvSpPr>
          <p:cNvPr id="1241" name="Google Shape;1241;p75"/>
          <p:cNvSpPr/>
          <p:nvPr/>
        </p:nvSpPr>
        <p:spPr>
          <a:xfrm>
            <a:off x="1745000" y="1408050"/>
            <a:ext cx="5368500" cy="743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Earnings</a:t>
            </a:r>
            <a:r>
              <a:rPr lang="en-GB" sz="3300"/>
              <a:t>: 1028 SGD</a:t>
            </a:r>
            <a:endParaRPr sz="3300"/>
          </a:p>
        </p:txBody>
      </p:sp>
      <p:sp>
        <p:nvSpPr>
          <p:cNvPr id="1242" name="Google Shape;1242;p75"/>
          <p:cNvSpPr txBox="1"/>
          <p:nvPr/>
        </p:nvSpPr>
        <p:spPr>
          <a:xfrm>
            <a:off x="1653125" y="2343775"/>
            <a:ext cx="2083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Amount to withdraw:</a:t>
            </a:r>
            <a:endParaRPr/>
          </a:p>
        </p:txBody>
      </p:sp>
      <p:sp>
        <p:nvSpPr>
          <p:cNvPr id="1243" name="Google Shape;1243;p75"/>
          <p:cNvSpPr/>
          <p:nvPr/>
        </p:nvSpPr>
        <p:spPr>
          <a:xfrm>
            <a:off x="1247275" y="825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</a:t>
            </a:r>
            <a:endParaRPr sz="1000"/>
          </a:p>
        </p:txBody>
      </p:sp>
      <p:sp>
        <p:nvSpPr>
          <p:cNvPr id="1244" name="Google Shape;1244;p75"/>
          <p:cNvSpPr/>
          <p:nvPr/>
        </p:nvSpPr>
        <p:spPr>
          <a:xfrm>
            <a:off x="1745000" y="2725775"/>
            <a:ext cx="5368500" cy="468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1028 SGD</a:t>
            </a:r>
            <a:endParaRPr sz="1800"/>
          </a:p>
        </p:txBody>
      </p:sp>
      <p:sp>
        <p:nvSpPr>
          <p:cNvPr id="1245" name="Google Shape;1245;p75"/>
          <p:cNvSpPr txBox="1"/>
          <p:nvPr/>
        </p:nvSpPr>
        <p:spPr>
          <a:xfrm>
            <a:off x="3037750" y="3340025"/>
            <a:ext cx="3435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No. </a:t>
            </a:r>
            <a:r>
              <a:rPr lang="en-GB" sz="1300">
                <a:solidFill>
                  <a:schemeClr val="dk1"/>
                </a:solidFill>
              </a:rPr>
              <a:t>1111-1111-1111-1111</a:t>
            </a:r>
            <a:endParaRPr sz="1800"/>
          </a:p>
        </p:txBody>
      </p:sp>
      <p:sp>
        <p:nvSpPr>
          <p:cNvPr id="1246" name="Google Shape;1246;p75"/>
          <p:cNvSpPr txBox="1"/>
          <p:nvPr/>
        </p:nvSpPr>
        <p:spPr>
          <a:xfrm>
            <a:off x="1653125" y="3340025"/>
            <a:ext cx="2083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 Account:</a:t>
            </a:r>
            <a:endParaRPr/>
          </a:p>
        </p:txBody>
      </p:sp>
      <p:sp>
        <p:nvSpPr>
          <p:cNvPr id="1247" name="Google Shape;1247;p75"/>
          <p:cNvSpPr/>
          <p:nvPr/>
        </p:nvSpPr>
        <p:spPr>
          <a:xfrm>
            <a:off x="6794325" y="4393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</a:t>
            </a:r>
            <a:endParaRPr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76"/>
          <p:cNvSpPr/>
          <p:nvPr/>
        </p:nvSpPr>
        <p:spPr>
          <a:xfrm>
            <a:off x="867763" y="50657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3" name="Google Shape;1253;p76"/>
          <p:cNvSpPr txBox="1"/>
          <p:nvPr/>
        </p:nvSpPr>
        <p:spPr>
          <a:xfrm>
            <a:off x="1247275" y="825775"/>
            <a:ext cx="681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Deposit</a:t>
            </a:r>
            <a:endParaRPr b="1"/>
          </a:p>
        </p:txBody>
      </p:sp>
      <p:sp>
        <p:nvSpPr>
          <p:cNvPr id="1254" name="Google Shape;1254;p76"/>
          <p:cNvSpPr/>
          <p:nvPr/>
        </p:nvSpPr>
        <p:spPr>
          <a:xfrm>
            <a:off x="1745000" y="1408050"/>
            <a:ext cx="5368500" cy="743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Earnings</a:t>
            </a:r>
            <a:r>
              <a:rPr lang="en-GB" sz="3300"/>
              <a:t>: 0 SGD</a:t>
            </a:r>
            <a:endParaRPr sz="3300"/>
          </a:p>
        </p:txBody>
      </p:sp>
      <p:sp>
        <p:nvSpPr>
          <p:cNvPr id="1255" name="Google Shape;1255;p76"/>
          <p:cNvSpPr txBox="1"/>
          <p:nvPr/>
        </p:nvSpPr>
        <p:spPr>
          <a:xfrm>
            <a:off x="1653125" y="2343775"/>
            <a:ext cx="2083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Amount to withdraw:</a:t>
            </a:r>
            <a:endParaRPr/>
          </a:p>
        </p:txBody>
      </p:sp>
      <p:sp>
        <p:nvSpPr>
          <p:cNvPr id="1256" name="Google Shape;1256;p76"/>
          <p:cNvSpPr/>
          <p:nvPr/>
        </p:nvSpPr>
        <p:spPr>
          <a:xfrm>
            <a:off x="1247275" y="825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</a:t>
            </a:r>
            <a:endParaRPr sz="1000"/>
          </a:p>
        </p:txBody>
      </p:sp>
      <p:sp>
        <p:nvSpPr>
          <p:cNvPr id="1257" name="Google Shape;1257;p76"/>
          <p:cNvSpPr/>
          <p:nvPr/>
        </p:nvSpPr>
        <p:spPr>
          <a:xfrm>
            <a:off x="1745000" y="2725775"/>
            <a:ext cx="5368500" cy="468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1028 SGD</a:t>
            </a:r>
            <a:endParaRPr sz="1800"/>
          </a:p>
        </p:txBody>
      </p:sp>
      <p:sp>
        <p:nvSpPr>
          <p:cNvPr id="1258" name="Google Shape;1258;p76"/>
          <p:cNvSpPr txBox="1"/>
          <p:nvPr/>
        </p:nvSpPr>
        <p:spPr>
          <a:xfrm>
            <a:off x="3037750" y="3340025"/>
            <a:ext cx="3435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No. </a:t>
            </a:r>
            <a:r>
              <a:rPr lang="en-GB" sz="1300">
                <a:solidFill>
                  <a:schemeClr val="dk1"/>
                </a:solidFill>
              </a:rPr>
              <a:t>1111-1111-1111-1111</a:t>
            </a:r>
            <a:endParaRPr sz="1800"/>
          </a:p>
        </p:txBody>
      </p:sp>
      <p:sp>
        <p:nvSpPr>
          <p:cNvPr id="1259" name="Google Shape;1259;p76"/>
          <p:cNvSpPr txBox="1"/>
          <p:nvPr/>
        </p:nvSpPr>
        <p:spPr>
          <a:xfrm>
            <a:off x="1653125" y="3340025"/>
            <a:ext cx="2083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 Account:</a:t>
            </a:r>
            <a:endParaRPr/>
          </a:p>
        </p:txBody>
      </p:sp>
      <p:sp>
        <p:nvSpPr>
          <p:cNvPr id="1260" name="Google Shape;1260;p76"/>
          <p:cNvSpPr/>
          <p:nvPr/>
        </p:nvSpPr>
        <p:spPr>
          <a:xfrm>
            <a:off x="6794325" y="4393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</a:t>
            </a:r>
            <a:endParaRPr sz="1000"/>
          </a:p>
        </p:txBody>
      </p:sp>
      <p:sp>
        <p:nvSpPr>
          <p:cNvPr id="1261" name="Google Shape;1261;p76"/>
          <p:cNvSpPr/>
          <p:nvPr/>
        </p:nvSpPr>
        <p:spPr>
          <a:xfrm>
            <a:off x="3215700" y="2431100"/>
            <a:ext cx="2791800" cy="743700"/>
          </a:xfrm>
          <a:prstGeom prst="roundRect">
            <a:avLst>
              <a:gd fmla="val 16667" name="adj"/>
            </a:avLst>
          </a:prstGeom>
          <a:solidFill>
            <a:srgbClr val="F4C7C7">
              <a:alpha val="93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76"/>
          <p:cNvSpPr txBox="1"/>
          <p:nvPr/>
        </p:nvSpPr>
        <p:spPr>
          <a:xfrm>
            <a:off x="3441750" y="2532738"/>
            <a:ext cx="2158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Successfully withdraw earnings</a:t>
            </a:r>
            <a:endParaRPr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77"/>
          <p:cNvSpPr/>
          <p:nvPr/>
        </p:nvSpPr>
        <p:spPr>
          <a:xfrm>
            <a:off x="867763" y="50657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8" name="Google Shape;1268;p77"/>
          <p:cNvSpPr txBox="1"/>
          <p:nvPr/>
        </p:nvSpPr>
        <p:spPr>
          <a:xfrm>
            <a:off x="1247275" y="825775"/>
            <a:ext cx="681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Deposit</a:t>
            </a:r>
            <a:endParaRPr b="1"/>
          </a:p>
        </p:txBody>
      </p:sp>
      <p:sp>
        <p:nvSpPr>
          <p:cNvPr id="1269" name="Google Shape;1269;p77"/>
          <p:cNvSpPr/>
          <p:nvPr/>
        </p:nvSpPr>
        <p:spPr>
          <a:xfrm>
            <a:off x="1745000" y="1408050"/>
            <a:ext cx="5368500" cy="743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Earnings</a:t>
            </a:r>
            <a:r>
              <a:rPr lang="en-GB" sz="3300"/>
              <a:t>: 1028 SGD</a:t>
            </a:r>
            <a:endParaRPr sz="3300"/>
          </a:p>
        </p:txBody>
      </p:sp>
      <p:sp>
        <p:nvSpPr>
          <p:cNvPr id="1270" name="Google Shape;1270;p77"/>
          <p:cNvSpPr txBox="1"/>
          <p:nvPr/>
        </p:nvSpPr>
        <p:spPr>
          <a:xfrm>
            <a:off x="1653125" y="2343775"/>
            <a:ext cx="2083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Amount to withdraw:</a:t>
            </a:r>
            <a:endParaRPr/>
          </a:p>
        </p:txBody>
      </p:sp>
      <p:sp>
        <p:nvSpPr>
          <p:cNvPr id="1271" name="Google Shape;1271;p77"/>
          <p:cNvSpPr/>
          <p:nvPr/>
        </p:nvSpPr>
        <p:spPr>
          <a:xfrm>
            <a:off x="1247275" y="825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</a:t>
            </a:r>
            <a:endParaRPr sz="1000"/>
          </a:p>
        </p:txBody>
      </p:sp>
      <p:sp>
        <p:nvSpPr>
          <p:cNvPr id="1272" name="Google Shape;1272;p77"/>
          <p:cNvSpPr/>
          <p:nvPr/>
        </p:nvSpPr>
        <p:spPr>
          <a:xfrm>
            <a:off x="1745000" y="2725775"/>
            <a:ext cx="5368500" cy="468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2000</a:t>
            </a:r>
            <a:r>
              <a:rPr lang="en-GB" sz="1800"/>
              <a:t> SGD</a:t>
            </a:r>
            <a:endParaRPr sz="1800"/>
          </a:p>
        </p:txBody>
      </p:sp>
      <p:sp>
        <p:nvSpPr>
          <p:cNvPr id="1273" name="Google Shape;1273;p77"/>
          <p:cNvSpPr txBox="1"/>
          <p:nvPr/>
        </p:nvSpPr>
        <p:spPr>
          <a:xfrm>
            <a:off x="3037750" y="3340025"/>
            <a:ext cx="3435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No. </a:t>
            </a:r>
            <a:r>
              <a:rPr lang="en-GB" sz="1300">
                <a:solidFill>
                  <a:schemeClr val="dk1"/>
                </a:solidFill>
              </a:rPr>
              <a:t>1111-1111-1111-1111</a:t>
            </a:r>
            <a:endParaRPr sz="1800"/>
          </a:p>
        </p:txBody>
      </p:sp>
      <p:sp>
        <p:nvSpPr>
          <p:cNvPr id="1274" name="Google Shape;1274;p77"/>
          <p:cNvSpPr txBox="1"/>
          <p:nvPr/>
        </p:nvSpPr>
        <p:spPr>
          <a:xfrm>
            <a:off x="1653125" y="3340025"/>
            <a:ext cx="2083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 Account:</a:t>
            </a:r>
            <a:endParaRPr/>
          </a:p>
        </p:txBody>
      </p:sp>
      <p:sp>
        <p:nvSpPr>
          <p:cNvPr id="1275" name="Google Shape;1275;p77"/>
          <p:cNvSpPr/>
          <p:nvPr/>
        </p:nvSpPr>
        <p:spPr>
          <a:xfrm>
            <a:off x="6794325" y="4393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</a:t>
            </a:r>
            <a:endParaRPr sz="1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78"/>
          <p:cNvSpPr/>
          <p:nvPr/>
        </p:nvSpPr>
        <p:spPr>
          <a:xfrm>
            <a:off x="867763" y="506575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1" name="Google Shape;1281;p78"/>
          <p:cNvSpPr txBox="1"/>
          <p:nvPr/>
        </p:nvSpPr>
        <p:spPr>
          <a:xfrm>
            <a:off x="1247275" y="825775"/>
            <a:ext cx="6818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Deposit</a:t>
            </a:r>
            <a:endParaRPr b="1"/>
          </a:p>
        </p:txBody>
      </p:sp>
      <p:sp>
        <p:nvSpPr>
          <p:cNvPr id="1282" name="Google Shape;1282;p78"/>
          <p:cNvSpPr/>
          <p:nvPr/>
        </p:nvSpPr>
        <p:spPr>
          <a:xfrm>
            <a:off x="1745000" y="1408050"/>
            <a:ext cx="5368500" cy="743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Earnings</a:t>
            </a:r>
            <a:r>
              <a:rPr lang="en-GB" sz="3300"/>
              <a:t>: 1028 SGD</a:t>
            </a:r>
            <a:endParaRPr sz="3300"/>
          </a:p>
        </p:txBody>
      </p:sp>
      <p:sp>
        <p:nvSpPr>
          <p:cNvPr id="1283" name="Google Shape;1283;p78"/>
          <p:cNvSpPr txBox="1"/>
          <p:nvPr/>
        </p:nvSpPr>
        <p:spPr>
          <a:xfrm>
            <a:off x="1653125" y="2343775"/>
            <a:ext cx="2083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Amount to withdraw:</a:t>
            </a:r>
            <a:endParaRPr/>
          </a:p>
        </p:txBody>
      </p:sp>
      <p:sp>
        <p:nvSpPr>
          <p:cNvPr id="1284" name="Google Shape;1284;p78"/>
          <p:cNvSpPr/>
          <p:nvPr/>
        </p:nvSpPr>
        <p:spPr>
          <a:xfrm>
            <a:off x="1247275" y="825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</a:t>
            </a:r>
            <a:endParaRPr sz="1000"/>
          </a:p>
        </p:txBody>
      </p:sp>
      <p:sp>
        <p:nvSpPr>
          <p:cNvPr id="1285" name="Google Shape;1285;p78"/>
          <p:cNvSpPr/>
          <p:nvPr/>
        </p:nvSpPr>
        <p:spPr>
          <a:xfrm>
            <a:off x="1745000" y="2725775"/>
            <a:ext cx="5368500" cy="468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2000</a:t>
            </a:r>
            <a:r>
              <a:rPr lang="en-GB" sz="1800"/>
              <a:t> SGD</a:t>
            </a:r>
            <a:endParaRPr sz="1800"/>
          </a:p>
        </p:txBody>
      </p:sp>
      <p:sp>
        <p:nvSpPr>
          <p:cNvPr id="1286" name="Google Shape;1286;p78"/>
          <p:cNvSpPr txBox="1"/>
          <p:nvPr/>
        </p:nvSpPr>
        <p:spPr>
          <a:xfrm>
            <a:off x="3037750" y="3340025"/>
            <a:ext cx="3435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No. </a:t>
            </a:r>
            <a:r>
              <a:rPr lang="en-GB" sz="1300">
                <a:solidFill>
                  <a:schemeClr val="dk1"/>
                </a:solidFill>
              </a:rPr>
              <a:t>1111-1111-1111-1111</a:t>
            </a:r>
            <a:endParaRPr sz="1800"/>
          </a:p>
        </p:txBody>
      </p:sp>
      <p:sp>
        <p:nvSpPr>
          <p:cNvPr id="1287" name="Google Shape;1287;p78"/>
          <p:cNvSpPr txBox="1"/>
          <p:nvPr/>
        </p:nvSpPr>
        <p:spPr>
          <a:xfrm>
            <a:off x="1653125" y="3340025"/>
            <a:ext cx="2083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 Account:</a:t>
            </a:r>
            <a:endParaRPr/>
          </a:p>
        </p:txBody>
      </p:sp>
      <p:sp>
        <p:nvSpPr>
          <p:cNvPr id="1288" name="Google Shape;1288;p78"/>
          <p:cNvSpPr/>
          <p:nvPr/>
        </p:nvSpPr>
        <p:spPr>
          <a:xfrm>
            <a:off x="6794325" y="4393775"/>
            <a:ext cx="1118400" cy="348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Confirm</a:t>
            </a:r>
            <a:endParaRPr sz="1000"/>
          </a:p>
        </p:txBody>
      </p:sp>
      <p:sp>
        <p:nvSpPr>
          <p:cNvPr id="1289" name="Google Shape;1289;p78"/>
          <p:cNvSpPr/>
          <p:nvPr/>
        </p:nvSpPr>
        <p:spPr>
          <a:xfrm>
            <a:off x="3215700" y="2431100"/>
            <a:ext cx="2791800" cy="743700"/>
          </a:xfrm>
          <a:prstGeom prst="roundRect">
            <a:avLst>
              <a:gd fmla="val 16667" name="adj"/>
            </a:avLst>
          </a:prstGeom>
          <a:solidFill>
            <a:srgbClr val="F4C7C7">
              <a:alpha val="93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78"/>
          <p:cNvSpPr txBox="1"/>
          <p:nvPr/>
        </p:nvSpPr>
        <p:spPr>
          <a:xfrm>
            <a:off x="3441750" y="2532738"/>
            <a:ext cx="2158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Unable to </a:t>
            </a:r>
            <a:r>
              <a:rPr b="1" lang="en-GB"/>
              <a:t>withdraw earnings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OTP</a:t>
            </a:r>
            <a:endParaRPr b="1"/>
          </a:p>
        </p:txBody>
      </p:sp>
      <p:sp>
        <p:nvSpPr>
          <p:cNvPr id="133" name="Google Shape;133;p19"/>
          <p:cNvSpPr/>
          <p:nvPr/>
        </p:nvSpPr>
        <p:spPr>
          <a:xfrm>
            <a:off x="3482900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4" name="Google Shape;134;p19"/>
          <p:cNvSpPr txBox="1"/>
          <p:nvPr/>
        </p:nvSpPr>
        <p:spPr>
          <a:xfrm>
            <a:off x="2771300" y="1285400"/>
            <a:ext cx="346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Check your email for One Time Password</a:t>
            </a:r>
            <a:endParaRPr b="1" sz="1700"/>
          </a:p>
        </p:txBody>
      </p:sp>
      <p:sp>
        <p:nvSpPr>
          <p:cNvPr id="135" name="Google Shape;135;p19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 OTP: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Submit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OTP</a:t>
            </a:r>
            <a:endParaRPr b="1"/>
          </a:p>
        </p:txBody>
      </p:sp>
      <p:sp>
        <p:nvSpPr>
          <p:cNvPr id="143" name="Google Shape;143;p20"/>
          <p:cNvSpPr/>
          <p:nvPr/>
        </p:nvSpPr>
        <p:spPr>
          <a:xfrm>
            <a:off x="3482900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388497</a:t>
            </a:r>
            <a:endParaRPr sz="900"/>
          </a:p>
        </p:txBody>
      </p:sp>
      <p:sp>
        <p:nvSpPr>
          <p:cNvPr id="144" name="Google Shape;144;p20"/>
          <p:cNvSpPr txBox="1"/>
          <p:nvPr/>
        </p:nvSpPr>
        <p:spPr>
          <a:xfrm>
            <a:off x="2771300" y="1285400"/>
            <a:ext cx="346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Check your email for One Time Password</a:t>
            </a:r>
            <a:endParaRPr b="1" sz="1700"/>
          </a:p>
        </p:txBody>
      </p:sp>
      <p:sp>
        <p:nvSpPr>
          <p:cNvPr id="145" name="Google Shape;145;p20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 OTP: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Submit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715363" y="411700"/>
            <a:ext cx="7577400" cy="442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3338750" y="654825"/>
            <a:ext cx="2330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OTP</a:t>
            </a:r>
            <a:endParaRPr b="1"/>
          </a:p>
        </p:txBody>
      </p:sp>
      <p:sp>
        <p:nvSpPr>
          <p:cNvPr id="153" name="Google Shape;153;p21"/>
          <p:cNvSpPr/>
          <p:nvPr/>
        </p:nvSpPr>
        <p:spPr>
          <a:xfrm>
            <a:off x="3482900" y="2196050"/>
            <a:ext cx="2042100" cy="15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388497</a:t>
            </a:r>
            <a:endParaRPr sz="900"/>
          </a:p>
        </p:txBody>
      </p:sp>
      <p:sp>
        <p:nvSpPr>
          <p:cNvPr id="154" name="Google Shape;154;p21"/>
          <p:cNvSpPr txBox="1"/>
          <p:nvPr/>
        </p:nvSpPr>
        <p:spPr>
          <a:xfrm>
            <a:off x="2771300" y="1285400"/>
            <a:ext cx="346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Check your email for One Time Password</a:t>
            </a:r>
            <a:endParaRPr b="1" sz="1700"/>
          </a:p>
        </p:txBody>
      </p:sp>
      <p:sp>
        <p:nvSpPr>
          <p:cNvPr id="155" name="Google Shape;155;p21"/>
          <p:cNvSpPr txBox="1"/>
          <p:nvPr/>
        </p:nvSpPr>
        <p:spPr>
          <a:xfrm>
            <a:off x="2365075" y="2120900"/>
            <a:ext cx="1042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           OTP: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482900" y="3835175"/>
            <a:ext cx="20421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Submit</a:t>
            </a:r>
            <a:endParaRPr sz="1700"/>
          </a:p>
        </p:txBody>
      </p:sp>
      <p:sp>
        <p:nvSpPr>
          <p:cNvPr id="157" name="Google Shape;157;p21"/>
          <p:cNvSpPr txBox="1"/>
          <p:nvPr/>
        </p:nvSpPr>
        <p:spPr>
          <a:xfrm>
            <a:off x="2457225" y="3513350"/>
            <a:ext cx="3703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OTP Entered is wrong!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