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71" r:id="rId2"/>
    <p:sldId id="338" r:id="rId3"/>
    <p:sldId id="310" r:id="rId4"/>
    <p:sldId id="334" r:id="rId5"/>
    <p:sldId id="309" r:id="rId6"/>
    <p:sldId id="272" r:id="rId7"/>
    <p:sldId id="307" r:id="rId8"/>
    <p:sldId id="311" r:id="rId9"/>
    <p:sldId id="312" r:id="rId10"/>
    <p:sldId id="313" r:id="rId11"/>
    <p:sldId id="314" r:id="rId12"/>
    <p:sldId id="315" r:id="rId13"/>
    <p:sldId id="316" r:id="rId14"/>
    <p:sldId id="317" r:id="rId15"/>
    <p:sldId id="339" r:id="rId16"/>
    <p:sldId id="340" r:id="rId17"/>
    <p:sldId id="318" r:id="rId18"/>
    <p:sldId id="319" r:id="rId19"/>
    <p:sldId id="320" r:id="rId20"/>
    <p:sldId id="321" r:id="rId21"/>
    <p:sldId id="322" r:id="rId22"/>
    <p:sldId id="323" r:id="rId23"/>
    <p:sldId id="326" r:id="rId24"/>
    <p:sldId id="327" r:id="rId25"/>
    <p:sldId id="332" r:id="rId26"/>
    <p:sldId id="330" r:id="rId27"/>
    <p:sldId id="333" r:id="rId28"/>
    <p:sldId id="325" r:id="rId29"/>
    <p:sldId id="328" r:id="rId30"/>
    <p:sldId id="329" r:id="rId31"/>
    <p:sldId id="335" r:id="rId32"/>
    <p:sldId id="336" r:id="rId33"/>
    <p:sldId id="308" r:id="rId34"/>
    <p:sldId id="306" r:id="rId35"/>
    <p:sldId id="33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Sayers" initials="WS"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6" autoAdjust="0"/>
    <p:restoredTop sz="93064" autoAdjust="0"/>
  </p:normalViewPr>
  <p:slideViewPr>
    <p:cSldViewPr>
      <p:cViewPr varScale="1">
        <p:scale>
          <a:sx n="91" d="100"/>
          <a:sy n="91" d="100"/>
        </p:scale>
        <p:origin x="108" y="330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ERS, Will (Dr)" userId="a3eb3c3d-ac6f-40b8-be0d-a82651db33df" providerId="ADAL" clId="{30727EF4-19E3-4152-B745-AA131504CBD7}"/>
    <pc:docChg chg="undo custSel addSld delSld modSld sldOrd">
      <pc:chgData name="SAYERS, Will (Dr)" userId="a3eb3c3d-ac6f-40b8-be0d-a82651db33df" providerId="ADAL" clId="{30727EF4-19E3-4152-B745-AA131504CBD7}" dt="2018-09-19T21:35:26.802" v="5242" actId="1076"/>
      <pc:docMkLst>
        <pc:docMk/>
      </pc:docMkLst>
      <pc:sldChg chg="modSp">
        <pc:chgData name="SAYERS, Will (Dr)" userId="a3eb3c3d-ac6f-40b8-be0d-a82651db33df" providerId="ADAL" clId="{30727EF4-19E3-4152-B745-AA131504CBD7}" dt="2018-09-19T20:04:02.417" v="494" actId="27636"/>
        <pc:sldMkLst>
          <pc:docMk/>
          <pc:sldMk cId="1697754127" sldId="271"/>
        </pc:sldMkLst>
        <pc:spChg chg="mod">
          <ac:chgData name="SAYERS, Will (Dr)" userId="a3eb3c3d-ac6f-40b8-be0d-a82651db33df" providerId="ADAL" clId="{30727EF4-19E3-4152-B745-AA131504CBD7}" dt="2018-09-19T20:04:02.417" v="494" actId="27636"/>
          <ac:spMkLst>
            <pc:docMk/>
            <pc:sldMk cId="1697754127" sldId="271"/>
            <ac:spMk id="6" creationId="{00000000-0000-0000-0000-000000000000}"/>
          </ac:spMkLst>
        </pc:spChg>
      </pc:sldChg>
      <pc:sldChg chg="addSp modSp">
        <pc:chgData name="SAYERS, Will (Dr)" userId="a3eb3c3d-ac6f-40b8-be0d-a82651db33df" providerId="ADAL" clId="{30727EF4-19E3-4152-B745-AA131504CBD7}" dt="2018-09-19T21:35:26.802" v="5242" actId="1076"/>
        <pc:sldMkLst>
          <pc:docMk/>
          <pc:sldMk cId="3246302055" sldId="306"/>
        </pc:sldMkLst>
        <pc:picChg chg="add mod">
          <ac:chgData name="SAYERS, Will (Dr)" userId="a3eb3c3d-ac6f-40b8-be0d-a82651db33df" providerId="ADAL" clId="{30727EF4-19E3-4152-B745-AA131504CBD7}" dt="2018-09-19T21:35:26.802" v="5242" actId="1076"/>
          <ac:picMkLst>
            <pc:docMk/>
            <pc:sldMk cId="3246302055" sldId="306"/>
            <ac:picMk id="3" creationId="{4CF0154C-FCBA-4AC5-94C4-CF79D0D08C05}"/>
          </ac:picMkLst>
        </pc:picChg>
      </pc:sldChg>
      <pc:sldChg chg="modSp">
        <pc:chgData name="SAYERS, Will (Dr)" userId="a3eb3c3d-ac6f-40b8-be0d-a82651db33df" providerId="ADAL" clId="{30727EF4-19E3-4152-B745-AA131504CBD7}" dt="2018-09-19T20:13:47.093" v="718" actId="20577"/>
        <pc:sldMkLst>
          <pc:docMk/>
          <pc:sldMk cId="2564855612" sldId="307"/>
        </pc:sldMkLst>
        <pc:spChg chg="mod">
          <ac:chgData name="SAYERS, Will (Dr)" userId="a3eb3c3d-ac6f-40b8-be0d-a82651db33df" providerId="ADAL" clId="{30727EF4-19E3-4152-B745-AA131504CBD7}" dt="2018-09-19T20:13:47.093" v="718" actId="20577"/>
          <ac:spMkLst>
            <pc:docMk/>
            <pc:sldMk cId="2564855612" sldId="307"/>
            <ac:spMk id="3" creationId="{00000000-0000-0000-0000-000000000000}"/>
          </ac:spMkLst>
        </pc:spChg>
      </pc:sldChg>
      <pc:sldChg chg="modSp">
        <pc:chgData name="SAYERS, Will (Dr)" userId="a3eb3c3d-ac6f-40b8-be0d-a82651db33df" providerId="ADAL" clId="{30727EF4-19E3-4152-B745-AA131504CBD7}" dt="2018-09-19T21:31:07.012" v="5113" actId="20577"/>
        <pc:sldMkLst>
          <pc:docMk/>
          <pc:sldMk cId="15713241" sldId="308"/>
        </pc:sldMkLst>
        <pc:spChg chg="mod">
          <ac:chgData name="SAYERS, Will (Dr)" userId="a3eb3c3d-ac6f-40b8-be0d-a82651db33df" providerId="ADAL" clId="{30727EF4-19E3-4152-B745-AA131504CBD7}" dt="2018-09-19T21:31:07.012" v="5113" actId="20577"/>
          <ac:spMkLst>
            <pc:docMk/>
            <pc:sldMk cId="15713241" sldId="308"/>
            <ac:spMk id="3" creationId="{00000000-0000-0000-0000-000000000000}"/>
          </ac:spMkLst>
        </pc:spChg>
      </pc:sldChg>
      <pc:sldChg chg="modSp">
        <pc:chgData name="SAYERS, Will (Dr)" userId="a3eb3c3d-ac6f-40b8-be0d-a82651db33df" providerId="ADAL" clId="{30727EF4-19E3-4152-B745-AA131504CBD7}" dt="2018-09-19T20:04:09.032" v="495" actId="115"/>
        <pc:sldMkLst>
          <pc:docMk/>
          <pc:sldMk cId="3585193813" sldId="309"/>
        </pc:sldMkLst>
        <pc:spChg chg="mod">
          <ac:chgData name="SAYERS, Will (Dr)" userId="a3eb3c3d-ac6f-40b8-be0d-a82651db33df" providerId="ADAL" clId="{30727EF4-19E3-4152-B745-AA131504CBD7}" dt="2018-09-19T20:04:09.032" v="495" actId="115"/>
          <ac:spMkLst>
            <pc:docMk/>
            <pc:sldMk cId="3585193813" sldId="309"/>
            <ac:spMk id="3" creationId="{00000000-0000-0000-0000-000000000000}"/>
          </ac:spMkLst>
        </pc:spChg>
      </pc:sldChg>
      <pc:sldChg chg="modSp ord">
        <pc:chgData name="SAYERS, Will (Dr)" userId="a3eb3c3d-ac6f-40b8-be0d-a82651db33df" providerId="ADAL" clId="{30727EF4-19E3-4152-B745-AA131504CBD7}" dt="2018-09-19T21:31:23.432" v="5114"/>
        <pc:sldMkLst>
          <pc:docMk/>
          <pc:sldMk cId="890720494" sldId="310"/>
        </pc:sldMkLst>
        <pc:spChg chg="mod">
          <ac:chgData name="SAYERS, Will (Dr)" userId="a3eb3c3d-ac6f-40b8-be0d-a82651db33df" providerId="ADAL" clId="{30727EF4-19E3-4152-B745-AA131504CBD7}" dt="2018-09-19T20:03:24.514" v="482" actId="20577"/>
          <ac:spMkLst>
            <pc:docMk/>
            <pc:sldMk cId="890720494" sldId="310"/>
            <ac:spMk id="3" creationId="{00000000-0000-0000-0000-000000000000}"/>
          </ac:spMkLst>
        </pc:spChg>
      </pc:sldChg>
      <pc:sldChg chg="modSp">
        <pc:chgData name="SAYERS, Will (Dr)" userId="a3eb3c3d-ac6f-40b8-be0d-a82651db33df" providerId="ADAL" clId="{30727EF4-19E3-4152-B745-AA131504CBD7}" dt="2018-09-19T20:05:41.061" v="496" actId="20577"/>
        <pc:sldMkLst>
          <pc:docMk/>
          <pc:sldMk cId="3979597908" sldId="316"/>
        </pc:sldMkLst>
        <pc:spChg chg="mod">
          <ac:chgData name="SAYERS, Will (Dr)" userId="a3eb3c3d-ac6f-40b8-be0d-a82651db33df" providerId="ADAL" clId="{30727EF4-19E3-4152-B745-AA131504CBD7}" dt="2018-09-19T20:05:41.061" v="496" actId="20577"/>
          <ac:spMkLst>
            <pc:docMk/>
            <pc:sldMk cId="3979597908" sldId="316"/>
            <ac:spMk id="3" creationId="{00000000-0000-0000-0000-000000000000}"/>
          </ac:spMkLst>
        </pc:spChg>
      </pc:sldChg>
      <pc:sldChg chg="modSp">
        <pc:chgData name="SAYERS, Will (Dr)" userId="a3eb3c3d-ac6f-40b8-be0d-a82651db33df" providerId="ADAL" clId="{30727EF4-19E3-4152-B745-AA131504CBD7}" dt="2018-09-19T20:21:25.236" v="1091" actId="20577"/>
        <pc:sldMkLst>
          <pc:docMk/>
          <pc:sldMk cId="1247453611" sldId="317"/>
        </pc:sldMkLst>
        <pc:spChg chg="mod">
          <ac:chgData name="SAYERS, Will (Dr)" userId="a3eb3c3d-ac6f-40b8-be0d-a82651db33df" providerId="ADAL" clId="{30727EF4-19E3-4152-B745-AA131504CBD7}" dt="2018-09-19T20:21:25.236" v="1091" actId="20577"/>
          <ac:spMkLst>
            <pc:docMk/>
            <pc:sldMk cId="1247453611" sldId="317"/>
            <ac:spMk id="3" creationId="{00000000-0000-0000-0000-000000000000}"/>
          </ac:spMkLst>
        </pc:spChg>
      </pc:sldChg>
      <pc:sldChg chg="addSp modSp">
        <pc:chgData name="SAYERS, Will (Dr)" userId="a3eb3c3d-ac6f-40b8-be0d-a82651db33df" providerId="ADAL" clId="{30727EF4-19E3-4152-B745-AA131504CBD7}" dt="2018-09-19T21:15:19.912" v="3637" actId="1076"/>
        <pc:sldMkLst>
          <pc:docMk/>
          <pc:sldMk cId="475218537" sldId="318"/>
        </pc:sldMkLst>
        <pc:spChg chg="mod">
          <ac:chgData name="SAYERS, Will (Dr)" userId="a3eb3c3d-ac6f-40b8-be0d-a82651db33df" providerId="ADAL" clId="{30727EF4-19E3-4152-B745-AA131504CBD7}" dt="2018-09-19T21:13:49.444" v="3625" actId="20577"/>
          <ac:spMkLst>
            <pc:docMk/>
            <pc:sldMk cId="475218537" sldId="318"/>
            <ac:spMk id="2" creationId="{00000000-0000-0000-0000-000000000000}"/>
          </ac:spMkLst>
        </pc:spChg>
        <pc:spChg chg="mod">
          <ac:chgData name="SAYERS, Will (Dr)" userId="a3eb3c3d-ac6f-40b8-be0d-a82651db33df" providerId="ADAL" clId="{30727EF4-19E3-4152-B745-AA131504CBD7}" dt="2018-09-19T20:54:14.866" v="2131" actId="255"/>
          <ac:spMkLst>
            <pc:docMk/>
            <pc:sldMk cId="475218537" sldId="318"/>
            <ac:spMk id="3" creationId="{00000000-0000-0000-0000-000000000000}"/>
          </ac:spMkLst>
        </pc:spChg>
        <pc:spChg chg="mod">
          <ac:chgData name="SAYERS, Will (Dr)" userId="a3eb3c3d-ac6f-40b8-be0d-a82651db33df" providerId="ADAL" clId="{30727EF4-19E3-4152-B745-AA131504CBD7}" dt="2018-09-19T21:13:53.319" v="3634" actId="20577"/>
          <ac:spMkLst>
            <pc:docMk/>
            <pc:sldMk cId="475218537" sldId="318"/>
            <ac:spMk id="5" creationId="{00000000-0000-0000-0000-000000000000}"/>
          </ac:spMkLst>
        </pc:spChg>
        <pc:picChg chg="mod">
          <ac:chgData name="SAYERS, Will (Dr)" userId="a3eb3c3d-ac6f-40b8-be0d-a82651db33df" providerId="ADAL" clId="{30727EF4-19E3-4152-B745-AA131504CBD7}" dt="2018-09-19T21:13:47.223" v="3624" actId="1076"/>
          <ac:picMkLst>
            <pc:docMk/>
            <pc:sldMk cId="475218537" sldId="318"/>
            <ac:picMk id="4" creationId="{00000000-0000-0000-0000-000000000000}"/>
          </ac:picMkLst>
        </pc:picChg>
        <pc:picChg chg="add mod">
          <ac:chgData name="SAYERS, Will (Dr)" userId="a3eb3c3d-ac6f-40b8-be0d-a82651db33df" providerId="ADAL" clId="{30727EF4-19E3-4152-B745-AA131504CBD7}" dt="2018-09-19T21:15:19.912" v="3637" actId="1076"/>
          <ac:picMkLst>
            <pc:docMk/>
            <pc:sldMk cId="475218537" sldId="318"/>
            <ac:picMk id="7" creationId="{E18BB37E-B382-48F7-9A88-53B6437FAA84}"/>
          </ac:picMkLst>
        </pc:picChg>
      </pc:sldChg>
      <pc:sldChg chg="modSp">
        <pc:chgData name="SAYERS, Will (Dr)" userId="a3eb3c3d-ac6f-40b8-be0d-a82651db33df" providerId="ADAL" clId="{30727EF4-19E3-4152-B745-AA131504CBD7}" dt="2018-09-19T20:55:54.364" v="2489" actId="20577"/>
        <pc:sldMkLst>
          <pc:docMk/>
          <pc:sldMk cId="966739613" sldId="319"/>
        </pc:sldMkLst>
        <pc:spChg chg="mod">
          <ac:chgData name="SAYERS, Will (Dr)" userId="a3eb3c3d-ac6f-40b8-be0d-a82651db33df" providerId="ADAL" clId="{30727EF4-19E3-4152-B745-AA131504CBD7}" dt="2018-09-19T20:55:54.364" v="2489" actId="20577"/>
          <ac:spMkLst>
            <pc:docMk/>
            <pc:sldMk cId="966739613" sldId="319"/>
            <ac:spMk id="3" creationId="{00000000-0000-0000-0000-000000000000}"/>
          </ac:spMkLst>
        </pc:spChg>
      </pc:sldChg>
      <pc:sldChg chg="addSp modSp">
        <pc:chgData name="SAYERS, Will (Dr)" userId="a3eb3c3d-ac6f-40b8-be0d-a82651db33df" providerId="ADAL" clId="{30727EF4-19E3-4152-B745-AA131504CBD7}" dt="2018-09-19T21:11:06.766" v="3594" actId="20577"/>
        <pc:sldMkLst>
          <pc:docMk/>
          <pc:sldMk cId="397495761" sldId="320"/>
        </pc:sldMkLst>
        <pc:spChg chg="mod">
          <ac:chgData name="SAYERS, Will (Dr)" userId="a3eb3c3d-ac6f-40b8-be0d-a82651db33df" providerId="ADAL" clId="{30727EF4-19E3-4152-B745-AA131504CBD7}" dt="2018-09-19T21:11:06.766" v="3594" actId="20577"/>
          <ac:spMkLst>
            <pc:docMk/>
            <pc:sldMk cId="397495761" sldId="320"/>
            <ac:spMk id="3" creationId="{00000000-0000-0000-0000-000000000000}"/>
          </ac:spMkLst>
        </pc:spChg>
        <pc:picChg chg="add mod">
          <ac:chgData name="SAYERS, Will (Dr)" userId="a3eb3c3d-ac6f-40b8-be0d-a82651db33df" providerId="ADAL" clId="{30727EF4-19E3-4152-B745-AA131504CBD7}" dt="2018-09-19T20:22:45.412" v="1236" actId="1076"/>
          <ac:picMkLst>
            <pc:docMk/>
            <pc:sldMk cId="397495761" sldId="320"/>
            <ac:picMk id="5" creationId="{48898ECD-BEA8-40E0-8B9F-F7AD756A0472}"/>
          </ac:picMkLst>
        </pc:picChg>
      </pc:sldChg>
      <pc:sldChg chg="modSp">
        <pc:chgData name="SAYERS, Will (Dr)" userId="a3eb3c3d-ac6f-40b8-be0d-a82651db33df" providerId="ADAL" clId="{30727EF4-19E3-4152-B745-AA131504CBD7}" dt="2018-09-19T21:01:43.131" v="3091" actId="20577"/>
        <pc:sldMkLst>
          <pc:docMk/>
          <pc:sldMk cId="206247569" sldId="322"/>
        </pc:sldMkLst>
        <pc:spChg chg="mod">
          <ac:chgData name="SAYERS, Will (Dr)" userId="a3eb3c3d-ac6f-40b8-be0d-a82651db33df" providerId="ADAL" clId="{30727EF4-19E3-4152-B745-AA131504CBD7}" dt="2018-09-19T21:01:43.131" v="3091" actId="20577"/>
          <ac:spMkLst>
            <pc:docMk/>
            <pc:sldMk cId="206247569" sldId="322"/>
            <ac:spMk id="3" creationId="{00000000-0000-0000-0000-000000000000}"/>
          </ac:spMkLst>
        </pc:spChg>
      </pc:sldChg>
      <pc:sldChg chg="addSp delSp modSp">
        <pc:chgData name="SAYERS, Will (Dr)" userId="a3eb3c3d-ac6f-40b8-be0d-a82651db33df" providerId="ADAL" clId="{30727EF4-19E3-4152-B745-AA131504CBD7}" dt="2018-09-19T21:35:22.224" v="5240" actId="27636"/>
        <pc:sldMkLst>
          <pc:docMk/>
          <pc:sldMk cId="3175803931" sldId="326"/>
        </pc:sldMkLst>
        <pc:spChg chg="mod">
          <ac:chgData name="SAYERS, Will (Dr)" userId="a3eb3c3d-ac6f-40b8-be0d-a82651db33df" providerId="ADAL" clId="{30727EF4-19E3-4152-B745-AA131504CBD7}" dt="2018-09-19T21:35:22.224" v="5240" actId="27636"/>
          <ac:spMkLst>
            <pc:docMk/>
            <pc:sldMk cId="3175803931" sldId="326"/>
            <ac:spMk id="3" creationId="{00000000-0000-0000-0000-000000000000}"/>
          </ac:spMkLst>
        </pc:spChg>
        <pc:picChg chg="add del mod">
          <ac:chgData name="SAYERS, Will (Dr)" userId="a3eb3c3d-ac6f-40b8-be0d-a82651db33df" providerId="ADAL" clId="{30727EF4-19E3-4152-B745-AA131504CBD7}" dt="2018-09-19T21:35:19.607" v="5238"/>
          <ac:picMkLst>
            <pc:docMk/>
            <pc:sldMk cId="3175803931" sldId="326"/>
            <ac:picMk id="5" creationId="{5AF5F5D2-02CF-498E-915C-BFB3BC452888}"/>
          </ac:picMkLst>
        </pc:picChg>
      </pc:sldChg>
      <pc:sldChg chg="modSp">
        <pc:chgData name="SAYERS, Will (Dr)" userId="a3eb3c3d-ac6f-40b8-be0d-a82651db33df" providerId="ADAL" clId="{30727EF4-19E3-4152-B745-AA131504CBD7}" dt="2018-09-19T21:23:51.873" v="4407" actId="20577"/>
        <pc:sldMkLst>
          <pc:docMk/>
          <pc:sldMk cId="290807029" sldId="327"/>
        </pc:sldMkLst>
        <pc:spChg chg="mod">
          <ac:chgData name="SAYERS, Will (Dr)" userId="a3eb3c3d-ac6f-40b8-be0d-a82651db33df" providerId="ADAL" clId="{30727EF4-19E3-4152-B745-AA131504CBD7}" dt="2018-09-19T21:23:51.873" v="4407" actId="20577"/>
          <ac:spMkLst>
            <pc:docMk/>
            <pc:sldMk cId="290807029" sldId="327"/>
            <ac:spMk id="3" creationId="{00000000-0000-0000-0000-000000000000}"/>
          </ac:spMkLst>
        </pc:spChg>
      </pc:sldChg>
      <pc:sldChg chg="modSp">
        <pc:chgData name="SAYERS, Will (Dr)" userId="a3eb3c3d-ac6f-40b8-be0d-a82651db33df" providerId="ADAL" clId="{30727EF4-19E3-4152-B745-AA131504CBD7}" dt="2018-09-19T21:30:10.630" v="5035" actId="27636"/>
        <pc:sldMkLst>
          <pc:docMk/>
          <pc:sldMk cId="1972133626" sldId="329"/>
        </pc:sldMkLst>
        <pc:spChg chg="mod">
          <ac:chgData name="SAYERS, Will (Dr)" userId="a3eb3c3d-ac6f-40b8-be0d-a82651db33df" providerId="ADAL" clId="{30727EF4-19E3-4152-B745-AA131504CBD7}" dt="2018-09-19T21:30:10.630" v="5035" actId="27636"/>
          <ac:spMkLst>
            <pc:docMk/>
            <pc:sldMk cId="1972133626" sldId="329"/>
            <ac:spMk id="3" creationId="{00000000-0000-0000-0000-000000000000}"/>
          </ac:spMkLst>
        </pc:spChg>
      </pc:sldChg>
      <pc:sldChg chg="modSp">
        <pc:chgData name="SAYERS, Will (Dr)" userId="a3eb3c3d-ac6f-40b8-be0d-a82651db33df" providerId="ADAL" clId="{30727EF4-19E3-4152-B745-AA131504CBD7}" dt="2018-09-19T21:19:10.434" v="4147" actId="20577"/>
        <pc:sldMkLst>
          <pc:docMk/>
          <pc:sldMk cId="1108767566" sldId="330"/>
        </pc:sldMkLst>
        <pc:spChg chg="mod">
          <ac:chgData name="SAYERS, Will (Dr)" userId="a3eb3c3d-ac6f-40b8-be0d-a82651db33df" providerId="ADAL" clId="{30727EF4-19E3-4152-B745-AA131504CBD7}" dt="2018-09-19T21:19:10.434" v="4147" actId="20577"/>
          <ac:spMkLst>
            <pc:docMk/>
            <pc:sldMk cId="1108767566" sldId="330"/>
            <ac:spMk id="3" creationId="{00000000-0000-0000-0000-000000000000}"/>
          </ac:spMkLst>
        </pc:spChg>
      </pc:sldChg>
      <pc:sldChg chg="modSp">
        <pc:chgData name="SAYERS, Will (Dr)" userId="a3eb3c3d-ac6f-40b8-be0d-a82651db33df" providerId="ADAL" clId="{30727EF4-19E3-4152-B745-AA131504CBD7}" dt="2018-09-19T21:20:43.515" v="4357" actId="20577"/>
        <pc:sldMkLst>
          <pc:docMk/>
          <pc:sldMk cId="3034909752" sldId="333"/>
        </pc:sldMkLst>
        <pc:spChg chg="mod">
          <ac:chgData name="SAYERS, Will (Dr)" userId="a3eb3c3d-ac6f-40b8-be0d-a82651db33df" providerId="ADAL" clId="{30727EF4-19E3-4152-B745-AA131504CBD7}" dt="2018-09-19T21:20:43.515" v="4357" actId="20577"/>
          <ac:spMkLst>
            <pc:docMk/>
            <pc:sldMk cId="3034909752" sldId="333"/>
            <ac:spMk id="3" creationId="{00000000-0000-0000-0000-000000000000}"/>
          </ac:spMkLst>
        </pc:spChg>
      </pc:sldChg>
      <pc:sldChg chg="addSp modSp">
        <pc:chgData name="SAYERS, Will (Dr)" userId="a3eb3c3d-ac6f-40b8-be0d-a82651db33df" providerId="ADAL" clId="{30727EF4-19E3-4152-B745-AA131504CBD7}" dt="2018-09-19T20:26:48.873" v="1309" actId="27636"/>
        <pc:sldMkLst>
          <pc:docMk/>
          <pc:sldMk cId="530271944" sldId="334"/>
        </pc:sldMkLst>
        <pc:spChg chg="mod">
          <ac:chgData name="SAYERS, Will (Dr)" userId="a3eb3c3d-ac6f-40b8-be0d-a82651db33df" providerId="ADAL" clId="{30727EF4-19E3-4152-B745-AA131504CBD7}" dt="2018-09-19T20:26:48.873" v="1309" actId="27636"/>
          <ac:spMkLst>
            <pc:docMk/>
            <pc:sldMk cId="530271944" sldId="334"/>
            <ac:spMk id="3" creationId="{00000000-0000-0000-0000-000000000000}"/>
          </ac:spMkLst>
        </pc:spChg>
        <pc:picChg chg="add mod">
          <ac:chgData name="SAYERS, Will (Dr)" userId="a3eb3c3d-ac6f-40b8-be0d-a82651db33df" providerId="ADAL" clId="{30727EF4-19E3-4152-B745-AA131504CBD7}" dt="2018-09-19T20:26:42.866" v="1307" actId="1076"/>
          <ac:picMkLst>
            <pc:docMk/>
            <pc:sldMk cId="530271944" sldId="334"/>
            <ac:picMk id="5" creationId="{327465B9-15B2-44DC-AB2D-1F7715EC01A6}"/>
          </ac:picMkLst>
        </pc:picChg>
      </pc:sldChg>
      <pc:sldChg chg="modSp">
        <pc:chgData name="SAYERS, Will (Dr)" userId="a3eb3c3d-ac6f-40b8-be0d-a82651db33df" providerId="ADAL" clId="{30727EF4-19E3-4152-B745-AA131504CBD7}" dt="2018-09-19T21:30:35.833" v="5095" actId="20577"/>
        <pc:sldMkLst>
          <pc:docMk/>
          <pc:sldMk cId="1233805520" sldId="335"/>
        </pc:sldMkLst>
        <pc:spChg chg="mod">
          <ac:chgData name="SAYERS, Will (Dr)" userId="a3eb3c3d-ac6f-40b8-be0d-a82651db33df" providerId="ADAL" clId="{30727EF4-19E3-4152-B745-AA131504CBD7}" dt="2018-09-19T21:30:35.833" v="5095" actId="20577"/>
          <ac:spMkLst>
            <pc:docMk/>
            <pc:sldMk cId="1233805520" sldId="335"/>
            <ac:spMk id="3" creationId="{00000000-0000-0000-0000-000000000000}"/>
          </ac:spMkLst>
        </pc:spChg>
      </pc:sldChg>
      <pc:sldChg chg="modSp add ord">
        <pc:chgData name="SAYERS, Will (Dr)" userId="a3eb3c3d-ac6f-40b8-be0d-a82651db33df" providerId="ADAL" clId="{30727EF4-19E3-4152-B745-AA131504CBD7}" dt="2018-09-19T21:32:30.136" v="5237" actId="20577"/>
        <pc:sldMkLst>
          <pc:docMk/>
          <pc:sldMk cId="3027822243" sldId="338"/>
        </pc:sldMkLst>
        <pc:spChg chg="mod">
          <ac:chgData name="SAYERS, Will (Dr)" userId="a3eb3c3d-ac6f-40b8-be0d-a82651db33df" providerId="ADAL" clId="{30727EF4-19E3-4152-B745-AA131504CBD7}" dt="2018-09-19T20:08:10.123" v="515" actId="20577"/>
          <ac:spMkLst>
            <pc:docMk/>
            <pc:sldMk cId="3027822243" sldId="338"/>
            <ac:spMk id="2" creationId="{B2E817D2-E780-43BC-AD7C-A956FE3F7463}"/>
          </ac:spMkLst>
        </pc:spChg>
        <pc:spChg chg="mod">
          <ac:chgData name="SAYERS, Will (Dr)" userId="a3eb3c3d-ac6f-40b8-be0d-a82651db33df" providerId="ADAL" clId="{30727EF4-19E3-4152-B745-AA131504CBD7}" dt="2018-09-19T21:32:30.136" v="5237" actId="20577"/>
          <ac:spMkLst>
            <pc:docMk/>
            <pc:sldMk cId="3027822243" sldId="338"/>
            <ac:spMk id="3" creationId="{B9EEF057-7D39-4858-B609-D0FDCFC1C897}"/>
          </ac:spMkLst>
        </pc:spChg>
      </pc:sldChg>
      <pc:sldChg chg="modSp add del">
        <pc:chgData name="SAYERS, Will (Dr)" userId="a3eb3c3d-ac6f-40b8-be0d-a82651db33df" providerId="ADAL" clId="{30727EF4-19E3-4152-B745-AA131504CBD7}" dt="2018-09-19T20:08:03.885" v="501"/>
        <pc:sldMkLst>
          <pc:docMk/>
          <pc:sldMk cId="4102346391" sldId="338"/>
        </pc:sldMkLst>
        <pc:spChg chg="mod">
          <ac:chgData name="SAYERS, Will (Dr)" userId="a3eb3c3d-ac6f-40b8-be0d-a82651db33df" providerId="ADAL" clId="{30727EF4-19E3-4152-B745-AA131504CBD7}" dt="2018-09-19T20:08:03.885" v="501"/>
          <ac:spMkLst>
            <pc:docMk/>
            <pc:sldMk cId="4102346391" sldId="338"/>
            <ac:spMk id="3" creationId="{A2DD8FEE-F3A2-4BEE-9F0C-70907D72390C}"/>
          </ac:spMkLst>
        </pc:spChg>
      </pc:sldChg>
      <pc:sldChg chg="addSp modSp add ord">
        <pc:chgData name="SAYERS, Will (Dr)" userId="a3eb3c3d-ac6f-40b8-be0d-a82651db33df" providerId="ADAL" clId="{30727EF4-19E3-4152-B745-AA131504CBD7}" dt="2018-09-19T20:29:35.614" v="1416" actId="20577"/>
        <pc:sldMkLst>
          <pc:docMk/>
          <pc:sldMk cId="1885111417" sldId="339"/>
        </pc:sldMkLst>
        <pc:spChg chg="mod">
          <ac:chgData name="SAYERS, Will (Dr)" userId="a3eb3c3d-ac6f-40b8-be0d-a82651db33df" providerId="ADAL" clId="{30727EF4-19E3-4152-B745-AA131504CBD7}" dt="2018-09-19T20:21:40.634" v="1110" actId="20577"/>
          <ac:spMkLst>
            <pc:docMk/>
            <pc:sldMk cId="1885111417" sldId="339"/>
            <ac:spMk id="2" creationId="{69E55AFF-CDBD-45C5-A39C-14A5B3EC8D4D}"/>
          </ac:spMkLst>
        </pc:spChg>
        <pc:spChg chg="mod">
          <ac:chgData name="SAYERS, Will (Dr)" userId="a3eb3c3d-ac6f-40b8-be0d-a82651db33df" providerId="ADAL" clId="{30727EF4-19E3-4152-B745-AA131504CBD7}" dt="2018-09-19T20:29:35.614" v="1416" actId="20577"/>
          <ac:spMkLst>
            <pc:docMk/>
            <pc:sldMk cId="1885111417" sldId="339"/>
            <ac:spMk id="3" creationId="{0CB30163-DDA9-49BB-B127-8112C63BE365}"/>
          </ac:spMkLst>
        </pc:spChg>
        <pc:picChg chg="add mod">
          <ac:chgData name="SAYERS, Will (Dr)" userId="a3eb3c3d-ac6f-40b8-be0d-a82651db33df" providerId="ADAL" clId="{30727EF4-19E3-4152-B745-AA131504CBD7}" dt="2018-09-19T20:15:49.047" v="731" actId="1076"/>
          <ac:picMkLst>
            <pc:docMk/>
            <pc:sldMk cId="1885111417" sldId="339"/>
            <ac:picMk id="4" creationId="{8BD3E3E3-5814-4513-8B98-A62B6D8E562A}"/>
          </ac:picMkLst>
        </pc:picChg>
      </pc:sldChg>
      <pc:sldChg chg="add del">
        <pc:chgData name="SAYERS, Will (Dr)" userId="a3eb3c3d-ac6f-40b8-be0d-a82651db33df" providerId="ADAL" clId="{30727EF4-19E3-4152-B745-AA131504CBD7}" dt="2018-09-19T20:25:55.257" v="1266"/>
        <pc:sldMkLst>
          <pc:docMk/>
          <pc:sldMk cId="918584285" sldId="340"/>
        </pc:sldMkLst>
      </pc:sldChg>
      <pc:sldChg chg="modSp add">
        <pc:chgData name="SAYERS, Will (Dr)" userId="a3eb3c3d-ac6f-40b8-be0d-a82651db33df" providerId="ADAL" clId="{30727EF4-19E3-4152-B745-AA131504CBD7}" dt="2018-09-19T21:09:38.543" v="3520" actId="20577"/>
        <pc:sldMkLst>
          <pc:docMk/>
          <pc:sldMk cId="3375917542" sldId="340"/>
        </pc:sldMkLst>
        <pc:spChg chg="mod">
          <ac:chgData name="SAYERS, Will (Dr)" userId="a3eb3c3d-ac6f-40b8-be0d-a82651db33df" providerId="ADAL" clId="{30727EF4-19E3-4152-B745-AA131504CBD7}" dt="2018-09-19T20:29:55.275" v="1424" actId="20577"/>
          <ac:spMkLst>
            <pc:docMk/>
            <pc:sldMk cId="3375917542" sldId="340"/>
            <ac:spMk id="2" creationId="{69E55AFF-CDBD-45C5-A39C-14A5B3EC8D4D}"/>
          </ac:spMkLst>
        </pc:spChg>
        <pc:spChg chg="mod">
          <ac:chgData name="SAYERS, Will (Dr)" userId="a3eb3c3d-ac6f-40b8-be0d-a82651db33df" providerId="ADAL" clId="{30727EF4-19E3-4152-B745-AA131504CBD7}" dt="2018-09-19T21:09:38.543" v="3520" actId="20577"/>
          <ac:spMkLst>
            <pc:docMk/>
            <pc:sldMk cId="3375917542" sldId="340"/>
            <ac:spMk id="3" creationId="{0CB30163-DDA9-49BB-B127-8112C63BE3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5D379-32E5-4518-B113-6CDEB0865324}" type="datetimeFigureOut">
              <a:rPr lang="en-GB" smtClean="0"/>
              <a:t>20/09/2019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2C2445-2DFA-4D49-B1EA-2B9DE7A72CEC}" type="slidenum">
              <a:rPr lang="en-GB" smtClean="0"/>
              <a:t>‹#›</a:t>
            </a:fld>
            <a:endParaRPr lang="en-GB"/>
          </a:p>
        </p:txBody>
      </p:sp>
    </p:spTree>
    <p:extLst>
      <p:ext uri="{BB962C8B-B14F-4D97-AF65-F5344CB8AC3E}">
        <p14:creationId xmlns:p14="http://schemas.microsoft.com/office/powerpoint/2010/main" val="422080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2C2445-2DFA-4D49-B1EA-2B9DE7A72CEC}" type="slidenum">
              <a:rPr lang="en-GB" smtClean="0"/>
              <a:t>2</a:t>
            </a:fld>
            <a:endParaRPr lang="en-GB"/>
          </a:p>
        </p:txBody>
      </p:sp>
    </p:spTree>
    <p:extLst>
      <p:ext uri="{BB962C8B-B14F-4D97-AF65-F5344CB8AC3E}">
        <p14:creationId xmlns:p14="http://schemas.microsoft.com/office/powerpoint/2010/main" val="32700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20</a:t>
            </a:fld>
            <a:endParaRPr lang="en-GB"/>
          </a:p>
        </p:txBody>
      </p:sp>
    </p:spTree>
    <p:extLst>
      <p:ext uri="{BB962C8B-B14F-4D97-AF65-F5344CB8AC3E}">
        <p14:creationId xmlns:p14="http://schemas.microsoft.com/office/powerpoint/2010/main" val="1137886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baseline="0" dirty="0"/>
              <a:t>There is such a thing as a dynamic variable, which still has an associated type, but the type is determined at run-time rather than at compile time. This is beyond the scope of this module,  but worth noting as a concept that C# does support. Dynamic variables are best steered clear of unless they are a necessity, as you lose some of the benefits of type-safety.</a:t>
            </a:r>
          </a:p>
          <a:p>
            <a:endParaRPr lang="en-GB" baseline="0" dirty="0"/>
          </a:p>
          <a:p>
            <a:r>
              <a:rPr lang="en-GB" baseline="0" dirty="0"/>
              <a:t>For a full list of variable types available, see recommended reading, available on </a:t>
            </a:r>
            <a:r>
              <a:rPr lang="en-GB" baseline="0" dirty="0" err="1"/>
              <a:t>moodle</a:t>
            </a:r>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24</a:t>
            </a:fld>
            <a:endParaRPr lang="en-GB"/>
          </a:p>
        </p:txBody>
      </p:sp>
    </p:spTree>
    <p:extLst>
      <p:ext uri="{BB962C8B-B14F-4D97-AF65-F5344CB8AC3E}">
        <p14:creationId xmlns:p14="http://schemas.microsoft.com/office/powerpoint/2010/main" val="1306712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25</a:t>
            </a:fld>
            <a:endParaRPr lang="en-GB"/>
          </a:p>
        </p:txBody>
      </p:sp>
    </p:spTree>
    <p:extLst>
      <p:ext uri="{BB962C8B-B14F-4D97-AF65-F5344CB8AC3E}">
        <p14:creationId xmlns:p14="http://schemas.microsoft.com/office/powerpoint/2010/main" val="3413707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28</a:t>
            </a:fld>
            <a:endParaRPr lang="en-GB"/>
          </a:p>
        </p:txBody>
      </p:sp>
    </p:spTree>
    <p:extLst>
      <p:ext uri="{BB962C8B-B14F-4D97-AF65-F5344CB8AC3E}">
        <p14:creationId xmlns:p14="http://schemas.microsoft.com/office/powerpoint/2010/main" val="423894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CAT = runs whole years</a:t>
            </a:r>
          </a:p>
          <a:p>
            <a:endParaRPr lang="en-US" dirty="0"/>
          </a:p>
        </p:txBody>
      </p:sp>
      <p:sp>
        <p:nvSpPr>
          <p:cNvPr id="4" name="Slide Number Placeholder 3"/>
          <p:cNvSpPr>
            <a:spLocks noGrp="1"/>
          </p:cNvSpPr>
          <p:nvPr>
            <p:ph type="sldNum" sz="quarter" idx="10"/>
          </p:nvPr>
        </p:nvSpPr>
        <p:spPr/>
        <p:txBody>
          <a:bodyPr/>
          <a:lstStyle/>
          <a:p>
            <a:fld id="{E22C2445-2DFA-4D49-B1EA-2B9DE7A72CEC}" type="slidenum">
              <a:rPr lang="en-GB" smtClean="0"/>
              <a:t>3</a:t>
            </a:fld>
            <a:endParaRPr lang="en-GB"/>
          </a:p>
        </p:txBody>
      </p:sp>
    </p:spTree>
    <p:extLst>
      <p:ext uri="{BB962C8B-B14F-4D97-AF65-F5344CB8AC3E}">
        <p14:creationId xmlns:p14="http://schemas.microsoft.com/office/powerpoint/2010/main" val="63734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2C2445-2DFA-4D49-B1EA-2B9DE7A72CEC}" type="slidenum">
              <a:rPr lang="en-GB" smtClean="0"/>
              <a:t>4</a:t>
            </a:fld>
            <a:endParaRPr lang="en-GB"/>
          </a:p>
        </p:txBody>
      </p:sp>
    </p:spTree>
    <p:extLst>
      <p:ext uri="{BB962C8B-B14F-4D97-AF65-F5344CB8AC3E}">
        <p14:creationId xmlns:p14="http://schemas.microsoft.com/office/powerpoint/2010/main" val="40826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a:t>
            </a:r>
            <a:r>
              <a:rPr lang="en-GB" baseline="0" dirty="0"/>
              <a:t> options and information about the currently selected (in the hierarchy or the project window) game object</a:t>
            </a:r>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9</a:t>
            </a:fld>
            <a:endParaRPr lang="en-GB"/>
          </a:p>
        </p:txBody>
      </p:sp>
    </p:spTree>
    <p:extLst>
      <p:ext uri="{BB962C8B-B14F-4D97-AF65-F5344CB8AC3E}">
        <p14:creationId xmlns:p14="http://schemas.microsoft.com/office/powerpoint/2010/main" val="384622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all objects in the current</a:t>
            </a:r>
            <a:r>
              <a:rPr lang="en-GB" baseline="0" dirty="0"/>
              <a:t> scene and how they relate to each other.</a:t>
            </a:r>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10</a:t>
            </a:fld>
            <a:endParaRPr lang="en-GB"/>
          </a:p>
        </p:txBody>
      </p:sp>
    </p:spTree>
    <p:extLst>
      <p:ext uri="{BB962C8B-B14F-4D97-AF65-F5344CB8AC3E}">
        <p14:creationId xmlns:p14="http://schemas.microsoft.com/office/powerpoint/2010/main" val="1856355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Scene – displays a</a:t>
            </a:r>
            <a:r>
              <a:rPr lang="en-GB" baseline="0" dirty="0"/>
              <a:t> </a:t>
            </a:r>
            <a:r>
              <a:rPr lang="en-GB" baseline="0" dirty="0" err="1"/>
              <a:t>manipulatable</a:t>
            </a:r>
            <a:r>
              <a:rPr lang="en-GB" baseline="0" dirty="0"/>
              <a:t> representation of the current scene. Also note the game tab, switching to this will display a render of the current scene.</a:t>
            </a:r>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11</a:t>
            </a:fld>
            <a:endParaRPr lang="en-GB"/>
          </a:p>
        </p:txBody>
      </p:sp>
    </p:spTree>
    <p:extLst>
      <p:ext uri="{BB962C8B-B14F-4D97-AF65-F5344CB8AC3E}">
        <p14:creationId xmlns:p14="http://schemas.microsoft.com/office/powerpoint/2010/main" val="301334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Project tab</a:t>
            </a:r>
            <a:r>
              <a:rPr lang="en-GB" baseline="0" dirty="0"/>
              <a:t> will show the current folder hierarchy on the disk, and allow you to select files and insert them into the current scene, load scenes, etc.</a:t>
            </a:r>
          </a:p>
          <a:p>
            <a:endParaRPr lang="en-GB" baseline="0" dirty="0"/>
          </a:p>
          <a:p>
            <a:r>
              <a:rPr lang="en-GB" baseline="0" dirty="0"/>
              <a:t>You should make an effort to create a sensible folder hierarchy to use for your Unity project.</a:t>
            </a:r>
            <a:endParaRPr lang="en-GB" dirty="0"/>
          </a:p>
        </p:txBody>
      </p:sp>
      <p:sp>
        <p:nvSpPr>
          <p:cNvPr id="4" name="Slide Number Placeholder 3"/>
          <p:cNvSpPr>
            <a:spLocks noGrp="1"/>
          </p:cNvSpPr>
          <p:nvPr>
            <p:ph type="sldNum" sz="quarter" idx="10"/>
          </p:nvPr>
        </p:nvSpPr>
        <p:spPr/>
        <p:txBody>
          <a:bodyPr/>
          <a:lstStyle/>
          <a:p>
            <a:fld id="{E22C2445-2DFA-4D49-B1EA-2B9DE7A72CEC}" type="slidenum">
              <a:rPr lang="en-GB" smtClean="0"/>
              <a:t>12</a:t>
            </a:fld>
            <a:endParaRPr lang="en-GB"/>
          </a:p>
        </p:txBody>
      </p:sp>
    </p:spTree>
    <p:extLst>
      <p:ext uri="{BB962C8B-B14F-4D97-AF65-F5344CB8AC3E}">
        <p14:creationId xmlns:p14="http://schemas.microsoft.com/office/powerpoint/2010/main" val="1591539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2C2445-2DFA-4D49-B1EA-2B9DE7A72CEC}" type="slidenum">
              <a:rPr lang="en-GB" smtClean="0"/>
              <a:t>13</a:t>
            </a:fld>
            <a:endParaRPr lang="en-GB"/>
          </a:p>
        </p:txBody>
      </p:sp>
    </p:spTree>
    <p:extLst>
      <p:ext uri="{BB962C8B-B14F-4D97-AF65-F5344CB8AC3E}">
        <p14:creationId xmlns:p14="http://schemas.microsoft.com/office/powerpoint/2010/main" val="1522902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22C2445-2DFA-4D49-B1EA-2B9DE7A72CEC}" type="slidenum">
              <a:rPr lang="en-GB" smtClean="0"/>
              <a:t>19</a:t>
            </a:fld>
            <a:endParaRPr lang="en-GB"/>
          </a:p>
        </p:txBody>
      </p:sp>
    </p:spTree>
    <p:extLst>
      <p:ext uri="{BB962C8B-B14F-4D97-AF65-F5344CB8AC3E}">
        <p14:creationId xmlns:p14="http://schemas.microsoft.com/office/powerpoint/2010/main" val="435924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5486"/>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259632" y="1545332"/>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B3C052-D9C3-483C-9BE1-4EA46150CF3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192106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B3C052-D9C3-483C-9BE1-4EA46150CF3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258045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B3C052-D9C3-483C-9BE1-4EA46150CF3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358261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205979"/>
            <a:ext cx="7931224" cy="624428"/>
          </a:xfrm>
        </p:spPr>
        <p:txBody>
          <a:bodyPr>
            <a:normAutofit/>
          </a:bodyPr>
          <a:lstStyle>
            <a:lvl1pPr algn="l">
              <a:defRPr sz="2800"/>
            </a:lvl1pPr>
          </a:lstStyle>
          <a:p>
            <a:r>
              <a:rPr lang="en-US"/>
              <a:t>Click to edit Master title style</a:t>
            </a:r>
            <a:endParaRPr lang="en-US" dirty="0"/>
          </a:p>
        </p:txBody>
      </p:sp>
      <p:sp>
        <p:nvSpPr>
          <p:cNvPr id="3" name="Content Placeholder 2"/>
          <p:cNvSpPr>
            <a:spLocks noGrp="1"/>
          </p:cNvSpPr>
          <p:nvPr>
            <p:ph idx="1"/>
          </p:nvPr>
        </p:nvSpPr>
        <p:spPr>
          <a:xfrm>
            <a:off x="457200" y="915566"/>
            <a:ext cx="8229600" cy="3679057"/>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3C052-D9C3-483C-9BE1-4EA46150CF3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12540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699542"/>
            <a:ext cx="7772400" cy="1021557"/>
          </a:xfrm>
        </p:spPr>
        <p:txBody>
          <a:bodyPr anchor="t">
            <a:noAutofit/>
          </a:bodyPr>
          <a:lstStyle>
            <a:lvl1pPr algn="l">
              <a:defRPr sz="3600" b="1" cap="all"/>
            </a:lvl1pPr>
          </a:lstStyle>
          <a:p>
            <a:r>
              <a:rPr lang="en-US"/>
              <a:t>Click to edit Master title style</a:t>
            </a:r>
            <a:endParaRPr lang="en-US" dirty="0"/>
          </a:p>
        </p:txBody>
      </p:sp>
      <p:sp>
        <p:nvSpPr>
          <p:cNvPr id="3" name="Text Placeholder 2"/>
          <p:cNvSpPr>
            <a:spLocks noGrp="1"/>
          </p:cNvSpPr>
          <p:nvPr>
            <p:ph type="body" idx="1"/>
          </p:nvPr>
        </p:nvSpPr>
        <p:spPr>
          <a:xfrm>
            <a:off x="722313" y="339502"/>
            <a:ext cx="7772400" cy="360040"/>
          </a:xfrm>
        </p:spPr>
        <p:txBody>
          <a:bodyPr anchor="b"/>
          <a:lstStyle>
            <a:lvl1pPr marL="0" indent="0">
              <a:buNone/>
              <a:defRPr sz="2000">
                <a:solidFill>
                  <a:schemeClr val="tx1">
                    <a:tint val="75000"/>
                  </a:schemeClr>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3C052-D9C3-483C-9BE1-4EA46150CF35}"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49A195-84FF-402B-80CA-1B47E41E0889}" type="slidenum">
              <a:rPr lang="en-US" smtClean="0"/>
              <a:t>‹#›</a:t>
            </a:fld>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386423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205979"/>
            <a:ext cx="7931224" cy="857250"/>
          </a:xfrm>
        </p:spPr>
        <p:txBody>
          <a:bodyPr>
            <a:normAutofit/>
          </a:bodyPr>
          <a:lstStyle>
            <a:lvl1pPr algn="ctr">
              <a:defRPr sz="3600"/>
            </a:lvl1pPr>
          </a:lstStyle>
          <a:p>
            <a:r>
              <a:rPr lang="en-US"/>
              <a:t>Click to edit Master title style</a:t>
            </a:r>
            <a:endParaRPr lang="en-US" dirty="0"/>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B3C052-D9C3-483C-9BE1-4EA46150CF35}"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9A195-84FF-402B-80CA-1B47E41E0889}"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107303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B3C052-D9C3-483C-9BE1-4EA46150CF35}"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161026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B3C052-D9C3-483C-9BE1-4EA46150CF35}"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49A195-84FF-402B-80CA-1B47E41E0889}" type="slidenum">
              <a:rPr lang="en-US" smtClean="0"/>
              <a:t>‹#›</a:t>
            </a:fld>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95486"/>
            <a:ext cx="761905" cy="634921"/>
          </a:xfrm>
          <a:prstGeom prst="rect">
            <a:avLst/>
          </a:prstGeom>
        </p:spPr>
      </p:pic>
    </p:spTree>
    <p:extLst>
      <p:ext uri="{BB962C8B-B14F-4D97-AF65-F5344CB8AC3E}">
        <p14:creationId xmlns:p14="http://schemas.microsoft.com/office/powerpoint/2010/main" val="139564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3C052-D9C3-483C-9BE1-4EA46150CF35}"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135499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3C052-D9C3-483C-9BE1-4EA46150CF35}"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413211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68144" y="416434"/>
            <a:ext cx="3110136" cy="64314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323528" y="411510"/>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868144" y="1059582"/>
            <a:ext cx="3110136" cy="3600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3C052-D9C3-483C-9BE1-4EA46150CF35}"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49A195-84FF-402B-80CA-1B47E41E0889}" type="slidenum">
              <a:rPr lang="en-US" smtClean="0"/>
              <a:t>‹#›</a:t>
            </a:fld>
            <a:endParaRPr lang="en-US"/>
          </a:p>
        </p:txBody>
      </p:sp>
    </p:spTree>
    <p:extLst>
      <p:ext uri="{BB962C8B-B14F-4D97-AF65-F5344CB8AC3E}">
        <p14:creationId xmlns:p14="http://schemas.microsoft.com/office/powerpoint/2010/main" val="418860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AB3C052-D9C3-483C-9BE1-4EA46150CF35}" type="datetimeFigureOut">
              <a:rPr lang="en-US" smtClean="0"/>
              <a:t>9/20/2019</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F49A195-84FF-402B-80CA-1B47E41E0889}" type="slidenum">
              <a:rPr lang="en-US" smtClean="0"/>
              <a:t>‹#›</a:t>
            </a:fld>
            <a:endParaRPr lang="en-US"/>
          </a:p>
        </p:txBody>
      </p:sp>
    </p:spTree>
    <p:extLst>
      <p:ext uri="{BB962C8B-B14F-4D97-AF65-F5344CB8AC3E}">
        <p14:creationId xmlns:p14="http://schemas.microsoft.com/office/powerpoint/2010/main" val="3555850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dirty="0"/>
              <a:t>Introduction to C# and Unity</a:t>
            </a:r>
            <a:endParaRPr lang="en-US" dirty="0"/>
          </a:p>
        </p:txBody>
      </p:sp>
      <p:sp>
        <p:nvSpPr>
          <p:cNvPr id="7" name="Text Placeholder 6"/>
          <p:cNvSpPr>
            <a:spLocks noGrp="1"/>
          </p:cNvSpPr>
          <p:nvPr>
            <p:ph type="body" idx="1"/>
          </p:nvPr>
        </p:nvSpPr>
        <p:spPr/>
        <p:txBody>
          <a:bodyPr>
            <a:normAutofit fontScale="92500" lnSpcReduction="10000"/>
          </a:bodyPr>
          <a:lstStyle/>
          <a:p>
            <a:r>
              <a:rPr lang="en-GB" dirty="0"/>
              <a:t>CT4026 – Games Engine Scripting</a:t>
            </a:r>
            <a:endParaRPr lang="en-US" dirty="0"/>
          </a:p>
        </p:txBody>
      </p:sp>
    </p:spTree>
    <p:extLst>
      <p:ext uri="{BB962C8B-B14F-4D97-AF65-F5344CB8AC3E}">
        <p14:creationId xmlns:p14="http://schemas.microsoft.com/office/powerpoint/2010/main" val="1697754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Unity – </a:t>
            </a:r>
            <a:r>
              <a:rPr lang="en-GB" dirty="0" err="1"/>
              <a:t>Heirarchy</a:t>
            </a:r>
            <a:r>
              <a:rPr lang="en-GB" dirty="0"/>
              <a:t>	</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3" y="915988"/>
            <a:ext cx="6060333" cy="3678237"/>
          </a:xfrm>
        </p:spPr>
      </p:pic>
    </p:spTree>
    <p:extLst>
      <p:ext uri="{BB962C8B-B14F-4D97-AF65-F5344CB8AC3E}">
        <p14:creationId xmlns:p14="http://schemas.microsoft.com/office/powerpoint/2010/main" val="418932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Unity - Scene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3" y="915988"/>
            <a:ext cx="6060333" cy="3678237"/>
          </a:xfrm>
        </p:spPr>
      </p:pic>
    </p:spTree>
    <p:extLst>
      <p:ext uri="{BB962C8B-B14F-4D97-AF65-F5344CB8AC3E}">
        <p14:creationId xmlns:p14="http://schemas.microsoft.com/office/powerpoint/2010/main" val="2901339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Unity - Project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3" y="915988"/>
            <a:ext cx="6060333" cy="3678237"/>
          </a:xfrm>
        </p:spPr>
      </p:pic>
    </p:spTree>
    <p:extLst>
      <p:ext uri="{BB962C8B-B14F-4D97-AF65-F5344CB8AC3E}">
        <p14:creationId xmlns:p14="http://schemas.microsoft.com/office/powerpoint/2010/main" val="7705641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Unity folder structure</a:t>
            </a:r>
          </a:p>
        </p:txBody>
      </p:sp>
      <p:sp>
        <p:nvSpPr>
          <p:cNvPr id="3" name="Content Placeholder 2"/>
          <p:cNvSpPr>
            <a:spLocks noGrp="1"/>
          </p:cNvSpPr>
          <p:nvPr>
            <p:ph idx="1"/>
          </p:nvPr>
        </p:nvSpPr>
        <p:spPr/>
        <p:txBody>
          <a:bodyPr/>
          <a:lstStyle/>
          <a:p>
            <a:r>
              <a:rPr lang="en-GB" dirty="0"/>
              <a:t>In the assets section of Unity, you can create a folder structure to contain the assets for your game</a:t>
            </a:r>
          </a:p>
          <a:p>
            <a:r>
              <a:rPr lang="en-GB" dirty="0"/>
              <a:t>A sensible start would be to have top-level Scripts, Prefabs,  Materials, Effects, Scenes &amp; Textures folders</a:t>
            </a:r>
          </a:p>
          <a:p>
            <a:pPr lvl="1"/>
            <a:r>
              <a:rPr lang="en-GB" dirty="0"/>
              <a:t>Then customise this with additional folders either at the top-level or lower in the hierarchy</a:t>
            </a:r>
          </a:p>
          <a:p>
            <a:pPr lvl="1"/>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3075806"/>
            <a:ext cx="4751512" cy="1945857"/>
          </a:xfrm>
          <a:prstGeom prst="rect">
            <a:avLst/>
          </a:prstGeom>
        </p:spPr>
      </p:pic>
    </p:spTree>
    <p:extLst>
      <p:ext uri="{BB962C8B-B14F-4D97-AF65-F5344CB8AC3E}">
        <p14:creationId xmlns:p14="http://schemas.microsoft.com/office/powerpoint/2010/main" val="3979597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scripts</a:t>
            </a:r>
          </a:p>
        </p:txBody>
      </p:sp>
      <p:sp>
        <p:nvSpPr>
          <p:cNvPr id="3" name="Content Placeholder 2"/>
          <p:cNvSpPr>
            <a:spLocks noGrp="1"/>
          </p:cNvSpPr>
          <p:nvPr>
            <p:ph idx="1"/>
          </p:nvPr>
        </p:nvSpPr>
        <p:spPr/>
        <p:txBody>
          <a:bodyPr/>
          <a:lstStyle/>
          <a:p>
            <a:r>
              <a:rPr lang="en-US" dirty="0"/>
              <a:t>All scripts should be within the “scripts” folder, or sub-folders of this folder</a:t>
            </a:r>
          </a:p>
          <a:p>
            <a:r>
              <a:rPr lang="en-US" dirty="0"/>
              <a:t>Unity will create a Visual Studio project when you first add a script, and will keep this project up to date for you as you add scripts</a:t>
            </a:r>
          </a:p>
          <a:p>
            <a:r>
              <a:rPr lang="en-US" dirty="0"/>
              <a:t>When you create a script, Unity includes some default code, which we’ll now have a look at</a:t>
            </a:r>
          </a:p>
        </p:txBody>
      </p:sp>
    </p:spTree>
    <p:extLst>
      <p:ext uri="{BB962C8B-B14F-4D97-AF65-F5344CB8AC3E}">
        <p14:creationId xmlns:p14="http://schemas.microsoft.com/office/powerpoint/2010/main" val="1247453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5AFF-CDBD-45C5-A39C-14A5B3EC8D4D}"/>
              </a:ext>
            </a:extLst>
          </p:cNvPr>
          <p:cNvSpPr>
            <a:spLocks noGrp="1"/>
          </p:cNvSpPr>
          <p:nvPr>
            <p:ph type="title"/>
          </p:nvPr>
        </p:nvSpPr>
        <p:spPr/>
        <p:txBody>
          <a:bodyPr/>
          <a:lstStyle/>
          <a:p>
            <a:r>
              <a:rPr lang="en-GB" dirty="0"/>
              <a:t>Using statements</a:t>
            </a:r>
          </a:p>
        </p:txBody>
      </p:sp>
      <p:sp>
        <p:nvSpPr>
          <p:cNvPr id="3" name="Content Placeholder 2">
            <a:extLst>
              <a:ext uri="{FF2B5EF4-FFF2-40B4-BE49-F238E27FC236}">
                <a16:creationId xmlns:a16="http://schemas.microsoft.com/office/drawing/2014/main" id="{0CB30163-DDA9-49BB-B127-8112C63BE365}"/>
              </a:ext>
            </a:extLst>
          </p:cNvPr>
          <p:cNvSpPr>
            <a:spLocks noGrp="1"/>
          </p:cNvSpPr>
          <p:nvPr>
            <p:ph idx="1"/>
          </p:nvPr>
        </p:nvSpPr>
        <p:spPr>
          <a:xfrm>
            <a:off x="457200" y="915566"/>
            <a:ext cx="5410944" cy="3679057"/>
          </a:xfrm>
        </p:spPr>
        <p:txBody>
          <a:bodyPr/>
          <a:lstStyle/>
          <a:p>
            <a:r>
              <a:rPr lang="en-GB" dirty="0"/>
              <a:t>The using statements at the top allow us to use parts of the Unity API and the .NET framework in our code</a:t>
            </a:r>
          </a:p>
        </p:txBody>
      </p:sp>
      <p:pic>
        <p:nvPicPr>
          <p:cNvPr id="4" name="Content Placeholder 3">
            <a:extLst>
              <a:ext uri="{FF2B5EF4-FFF2-40B4-BE49-F238E27FC236}">
                <a16:creationId xmlns:a16="http://schemas.microsoft.com/office/drawing/2014/main" id="{8BD3E3E3-5814-4513-8B98-A62B6D8E56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771550"/>
            <a:ext cx="2973609" cy="2651075"/>
          </a:xfrm>
          <a:prstGeom prst="rect">
            <a:avLst/>
          </a:prstGeom>
        </p:spPr>
      </p:pic>
    </p:spTree>
    <p:extLst>
      <p:ext uri="{BB962C8B-B14F-4D97-AF65-F5344CB8AC3E}">
        <p14:creationId xmlns:p14="http://schemas.microsoft.com/office/powerpoint/2010/main" val="1885111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5AFF-CDBD-45C5-A39C-14A5B3EC8D4D}"/>
              </a:ext>
            </a:extLst>
          </p:cNvPr>
          <p:cNvSpPr>
            <a:spLocks noGrp="1"/>
          </p:cNvSpPr>
          <p:nvPr>
            <p:ph type="title"/>
          </p:nvPr>
        </p:nvSpPr>
        <p:spPr/>
        <p:txBody>
          <a:bodyPr/>
          <a:lstStyle/>
          <a:p>
            <a:r>
              <a:rPr lang="en-GB" dirty="0"/>
              <a:t>Class? </a:t>
            </a:r>
          </a:p>
        </p:txBody>
      </p:sp>
      <p:sp>
        <p:nvSpPr>
          <p:cNvPr id="3" name="Content Placeholder 2">
            <a:extLst>
              <a:ext uri="{FF2B5EF4-FFF2-40B4-BE49-F238E27FC236}">
                <a16:creationId xmlns:a16="http://schemas.microsoft.com/office/drawing/2014/main" id="{0CB30163-DDA9-49BB-B127-8112C63BE365}"/>
              </a:ext>
            </a:extLst>
          </p:cNvPr>
          <p:cNvSpPr>
            <a:spLocks noGrp="1"/>
          </p:cNvSpPr>
          <p:nvPr>
            <p:ph idx="1"/>
          </p:nvPr>
        </p:nvSpPr>
        <p:spPr>
          <a:xfrm>
            <a:off x="457200" y="915566"/>
            <a:ext cx="5410944" cy="3679057"/>
          </a:xfrm>
        </p:spPr>
        <p:txBody>
          <a:bodyPr>
            <a:normAutofit fontScale="92500" lnSpcReduction="10000"/>
          </a:bodyPr>
          <a:lstStyle/>
          <a:p>
            <a:r>
              <a:rPr lang="en-GB" dirty="0"/>
              <a:t>public class test : </a:t>
            </a:r>
            <a:r>
              <a:rPr lang="en-GB" dirty="0" err="1"/>
              <a:t>MonoBehaviour</a:t>
            </a:r>
            <a:endParaRPr lang="en-GB" dirty="0"/>
          </a:p>
          <a:p>
            <a:r>
              <a:rPr lang="en-GB" dirty="0"/>
              <a:t>A class is a “complex variable”</a:t>
            </a:r>
          </a:p>
          <a:p>
            <a:pPr lvl="1"/>
            <a:r>
              <a:rPr lang="en-GB" dirty="0"/>
              <a:t>More on this later</a:t>
            </a:r>
          </a:p>
          <a:p>
            <a:r>
              <a:rPr lang="en-GB" dirty="0"/>
              <a:t>This class “inherits” from </a:t>
            </a:r>
            <a:r>
              <a:rPr lang="en-GB" dirty="0" err="1"/>
              <a:t>MonoBehaviour</a:t>
            </a:r>
            <a:r>
              <a:rPr lang="en-GB" dirty="0"/>
              <a:t>, which for now, just think of as meaning you can use the functions and methods that </a:t>
            </a:r>
            <a:r>
              <a:rPr lang="en-GB" dirty="0" err="1"/>
              <a:t>MonoBehaviour</a:t>
            </a:r>
            <a:r>
              <a:rPr lang="en-GB" dirty="0"/>
              <a:t> supplies</a:t>
            </a:r>
          </a:p>
          <a:p>
            <a:r>
              <a:rPr lang="en-GB" dirty="0"/>
              <a:t>Everything between the curly braces after the line with “class” is part of that class</a:t>
            </a:r>
          </a:p>
        </p:txBody>
      </p:sp>
      <p:pic>
        <p:nvPicPr>
          <p:cNvPr id="4" name="Content Placeholder 3">
            <a:extLst>
              <a:ext uri="{FF2B5EF4-FFF2-40B4-BE49-F238E27FC236}">
                <a16:creationId xmlns:a16="http://schemas.microsoft.com/office/drawing/2014/main" id="{8BD3E3E3-5814-4513-8B98-A62B6D8E56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144" y="771550"/>
            <a:ext cx="2973609" cy="2651075"/>
          </a:xfrm>
          <a:prstGeom prst="rect">
            <a:avLst/>
          </a:prstGeom>
        </p:spPr>
      </p:pic>
    </p:spTree>
    <p:extLst>
      <p:ext uri="{BB962C8B-B14F-4D97-AF65-F5344CB8AC3E}">
        <p14:creationId xmlns:p14="http://schemas.microsoft.com/office/powerpoint/2010/main" val="3375917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Newly added script – methods/functions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01223" y="771550"/>
            <a:ext cx="2973609" cy="2651075"/>
          </a:xfrm>
          <a:prstGeom prst="rect">
            <a:avLst/>
          </a:prstGeom>
        </p:spPr>
      </p:pic>
      <p:sp>
        <p:nvSpPr>
          <p:cNvPr id="5" name="TextBox 4"/>
          <p:cNvSpPr txBox="1"/>
          <p:nvPr/>
        </p:nvSpPr>
        <p:spPr>
          <a:xfrm>
            <a:off x="467544" y="830407"/>
            <a:ext cx="5400600" cy="2677656"/>
          </a:xfrm>
          <a:prstGeom prst="rect">
            <a:avLst/>
          </a:prstGeom>
          <a:noFill/>
        </p:spPr>
        <p:txBody>
          <a:bodyPr wrap="square" rtlCol="0">
            <a:spAutoFit/>
          </a:bodyPr>
          <a:lstStyle/>
          <a:p>
            <a:pPr marL="342900" indent="-342900">
              <a:buFont typeface="Arial" charset="0"/>
              <a:buChar char="•"/>
            </a:pPr>
            <a:r>
              <a:rPr lang="en-US" sz="1400" dirty="0"/>
              <a:t>A method/function is a chunk of code that can be run. It:</a:t>
            </a:r>
          </a:p>
          <a:p>
            <a:pPr marL="800100" lvl="1" indent="-342900">
              <a:buFont typeface="Arial" charset="0"/>
              <a:buChar char="•"/>
            </a:pPr>
            <a:r>
              <a:rPr lang="en-US" sz="1400" dirty="0"/>
              <a:t>starts with a name</a:t>
            </a:r>
          </a:p>
          <a:p>
            <a:pPr marL="800100" lvl="1" indent="-342900">
              <a:buFont typeface="Arial" charset="0"/>
              <a:buChar char="•"/>
            </a:pPr>
            <a:r>
              <a:rPr lang="en-US" sz="1400" dirty="0"/>
              <a:t>has a list of parameters between two brackets (or an empty pair of brackets)</a:t>
            </a:r>
          </a:p>
          <a:p>
            <a:pPr marL="800100" lvl="1" indent="-342900">
              <a:buFont typeface="Arial" charset="0"/>
              <a:buChar char="•"/>
            </a:pPr>
            <a:r>
              <a:rPr lang="en-US" sz="1400" dirty="0"/>
              <a:t>The code that will be run is then between the two curly braces after the line with the method name</a:t>
            </a:r>
          </a:p>
          <a:p>
            <a:pPr marL="342900" indent="-342900">
              <a:buFont typeface="Arial" charset="0"/>
              <a:buChar char="•"/>
            </a:pPr>
            <a:r>
              <a:rPr lang="en-US" sz="1400" dirty="0"/>
              <a:t>Start()</a:t>
            </a:r>
          </a:p>
          <a:p>
            <a:pPr marL="800100" lvl="1" indent="-342900">
              <a:buFont typeface="Arial" charset="0"/>
              <a:buChar char="•"/>
            </a:pPr>
            <a:r>
              <a:rPr lang="en-US" sz="1400" dirty="0"/>
              <a:t>Will be called when a script is enabled, before any calls to update functions take place</a:t>
            </a:r>
          </a:p>
          <a:p>
            <a:pPr marL="342900" indent="-342900">
              <a:buFont typeface="Arial" charset="0"/>
              <a:buChar char="•"/>
            </a:pPr>
            <a:r>
              <a:rPr lang="en-US" sz="1400" dirty="0"/>
              <a:t>Update()</a:t>
            </a:r>
          </a:p>
          <a:p>
            <a:pPr marL="800100" lvl="1" indent="-342900">
              <a:buFont typeface="Arial" charset="0"/>
              <a:buChar char="•"/>
            </a:pPr>
            <a:r>
              <a:rPr lang="en-US" sz="1400" dirty="0"/>
              <a:t>Is called once every frame, when the script is enabled</a:t>
            </a:r>
          </a:p>
          <a:p>
            <a:pPr marL="342900" indent="-342900">
              <a:buFont typeface="Arial" charset="0"/>
              <a:buChar char="•"/>
            </a:pPr>
            <a:endParaRPr lang="en-US" sz="1400" dirty="0"/>
          </a:p>
        </p:txBody>
      </p:sp>
      <p:sp>
        <p:nvSpPr>
          <p:cNvPr id="3" name="TextBox 2"/>
          <p:cNvSpPr txBox="1"/>
          <p:nvPr/>
        </p:nvSpPr>
        <p:spPr>
          <a:xfrm>
            <a:off x="500244" y="3651870"/>
            <a:ext cx="8565113" cy="523220"/>
          </a:xfrm>
          <a:prstGeom prst="rect">
            <a:avLst/>
          </a:prstGeom>
          <a:noFill/>
        </p:spPr>
        <p:txBody>
          <a:bodyPr wrap="square" rtlCol="0">
            <a:spAutoFit/>
          </a:bodyPr>
          <a:lstStyle/>
          <a:p>
            <a:pPr marL="342900" indent="-342900">
              <a:buFont typeface="Arial" panose="020B0604020202020204" pitchFamily="34" charset="0"/>
              <a:buChar char="•"/>
            </a:pPr>
            <a:r>
              <a:rPr lang="en-GB" sz="1400" dirty="0"/>
              <a:t>For more information about other methods available to you, see:</a:t>
            </a:r>
          </a:p>
          <a:p>
            <a:pPr marL="800100" lvl="1" indent="-342900">
              <a:buFont typeface="Arial" panose="020B0604020202020204" pitchFamily="34" charset="0"/>
              <a:buChar char="•"/>
            </a:pPr>
            <a:r>
              <a:rPr lang="en-GB" sz="1400" dirty="0"/>
              <a:t>https://docs.unity3d.com/2018.1/Documentation/ScriptReference/</a:t>
            </a:r>
          </a:p>
        </p:txBody>
      </p:sp>
      <p:pic>
        <p:nvPicPr>
          <p:cNvPr id="7" name="Picture 6">
            <a:extLst>
              <a:ext uri="{FF2B5EF4-FFF2-40B4-BE49-F238E27FC236}">
                <a16:creationId xmlns:a16="http://schemas.microsoft.com/office/drawing/2014/main" id="{E18BB37E-B382-48F7-9A88-53B6437FAA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3542184"/>
            <a:ext cx="1661170" cy="1265812"/>
          </a:xfrm>
          <a:prstGeom prst="rect">
            <a:avLst/>
          </a:prstGeom>
        </p:spPr>
      </p:pic>
    </p:spTree>
    <p:extLst>
      <p:ext uri="{BB962C8B-B14F-4D97-AF65-F5344CB8AC3E}">
        <p14:creationId xmlns:p14="http://schemas.microsoft.com/office/powerpoint/2010/main" val="475218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Scripts and </a:t>
            </a:r>
            <a:r>
              <a:rPr lang="en-US" dirty="0" err="1"/>
              <a:t>Gameobjects</a:t>
            </a:r>
            <a:endParaRPr lang="en-US" dirty="0"/>
          </a:p>
        </p:txBody>
      </p:sp>
      <p:sp>
        <p:nvSpPr>
          <p:cNvPr id="3" name="Content Placeholder 2"/>
          <p:cNvSpPr>
            <a:spLocks noGrp="1"/>
          </p:cNvSpPr>
          <p:nvPr>
            <p:ph idx="1"/>
          </p:nvPr>
        </p:nvSpPr>
        <p:spPr/>
        <p:txBody>
          <a:bodyPr/>
          <a:lstStyle/>
          <a:p>
            <a:r>
              <a:rPr lang="en-US" dirty="0"/>
              <a:t>Scripts have to be attached to a Unity game object, in order for the code in them to be called by the Unity engine</a:t>
            </a:r>
          </a:p>
          <a:p>
            <a:r>
              <a:rPr lang="en-US" dirty="0"/>
              <a:t>They also must be enabled – although by default they will be</a:t>
            </a:r>
          </a:p>
          <a:p>
            <a:r>
              <a:rPr lang="en-US" dirty="0"/>
              <a:t>Once some of your code has been called by the Unity engine, it can call other code that you have written – even if that code isn’t part of a game object – more on this later in the semester</a:t>
            </a:r>
          </a:p>
        </p:txBody>
      </p:sp>
    </p:spTree>
    <p:extLst>
      <p:ext uri="{BB962C8B-B14F-4D97-AF65-F5344CB8AC3E}">
        <p14:creationId xmlns:p14="http://schemas.microsoft.com/office/powerpoint/2010/main" val="966739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 Unity Hello World</a:t>
            </a:r>
          </a:p>
        </p:txBody>
      </p:sp>
      <p:sp>
        <p:nvSpPr>
          <p:cNvPr id="3" name="Content Placeholder 2"/>
          <p:cNvSpPr>
            <a:spLocks noGrp="1"/>
          </p:cNvSpPr>
          <p:nvPr>
            <p:ph idx="1"/>
          </p:nvPr>
        </p:nvSpPr>
        <p:spPr/>
        <p:txBody>
          <a:bodyPr>
            <a:normAutofit fontScale="92500" lnSpcReduction="10000"/>
          </a:bodyPr>
          <a:lstStyle/>
          <a:p>
            <a:r>
              <a:rPr lang="en-GB" dirty="0"/>
              <a:t>Please start Unity, load the first video on moodle in a browser and follow along with that video to create a Unity Hello World program using C#</a:t>
            </a:r>
          </a:p>
          <a:p>
            <a:pPr lvl="1"/>
            <a:r>
              <a:rPr lang="en-GB" dirty="0"/>
              <a:t>There may be minor differences as the video was created with an older version of Unity, but they should be manageable</a:t>
            </a:r>
          </a:p>
          <a:p>
            <a:r>
              <a:rPr lang="en-GB" dirty="0"/>
              <a:t>Then modify this program so that a different message is displayed each time</a:t>
            </a:r>
          </a:p>
          <a:p>
            <a:r>
              <a:rPr lang="en-GB" dirty="0"/>
              <a:t>When complete, save this project</a:t>
            </a:r>
          </a:p>
          <a:p>
            <a:r>
              <a:rPr lang="en-GB" dirty="0"/>
              <a:t>Remember, real programmers use dark</a:t>
            </a:r>
          </a:p>
          <a:p>
            <a:pPr marL="0" indent="0">
              <a:buNone/>
            </a:pPr>
            <a:r>
              <a:rPr lang="en-GB" dirty="0"/>
              <a:t>mode in Visual Studio, never light </a:t>
            </a:r>
            <a:r>
              <a:rPr lang="en-GB" dirty="0" smtClean="0"/>
              <a:t>mode</a:t>
            </a:r>
          </a:p>
          <a:p>
            <a:pPr marL="0" indent="0">
              <a:buNone/>
            </a:pPr>
            <a:r>
              <a:rPr lang="en-GB" sz="1200" dirty="0" smtClean="0"/>
              <a:t>Just kidding – use whatever you like!</a:t>
            </a:r>
            <a:endParaRPr lang="en-GB" sz="1200" dirty="0"/>
          </a:p>
          <a:p>
            <a:pPr marL="0" indent="0">
              <a:buNone/>
            </a:pPr>
            <a:endParaRPr lang="en-GB" dirty="0"/>
          </a:p>
        </p:txBody>
      </p:sp>
      <p:pic>
        <p:nvPicPr>
          <p:cNvPr id="5" name="Picture 4">
            <a:extLst>
              <a:ext uri="{FF2B5EF4-FFF2-40B4-BE49-F238E27FC236}">
                <a16:creationId xmlns:a16="http://schemas.microsoft.com/office/drawing/2014/main" id="{48898ECD-BEA8-40E0-8B9F-F7AD756A0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3720" y="3445549"/>
            <a:ext cx="2520280" cy="1687492"/>
          </a:xfrm>
          <a:prstGeom prst="rect">
            <a:avLst/>
          </a:prstGeom>
        </p:spPr>
      </p:pic>
    </p:spTree>
    <p:extLst>
      <p:ext uri="{BB962C8B-B14F-4D97-AF65-F5344CB8AC3E}">
        <p14:creationId xmlns:p14="http://schemas.microsoft.com/office/powerpoint/2010/main" val="397495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17D2-E780-43BC-AD7C-A956FE3F7463}"/>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B9EEF057-7D39-4858-B609-D0FDCFC1C897}"/>
              </a:ext>
            </a:extLst>
          </p:cNvPr>
          <p:cNvSpPr>
            <a:spLocks noGrp="1"/>
          </p:cNvSpPr>
          <p:nvPr>
            <p:ph idx="1"/>
          </p:nvPr>
        </p:nvSpPr>
        <p:spPr/>
        <p:txBody>
          <a:bodyPr/>
          <a:lstStyle/>
          <a:p>
            <a:r>
              <a:rPr lang="en-GB" dirty="0"/>
              <a:t>Who are we?</a:t>
            </a:r>
          </a:p>
          <a:p>
            <a:r>
              <a:rPr lang="en-GB" dirty="0"/>
              <a:t>What do we expect of you in this class?</a:t>
            </a:r>
          </a:p>
          <a:p>
            <a:r>
              <a:rPr lang="en-GB" dirty="0"/>
              <a:t>What can you expect from us?</a:t>
            </a:r>
          </a:p>
          <a:p>
            <a:endParaRPr lang="en-GB" dirty="0"/>
          </a:p>
          <a:p>
            <a:endParaRPr lang="en-GB" dirty="0"/>
          </a:p>
        </p:txBody>
      </p:sp>
    </p:spTree>
    <p:extLst>
      <p:ext uri="{BB962C8B-B14F-4D97-AF65-F5344CB8AC3E}">
        <p14:creationId xmlns:p14="http://schemas.microsoft.com/office/powerpoint/2010/main" val="3027822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 What did I just write?</a:t>
            </a:r>
          </a:p>
        </p:txBody>
      </p:sp>
      <p:sp>
        <p:nvSpPr>
          <p:cNvPr id="3" name="Content Placeholder 2"/>
          <p:cNvSpPr>
            <a:spLocks noGrp="1"/>
          </p:cNvSpPr>
          <p:nvPr>
            <p:ph idx="1"/>
          </p:nvPr>
        </p:nvSpPr>
        <p:spPr>
          <a:xfrm>
            <a:off x="457200" y="915566"/>
            <a:ext cx="5194920" cy="3679057"/>
          </a:xfrm>
        </p:spPr>
        <p:txBody>
          <a:bodyPr/>
          <a:lstStyle/>
          <a:p>
            <a:r>
              <a:rPr lang="en-GB" dirty="0"/>
              <a:t>The “using” line we added tells C# that we are using code from this namespace (lets C# know what a “Text” object is)</a:t>
            </a:r>
          </a:p>
          <a:p>
            <a:r>
              <a:rPr lang="en-GB" dirty="0"/>
              <a:t>The rest of our code is all in the “Start” method, which you’ll recall is called when a script is first loaded, provided it is enabled</a:t>
            </a:r>
          </a:p>
        </p:txBody>
      </p:sp>
      <p:pic>
        <p:nvPicPr>
          <p:cNvPr id="6" name="Picture 5"/>
          <p:cNvPicPr>
            <a:picLocks noChangeAspect="1"/>
          </p:cNvPicPr>
          <p:nvPr/>
        </p:nvPicPr>
        <p:blipFill>
          <a:blip r:embed="rId3"/>
          <a:stretch>
            <a:fillRect/>
          </a:stretch>
        </p:blipFill>
        <p:spPr>
          <a:xfrm>
            <a:off x="5650074" y="1347614"/>
            <a:ext cx="2371725" cy="161925"/>
          </a:xfrm>
          <a:prstGeom prst="rect">
            <a:avLst/>
          </a:prstGeom>
        </p:spPr>
      </p:pic>
      <p:pic>
        <p:nvPicPr>
          <p:cNvPr id="7" name="Picture 6"/>
          <p:cNvPicPr>
            <a:picLocks noChangeAspect="1"/>
          </p:cNvPicPr>
          <p:nvPr/>
        </p:nvPicPr>
        <p:blipFill>
          <a:blip r:embed="rId4"/>
          <a:stretch>
            <a:fillRect/>
          </a:stretch>
        </p:blipFill>
        <p:spPr>
          <a:xfrm>
            <a:off x="5652120" y="2859782"/>
            <a:ext cx="3358132" cy="639644"/>
          </a:xfrm>
          <a:prstGeom prst="rect">
            <a:avLst/>
          </a:prstGeom>
        </p:spPr>
      </p:pic>
    </p:spTree>
    <p:extLst>
      <p:ext uri="{BB962C8B-B14F-4D97-AF65-F5344CB8AC3E}">
        <p14:creationId xmlns:p14="http://schemas.microsoft.com/office/powerpoint/2010/main" val="2403407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 </a:t>
            </a:r>
            <a:r>
              <a:rPr lang="en-GB" dirty="0" err="1"/>
              <a:t>GetComponent</a:t>
            </a:r>
            <a:endParaRPr lang="en-GB" dirty="0"/>
          </a:p>
        </p:txBody>
      </p:sp>
      <p:sp>
        <p:nvSpPr>
          <p:cNvPr id="3" name="Content Placeholder 2"/>
          <p:cNvSpPr>
            <a:spLocks noGrp="1"/>
          </p:cNvSpPr>
          <p:nvPr>
            <p:ph idx="1"/>
          </p:nvPr>
        </p:nvSpPr>
        <p:spPr/>
        <p:txBody>
          <a:bodyPr>
            <a:normAutofit fontScale="85000" lnSpcReduction="20000"/>
          </a:bodyPr>
          <a:lstStyle/>
          <a:p>
            <a:r>
              <a:rPr lang="en-GB" dirty="0" err="1"/>
              <a:t>GetComponent</a:t>
            </a:r>
            <a:r>
              <a:rPr lang="en-GB" dirty="0"/>
              <a:t>&lt;Type&gt;() allows you to retrieve something of the appropriate type from the </a:t>
            </a:r>
            <a:r>
              <a:rPr lang="en-GB" dirty="0" err="1"/>
              <a:t>gameobject</a:t>
            </a:r>
            <a:r>
              <a:rPr lang="en-GB" dirty="0"/>
              <a:t> it is called on</a:t>
            </a:r>
          </a:p>
          <a:p>
            <a:r>
              <a:rPr lang="en-GB" dirty="0"/>
              <a:t>If no object of the correct type exists, this function will return null, which is a special keyword in C# </a:t>
            </a:r>
          </a:p>
          <a:p>
            <a:r>
              <a:rPr lang="en-GB" dirty="0"/>
              <a:t>If multiple items of the correct type exist, it will return the first found – there’s no way to be sure which this will be</a:t>
            </a:r>
          </a:p>
          <a:p>
            <a:r>
              <a:rPr lang="en-GB" dirty="0" err="1"/>
              <a:t>GetComponents</a:t>
            </a:r>
            <a:r>
              <a:rPr lang="en-GB" dirty="0"/>
              <a:t>&lt;Type&gt;() can be used to retrieve all the components of the type in question, in a list</a:t>
            </a:r>
          </a:p>
          <a:p>
            <a:r>
              <a:rPr lang="en-GB" dirty="0"/>
              <a:t>So because we have a “text” object we’ve added in Unity, </a:t>
            </a:r>
            <a:r>
              <a:rPr lang="en-GB" dirty="0" err="1"/>
              <a:t>GetComponent</a:t>
            </a:r>
            <a:r>
              <a:rPr lang="en-GB" dirty="0"/>
              <a:t> finds that and returns it</a:t>
            </a:r>
          </a:p>
          <a:p>
            <a:r>
              <a:rPr lang="en-GB" dirty="0"/>
              <a:t>Once that’s been returned, we can access the values stored in it with a “.” operator, so we can change it’s “text” value, which changes the text displayed on screen</a:t>
            </a:r>
          </a:p>
        </p:txBody>
      </p:sp>
    </p:spTree>
    <p:extLst>
      <p:ext uri="{BB962C8B-B14F-4D97-AF65-F5344CB8AC3E}">
        <p14:creationId xmlns:p14="http://schemas.microsoft.com/office/powerpoint/2010/main" val="206247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 Summary</a:t>
            </a:r>
          </a:p>
        </p:txBody>
      </p:sp>
      <p:sp>
        <p:nvSpPr>
          <p:cNvPr id="3" name="Content Placeholder 2"/>
          <p:cNvSpPr>
            <a:spLocks noGrp="1"/>
          </p:cNvSpPr>
          <p:nvPr>
            <p:ph idx="1"/>
          </p:nvPr>
        </p:nvSpPr>
        <p:spPr/>
        <p:txBody>
          <a:bodyPr>
            <a:normAutofit fontScale="92500"/>
          </a:bodyPr>
          <a:lstStyle/>
          <a:p>
            <a:r>
              <a:rPr lang="en-GB" dirty="0"/>
              <a:t>Therefore, in our example we inserted our code in “Start()” and made sure the script was attached to an game object that existed in our current scene, so that the code will be run once when the scene loads</a:t>
            </a:r>
          </a:p>
          <a:p>
            <a:r>
              <a:rPr lang="en-GB" dirty="0"/>
              <a:t>In our code, we used </a:t>
            </a:r>
            <a:r>
              <a:rPr lang="en-GB" dirty="0" err="1"/>
              <a:t>GetComponent</a:t>
            </a:r>
            <a:r>
              <a:rPr lang="en-GB" dirty="0"/>
              <a:t>&lt;Text&gt;() to get a reference to the </a:t>
            </a:r>
            <a:r>
              <a:rPr lang="en-GB" dirty="0" err="1"/>
              <a:t>UI.Text</a:t>
            </a:r>
            <a:r>
              <a:rPr lang="en-GB" dirty="0"/>
              <a:t> element we’d added in the Unity editor, to our game object</a:t>
            </a:r>
          </a:p>
          <a:p>
            <a:r>
              <a:rPr lang="en-GB" dirty="0"/>
              <a:t>We then used the .text property of that </a:t>
            </a:r>
            <a:r>
              <a:rPr lang="en-GB" dirty="0" err="1"/>
              <a:t>UI.Text</a:t>
            </a:r>
            <a:r>
              <a:rPr lang="en-GB" dirty="0"/>
              <a:t> component, and set it to equal the string we wanted. This .text property sets the visible text for the </a:t>
            </a:r>
            <a:r>
              <a:rPr lang="en-GB" dirty="0" err="1"/>
              <a:t>UI.Text</a:t>
            </a:r>
            <a:r>
              <a:rPr lang="en-GB" dirty="0"/>
              <a:t> object</a:t>
            </a:r>
          </a:p>
        </p:txBody>
      </p:sp>
    </p:spTree>
    <p:extLst>
      <p:ext uri="{BB962C8B-B14F-4D97-AF65-F5344CB8AC3E}">
        <p14:creationId xmlns:p14="http://schemas.microsoft.com/office/powerpoint/2010/main" val="2739566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a:xfrm>
            <a:off x="457200" y="915566"/>
            <a:ext cx="8291264" cy="3679057"/>
          </a:xfrm>
        </p:spPr>
        <p:txBody>
          <a:bodyPr>
            <a:normAutofit/>
          </a:bodyPr>
          <a:lstStyle/>
          <a:p>
            <a:r>
              <a:rPr lang="en-GB" dirty="0"/>
              <a:t>We’ve mentioned complex variables – what does that really mean?</a:t>
            </a:r>
          </a:p>
          <a:p>
            <a:r>
              <a:rPr lang="en-GB" dirty="0"/>
              <a:t>Variables allow us </a:t>
            </a:r>
            <a:r>
              <a:rPr lang="en-US" dirty="0"/>
              <a:t>to store information when we’re running our code and use it later</a:t>
            </a:r>
          </a:p>
          <a:p>
            <a:r>
              <a:rPr lang="en-US" dirty="0"/>
              <a:t>They let us assign  a name to a location in memory, then store things in that location and refer to it by name</a:t>
            </a:r>
            <a:endParaRPr lang="en-GB" dirty="0"/>
          </a:p>
          <a:p>
            <a:r>
              <a:rPr lang="en-GB" dirty="0"/>
              <a:t>Simple variables are things like numbers, and strings (which is a programming term for text)</a:t>
            </a:r>
            <a:endParaRPr lang="en-US" dirty="0"/>
          </a:p>
        </p:txBody>
      </p:sp>
    </p:spTree>
    <p:extLst>
      <p:ext uri="{BB962C8B-B14F-4D97-AF65-F5344CB8AC3E}">
        <p14:creationId xmlns:p14="http://schemas.microsoft.com/office/powerpoint/2010/main" val="3175803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Variable	</a:t>
            </a:r>
          </a:p>
        </p:txBody>
      </p:sp>
      <p:sp>
        <p:nvSpPr>
          <p:cNvPr id="3" name="Content Placeholder 2"/>
          <p:cNvSpPr>
            <a:spLocks noGrp="1"/>
          </p:cNvSpPr>
          <p:nvPr>
            <p:ph idx="1"/>
          </p:nvPr>
        </p:nvSpPr>
        <p:spPr/>
        <p:txBody>
          <a:bodyPr>
            <a:normAutofit fontScale="77500" lnSpcReduction="20000"/>
          </a:bodyPr>
          <a:lstStyle/>
          <a:p>
            <a:r>
              <a:rPr lang="en-GB" dirty="0"/>
              <a:t>Variables always have an associated type in C#</a:t>
            </a:r>
          </a:p>
          <a:p>
            <a:r>
              <a:rPr lang="en-GB" dirty="0"/>
              <a:t>A variable declaration usually follows the format:</a:t>
            </a:r>
          </a:p>
          <a:p>
            <a:pPr lvl="1"/>
            <a:r>
              <a:rPr lang="en-GB" dirty="0"/>
              <a:t>[type] [variable name] [= initial value];</a:t>
            </a:r>
          </a:p>
          <a:p>
            <a:pPr lvl="1"/>
            <a:r>
              <a:rPr lang="en-GB" dirty="0"/>
              <a:t>I.e. </a:t>
            </a:r>
            <a:r>
              <a:rPr lang="en-GB" dirty="0" err="1"/>
              <a:t>int</a:t>
            </a:r>
            <a:r>
              <a:rPr lang="en-GB" dirty="0"/>
              <a:t> </a:t>
            </a:r>
            <a:r>
              <a:rPr lang="en-GB" dirty="0" err="1"/>
              <a:t>numberOfPeople</a:t>
            </a:r>
            <a:r>
              <a:rPr lang="en-GB" dirty="0"/>
              <a:t> = 12;</a:t>
            </a:r>
          </a:p>
          <a:p>
            <a:r>
              <a:rPr lang="en-GB" dirty="0"/>
              <a:t>There are many allowed variable types in C#</a:t>
            </a:r>
          </a:p>
          <a:p>
            <a:r>
              <a:rPr lang="en-GB" dirty="0"/>
              <a:t>The main ones you will use are “int” for whole numbers, “string” for text, like peoples names, float/double for numbers with decimal points (floating point numbers), and Boolean variables, for true/false values</a:t>
            </a:r>
          </a:p>
          <a:p>
            <a:r>
              <a:rPr lang="en-GB" dirty="0"/>
              <a:t>In games programming, we mostly use floats for numbers with decimal points – they are less accurate than doubles but faster</a:t>
            </a:r>
          </a:p>
          <a:p>
            <a:r>
              <a:rPr lang="en-GB" dirty="0"/>
              <a:t>Additionally you can create your own types, and name them, then use them to store data, these are complex types – the class that is by default created in a new unity script is one of these – this should make more sense later</a:t>
            </a:r>
          </a:p>
        </p:txBody>
      </p:sp>
    </p:spTree>
    <p:extLst>
      <p:ext uri="{BB962C8B-B14F-4D97-AF65-F5344CB8AC3E}">
        <p14:creationId xmlns:p14="http://schemas.microsoft.com/office/powerpoint/2010/main" val="290807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Integer variables</a:t>
            </a:r>
          </a:p>
        </p:txBody>
      </p:sp>
      <p:sp>
        <p:nvSpPr>
          <p:cNvPr id="3" name="Content Placeholder 2"/>
          <p:cNvSpPr>
            <a:spLocks noGrp="1"/>
          </p:cNvSpPr>
          <p:nvPr>
            <p:ph idx="1"/>
          </p:nvPr>
        </p:nvSpPr>
        <p:spPr/>
        <p:txBody>
          <a:bodyPr>
            <a:normAutofit fontScale="85000" lnSpcReduction="20000"/>
          </a:bodyPr>
          <a:lstStyle/>
          <a:p>
            <a:r>
              <a:rPr lang="en-GB" dirty="0"/>
              <a:t>Integer variables store whole numbers</a:t>
            </a:r>
          </a:p>
          <a:p>
            <a:endParaRPr lang="en-GB" dirty="0"/>
          </a:p>
          <a:p>
            <a:endParaRPr lang="en-GB" dirty="0"/>
          </a:p>
          <a:p>
            <a:endParaRPr lang="en-GB" dirty="0"/>
          </a:p>
          <a:p>
            <a:endParaRPr lang="en-GB" dirty="0"/>
          </a:p>
          <a:p>
            <a:endParaRPr lang="en-GB" dirty="0"/>
          </a:p>
          <a:p>
            <a:endParaRPr lang="en-GB" dirty="0"/>
          </a:p>
          <a:p>
            <a:pPr marL="0" indent="0">
              <a:buNone/>
            </a:pPr>
            <a:endParaRPr lang="en-GB" dirty="0"/>
          </a:p>
          <a:p>
            <a:endParaRPr lang="en-GB" dirty="0"/>
          </a:p>
          <a:p>
            <a:r>
              <a:rPr lang="en-GB" dirty="0"/>
              <a:t>If you exceed the range in either direction, the variable will return to the other side. So for example, if you take a byte with a value of 255 and add 1, it will return to 0.</a:t>
            </a:r>
          </a:p>
        </p:txBody>
      </p:sp>
      <p:graphicFrame>
        <p:nvGraphicFramePr>
          <p:cNvPr id="4" name="Table 3"/>
          <p:cNvGraphicFramePr>
            <a:graphicFrameLocks noGrp="1"/>
          </p:cNvGraphicFramePr>
          <p:nvPr>
            <p:extLst>
              <p:ext uri="{D42A27DB-BD31-4B8C-83A1-F6EECF244321}">
                <p14:modId xmlns:p14="http://schemas.microsoft.com/office/powerpoint/2010/main" val="2037064265"/>
              </p:ext>
            </p:extLst>
          </p:nvPr>
        </p:nvGraphicFramePr>
        <p:xfrm>
          <a:off x="791580" y="1347614"/>
          <a:ext cx="7560840" cy="2123440"/>
        </p:xfrm>
        <a:graphic>
          <a:graphicData uri="http://schemas.openxmlformats.org/drawingml/2006/table">
            <a:tbl>
              <a:tblPr firstRow="1" bandRow="1">
                <a:tableStyleId>{69012ECD-51FC-41F1-AA8D-1B2483CD663E}</a:tableStyleId>
              </a:tblPr>
              <a:tblGrid>
                <a:gridCol w="1080120">
                  <a:extLst>
                    <a:ext uri="{9D8B030D-6E8A-4147-A177-3AD203B41FA5}">
                      <a16:colId xmlns:a16="http://schemas.microsoft.com/office/drawing/2014/main" val="4067188420"/>
                    </a:ext>
                  </a:extLst>
                </a:gridCol>
                <a:gridCol w="1296144">
                  <a:extLst>
                    <a:ext uri="{9D8B030D-6E8A-4147-A177-3AD203B41FA5}">
                      <a16:colId xmlns:a16="http://schemas.microsoft.com/office/drawing/2014/main" val="2016726569"/>
                    </a:ext>
                  </a:extLst>
                </a:gridCol>
                <a:gridCol w="5184576">
                  <a:extLst>
                    <a:ext uri="{9D8B030D-6E8A-4147-A177-3AD203B41FA5}">
                      <a16:colId xmlns:a16="http://schemas.microsoft.com/office/drawing/2014/main" val="1754333925"/>
                    </a:ext>
                  </a:extLst>
                </a:gridCol>
              </a:tblGrid>
              <a:tr h="370840">
                <a:tc>
                  <a:txBody>
                    <a:bodyPr/>
                    <a:lstStyle/>
                    <a:p>
                      <a:r>
                        <a:rPr lang="en-GB"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23451"/>
                  </a:ext>
                </a:extLst>
              </a:tr>
              <a:tr h="370840">
                <a:tc>
                  <a:txBody>
                    <a:bodyPr/>
                    <a:lstStyle/>
                    <a:p>
                      <a:r>
                        <a:rPr lang="en-GB" dirty="0" err="1"/>
                        <a:t>int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32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-2147,483,648 to 2,147,483,647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9337319"/>
                  </a:ext>
                </a:extLst>
              </a:tr>
              <a:tr h="370840">
                <a:tc>
                  <a:txBody>
                    <a:bodyPr/>
                    <a:lstStyle/>
                    <a:p>
                      <a:r>
                        <a:rPr lang="en-GB" dirty="0" err="1"/>
                        <a:t>uint</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32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0 to</a:t>
                      </a:r>
                      <a:r>
                        <a:rPr lang="en-GB" baseline="0" dirty="0"/>
                        <a:t> 4,294,967,295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0743309"/>
                  </a:ext>
                </a:extLst>
              </a:tr>
              <a:tr h="370840">
                <a:tc>
                  <a:txBody>
                    <a:bodyPr/>
                    <a:lstStyle/>
                    <a:p>
                      <a:r>
                        <a:rPr lang="en-GB" dirty="0"/>
                        <a:t>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8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0 to</a:t>
                      </a:r>
                      <a:r>
                        <a:rPr lang="en-GB" baseline="0" dirty="0"/>
                        <a:t> 255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146642"/>
                  </a:ext>
                </a:extLst>
              </a:tr>
              <a:tr h="370840">
                <a:tc>
                  <a:txBody>
                    <a:bodyPr/>
                    <a:lstStyle/>
                    <a:p>
                      <a:r>
                        <a:rPr lang="en-GB" dirty="0"/>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64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-9,223,372,036,854,775,808 to 9,223,372,036,854,775,807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7291404"/>
                  </a:ext>
                </a:extLst>
              </a:tr>
            </a:tbl>
          </a:graphicData>
        </a:graphic>
      </p:graphicFrame>
    </p:spTree>
    <p:extLst>
      <p:ext uri="{BB962C8B-B14F-4D97-AF65-F5344CB8AC3E}">
        <p14:creationId xmlns:p14="http://schemas.microsoft.com/office/powerpoint/2010/main" val="3033786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 point variables</a:t>
            </a:r>
          </a:p>
        </p:txBody>
      </p:sp>
      <p:sp>
        <p:nvSpPr>
          <p:cNvPr id="3" name="Content Placeholder 2"/>
          <p:cNvSpPr>
            <a:spLocks noGrp="1"/>
          </p:cNvSpPr>
          <p:nvPr>
            <p:ph idx="1"/>
          </p:nvPr>
        </p:nvSpPr>
        <p:spPr/>
        <p:txBody>
          <a:bodyPr>
            <a:normAutofit/>
          </a:bodyPr>
          <a:lstStyle/>
          <a:p>
            <a:r>
              <a:rPr lang="en-GB" dirty="0"/>
              <a:t>There are two main different kinds of floating point variable, a float and a double</a:t>
            </a:r>
          </a:p>
          <a:p>
            <a:r>
              <a:rPr lang="en-GB" dirty="0"/>
              <a:t>Because of the way that computers store numbers, it is not possible for floating point numbers to be infinitely accurate</a:t>
            </a:r>
          </a:p>
          <a:p>
            <a:r>
              <a:rPr lang="en-GB" dirty="0"/>
              <a:t>Floats in C# are accurate to 7 digits, doubles are accurate to 16 digits</a:t>
            </a:r>
          </a:p>
          <a:p>
            <a:r>
              <a:rPr lang="en-GB" dirty="0"/>
              <a:t>As mentioned, as games programmers we normally use floats rather than doubles</a:t>
            </a:r>
          </a:p>
        </p:txBody>
      </p:sp>
    </p:spTree>
    <p:extLst>
      <p:ext uri="{BB962C8B-B14F-4D97-AF65-F5344CB8AC3E}">
        <p14:creationId xmlns:p14="http://schemas.microsoft.com/office/powerpoint/2010/main" val="1108767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Boolean variables</a:t>
            </a:r>
          </a:p>
        </p:txBody>
      </p:sp>
      <p:sp>
        <p:nvSpPr>
          <p:cNvPr id="3" name="Content Placeholder 2"/>
          <p:cNvSpPr>
            <a:spLocks noGrp="1"/>
          </p:cNvSpPr>
          <p:nvPr>
            <p:ph idx="1"/>
          </p:nvPr>
        </p:nvSpPr>
        <p:spPr/>
        <p:txBody>
          <a:bodyPr/>
          <a:lstStyle/>
          <a:p>
            <a:r>
              <a:rPr lang="en-GB" dirty="0"/>
              <a:t>Boolean variables can have a value of “true” or “false” which are keywords in C#</a:t>
            </a:r>
          </a:p>
          <a:p>
            <a:r>
              <a:rPr lang="en-GB" dirty="0"/>
              <a:t>They are declared as a type “bool” and are useful for tracking things which you want to switch on and off</a:t>
            </a:r>
          </a:p>
        </p:txBody>
      </p:sp>
    </p:spTree>
    <p:extLst>
      <p:ext uri="{BB962C8B-B14F-4D97-AF65-F5344CB8AC3E}">
        <p14:creationId xmlns:p14="http://schemas.microsoft.com/office/powerpoint/2010/main" val="3034909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Methods</a:t>
            </a:r>
          </a:p>
        </p:txBody>
      </p:sp>
      <p:sp>
        <p:nvSpPr>
          <p:cNvPr id="3" name="Content Placeholder 2"/>
          <p:cNvSpPr>
            <a:spLocks noGrp="1"/>
          </p:cNvSpPr>
          <p:nvPr>
            <p:ph idx="1"/>
          </p:nvPr>
        </p:nvSpPr>
        <p:spPr>
          <a:xfrm>
            <a:off x="457200" y="915566"/>
            <a:ext cx="4114800" cy="3679057"/>
          </a:xfrm>
        </p:spPr>
        <p:txBody>
          <a:bodyPr>
            <a:normAutofit lnSpcReduction="10000"/>
          </a:bodyPr>
          <a:lstStyle/>
          <a:p>
            <a:r>
              <a:rPr lang="en-GB" dirty="0"/>
              <a:t>Methods in C# are a small section of code, with inputs, and outputs, which can be called from elsewhere in your code</a:t>
            </a:r>
          </a:p>
          <a:p>
            <a:r>
              <a:rPr lang="en-GB" dirty="0"/>
              <a:t>They always live in classes or </a:t>
            </a:r>
            <a:r>
              <a:rPr lang="en-GB" dirty="0" err="1"/>
              <a:t>structs</a:t>
            </a:r>
            <a:endParaRPr lang="en-GB" dirty="0"/>
          </a:p>
          <a:p>
            <a:r>
              <a:rPr lang="en-GB" dirty="0"/>
              <a:t>They are declared and called as can be seen on the right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7494"/>
            <a:ext cx="4127500" cy="1524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2832" y="2859782"/>
            <a:ext cx="4248780" cy="961988"/>
          </a:xfrm>
          <a:prstGeom prst="rect">
            <a:avLst/>
          </a:prstGeom>
        </p:spPr>
      </p:pic>
    </p:spTree>
    <p:extLst>
      <p:ext uri="{BB962C8B-B14F-4D97-AF65-F5344CB8AC3E}">
        <p14:creationId xmlns:p14="http://schemas.microsoft.com/office/powerpoint/2010/main" val="611085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#2 – Counting in Unity</a:t>
            </a:r>
          </a:p>
        </p:txBody>
      </p:sp>
      <p:sp>
        <p:nvSpPr>
          <p:cNvPr id="4" name="Content Placeholder 2"/>
          <p:cNvSpPr>
            <a:spLocks noGrp="1"/>
          </p:cNvSpPr>
          <p:nvPr>
            <p:ph idx="1"/>
          </p:nvPr>
        </p:nvSpPr>
        <p:spPr/>
        <p:txBody>
          <a:bodyPr/>
          <a:lstStyle/>
          <a:p>
            <a:r>
              <a:rPr lang="en-GB" dirty="0"/>
              <a:t>Please start Unity, load the second video on </a:t>
            </a:r>
            <a:r>
              <a:rPr lang="en-GB" dirty="0" err="1"/>
              <a:t>moodle</a:t>
            </a:r>
            <a:r>
              <a:rPr lang="en-GB" dirty="0"/>
              <a:t> in a browser and follow along with that video to create a counting program using C#</a:t>
            </a:r>
          </a:p>
          <a:p>
            <a:r>
              <a:rPr lang="en-GB" dirty="0"/>
              <a:t>Then modify this program so that the count rapidity is increased</a:t>
            </a:r>
          </a:p>
          <a:p>
            <a:r>
              <a:rPr lang="en-GB" dirty="0"/>
              <a:t>Then modify this program so that the count rapidity is decreased</a:t>
            </a:r>
          </a:p>
          <a:p>
            <a:r>
              <a:rPr lang="en-GB" dirty="0"/>
              <a:t>When complete, save this project ready to use later</a:t>
            </a:r>
          </a:p>
          <a:p>
            <a:pPr marL="0" indent="0">
              <a:buNone/>
            </a:pPr>
            <a:endParaRPr lang="en-GB" dirty="0"/>
          </a:p>
        </p:txBody>
      </p:sp>
    </p:spTree>
    <p:extLst>
      <p:ext uri="{BB962C8B-B14F-4D97-AF65-F5344CB8AC3E}">
        <p14:creationId xmlns:p14="http://schemas.microsoft.com/office/powerpoint/2010/main" val="4165006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Games Engine Scripting - Module overview</a:t>
            </a:r>
          </a:p>
        </p:txBody>
      </p:sp>
      <p:sp>
        <p:nvSpPr>
          <p:cNvPr id="3" name="Content Placeholder 2"/>
          <p:cNvSpPr>
            <a:spLocks noGrp="1"/>
          </p:cNvSpPr>
          <p:nvPr>
            <p:ph idx="1"/>
          </p:nvPr>
        </p:nvSpPr>
        <p:spPr/>
        <p:txBody>
          <a:bodyPr>
            <a:normAutofit fontScale="77500" lnSpcReduction="20000"/>
          </a:bodyPr>
          <a:lstStyle/>
          <a:p>
            <a:r>
              <a:rPr lang="en-GB" dirty="0"/>
              <a:t>30 CAT Module</a:t>
            </a:r>
          </a:p>
          <a:p>
            <a:r>
              <a:rPr lang="en-GB" dirty="0"/>
              <a:t>Covering scripting/programming in the Unity engine</a:t>
            </a:r>
          </a:p>
          <a:p>
            <a:r>
              <a:rPr lang="en-GB" dirty="0"/>
              <a:t>2 Assignments, one due </a:t>
            </a:r>
            <a:r>
              <a:rPr lang="en-GB" b="1" dirty="0" smtClean="0"/>
              <a:t>06</a:t>
            </a:r>
            <a:r>
              <a:rPr lang="en-GB" b="1" baseline="30000" dirty="0" smtClean="0"/>
              <a:t>th</a:t>
            </a:r>
            <a:r>
              <a:rPr lang="en-GB" b="1" dirty="0" smtClean="0"/>
              <a:t> December 2019</a:t>
            </a:r>
            <a:r>
              <a:rPr lang="en-GB" dirty="0" smtClean="0"/>
              <a:t>, </a:t>
            </a:r>
            <a:r>
              <a:rPr lang="en-GB" dirty="0"/>
              <a:t>one due </a:t>
            </a:r>
            <a:r>
              <a:rPr lang="en-GB" b="1" dirty="0" smtClean="0"/>
              <a:t>19</a:t>
            </a:r>
            <a:r>
              <a:rPr lang="en-GB" b="1" baseline="30000" dirty="0" smtClean="0"/>
              <a:t>th</a:t>
            </a:r>
            <a:r>
              <a:rPr lang="en-GB" b="1" dirty="0" smtClean="0"/>
              <a:t> May 2020</a:t>
            </a:r>
            <a:endParaRPr lang="en-GB" b="1" dirty="0"/>
          </a:p>
          <a:p>
            <a:r>
              <a:rPr lang="en-GB" dirty="0"/>
              <a:t>First assessment, creation of a 3D game level in Unity, including triggers, opening and closing doors, collisions, and physics reactions to in-game events</a:t>
            </a:r>
          </a:p>
          <a:p>
            <a:r>
              <a:rPr lang="en-GB" dirty="0"/>
              <a:t>Second assessment, creation of a 3D Pinball game in Unity, </a:t>
            </a:r>
            <a:r>
              <a:rPr lang="en-GB" dirty="0" smtClean="0"/>
              <a:t>incorporating </a:t>
            </a:r>
            <a:r>
              <a:rPr lang="en-GB" dirty="0"/>
              <a:t>the elements covered in assessment one, and a selection of elements covered in semester two</a:t>
            </a:r>
          </a:p>
          <a:p>
            <a:r>
              <a:rPr lang="en-GB" dirty="0" smtClean="0"/>
              <a:t>Submission will be in the form of a demonstration video, and your code submitted via </a:t>
            </a:r>
            <a:r>
              <a:rPr lang="en-GB" dirty="0" err="1" smtClean="0"/>
              <a:t>github</a:t>
            </a:r>
            <a:endParaRPr lang="en-GB" dirty="0"/>
          </a:p>
          <a:p>
            <a:r>
              <a:rPr lang="en-GB" dirty="0"/>
              <a:t>See module guide on moodle for more information on what’s required</a:t>
            </a:r>
          </a:p>
          <a:p>
            <a:r>
              <a:rPr lang="en-GB" dirty="0"/>
              <a:t>You’ll receive feedback 20 working days after assignment submission</a:t>
            </a:r>
          </a:p>
        </p:txBody>
      </p:sp>
    </p:spTree>
    <p:extLst>
      <p:ext uri="{BB962C8B-B14F-4D97-AF65-F5344CB8AC3E}">
        <p14:creationId xmlns:p14="http://schemas.microsoft.com/office/powerpoint/2010/main" val="890720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sp>
        <p:nvSpPr>
          <p:cNvPr id="3" name="Content Placeholder 2"/>
          <p:cNvSpPr>
            <a:spLocks noGrp="1"/>
          </p:cNvSpPr>
          <p:nvPr>
            <p:ph idx="1"/>
          </p:nvPr>
        </p:nvSpPr>
        <p:spPr>
          <a:xfrm>
            <a:off x="457200" y="915566"/>
            <a:ext cx="4618856" cy="3744416"/>
          </a:xfrm>
        </p:spPr>
        <p:txBody>
          <a:bodyPr>
            <a:normAutofit fontScale="62500" lnSpcReduction="20000"/>
          </a:bodyPr>
          <a:lstStyle/>
          <a:p>
            <a:r>
              <a:rPr lang="en-GB" dirty="0"/>
              <a:t>We now have five extra variables, counter, </a:t>
            </a:r>
            <a:r>
              <a:rPr lang="en-GB" dirty="0" err="1"/>
              <a:t>originalText</a:t>
            </a:r>
            <a:r>
              <a:rPr lang="en-GB" dirty="0"/>
              <a:t>, </a:t>
            </a:r>
            <a:r>
              <a:rPr lang="en-GB" dirty="0" err="1"/>
              <a:t>continuedText</a:t>
            </a:r>
            <a:r>
              <a:rPr lang="en-GB" dirty="0"/>
              <a:t>, </a:t>
            </a:r>
            <a:r>
              <a:rPr lang="en-GB" dirty="0" err="1"/>
              <a:t>floatDemo</a:t>
            </a:r>
            <a:r>
              <a:rPr lang="en-GB" dirty="0"/>
              <a:t> and </a:t>
            </a:r>
            <a:r>
              <a:rPr lang="en-GB" dirty="0" err="1"/>
              <a:t>doubleDemo</a:t>
            </a:r>
            <a:endParaRPr lang="en-GB" dirty="0"/>
          </a:p>
          <a:p>
            <a:pPr lvl="1"/>
            <a:r>
              <a:rPr lang="en-GB" dirty="0"/>
              <a:t>Two of type string, one double, one float, one int</a:t>
            </a:r>
          </a:p>
          <a:p>
            <a:r>
              <a:rPr lang="en-GB" dirty="0"/>
              <a:t>We’ve modified the Start() function to display our new text</a:t>
            </a:r>
          </a:p>
          <a:p>
            <a:pPr lvl="1"/>
            <a:r>
              <a:rPr lang="en-GB" dirty="0" err="1"/>
              <a:t>continuedText</a:t>
            </a:r>
            <a:r>
              <a:rPr lang="en-GB" dirty="0"/>
              <a:t> is set to be equal to some descriptive text, plus the values from our variables</a:t>
            </a:r>
          </a:p>
          <a:p>
            <a:pPr lvl="1"/>
            <a:r>
              <a:rPr lang="en-GB" dirty="0"/>
              <a:t>We then send our original text, plus continued text, as one string to </a:t>
            </a:r>
            <a:r>
              <a:rPr lang="en-GB" dirty="0" err="1"/>
              <a:t>ChangeText</a:t>
            </a:r>
            <a:r>
              <a:rPr lang="en-GB" dirty="0"/>
              <a:t> as a parameter</a:t>
            </a:r>
          </a:p>
          <a:p>
            <a:pPr lvl="1"/>
            <a:r>
              <a:rPr lang="en-GB" dirty="0"/>
              <a:t>“\n” is code for insert a newline here</a:t>
            </a:r>
          </a:p>
          <a:p>
            <a:r>
              <a:rPr lang="en-GB" dirty="0"/>
              <a:t>In the Update() function, we’re:</a:t>
            </a:r>
          </a:p>
          <a:p>
            <a:pPr lvl="1"/>
            <a:r>
              <a:rPr lang="en-GB" dirty="0"/>
              <a:t>incrementing our counter by 1 (++ is a shortcut to do this)</a:t>
            </a:r>
          </a:p>
          <a:p>
            <a:pPr lvl="1"/>
            <a:r>
              <a:rPr lang="en-GB" dirty="0"/>
              <a:t>Sending a combined string to </a:t>
            </a:r>
            <a:r>
              <a:rPr lang="en-GB" dirty="0" err="1"/>
              <a:t>ChangeText</a:t>
            </a:r>
            <a:r>
              <a:rPr lang="en-GB" dirty="0"/>
              <a:t> again, with the value of counter added in</a:t>
            </a:r>
          </a:p>
          <a:p>
            <a:r>
              <a:rPr lang="en-GB" dirty="0"/>
              <a:t>”</a:t>
            </a:r>
            <a:r>
              <a:rPr lang="en-GB" dirty="0" err="1"/>
              <a:t>ChangeText</a:t>
            </a:r>
            <a:r>
              <a:rPr lang="en-GB" dirty="0"/>
              <a:t>” is a function we’ve created, which returns nothing (void) but sets the text for the text component</a:t>
            </a:r>
          </a:p>
          <a:p>
            <a:pPr marL="0" indent="0">
              <a:buNone/>
            </a:pPr>
            <a:endParaRPr lang="en-GB" dirty="0"/>
          </a:p>
        </p:txBody>
      </p:sp>
      <p:pic>
        <p:nvPicPr>
          <p:cNvPr id="5" name="Picture 4"/>
          <p:cNvPicPr>
            <a:picLocks noChangeAspect="1"/>
          </p:cNvPicPr>
          <p:nvPr/>
        </p:nvPicPr>
        <p:blipFill>
          <a:blip r:embed="rId2"/>
          <a:stretch>
            <a:fillRect/>
          </a:stretch>
        </p:blipFill>
        <p:spPr>
          <a:xfrm>
            <a:off x="5076056" y="673864"/>
            <a:ext cx="3938972" cy="4162460"/>
          </a:xfrm>
          <a:prstGeom prst="rect">
            <a:avLst/>
          </a:prstGeom>
        </p:spPr>
      </p:pic>
    </p:spTree>
    <p:extLst>
      <p:ext uri="{BB962C8B-B14F-4D97-AF65-F5344CB8AC3E}">
        <p14:creationId xmlns:p14="http://schemas.microsoft.com/office/powerpoint/2010/main" val="1972133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events in Unity</a:t>
            </a:r>
          </a:p>
        </p:txBody>
      </p:sp>
      <p:sp>
        <p:nvSpPr>
          <p:cNvPr id="3" name="Content Placeholder 2"/>
          <p:cNvSpPr>
            <a:spLocks noGrp="1"/>
          </p:cNvSpPr>
          <p:nvPr>
            <p:ph idx="1"/>
          </p:nvPr>
        </p:nvSpPr>
        <p:spPr/>
        <p:txBody>
          <a:bodyPr>
            <a:normAutofit fontScale="92500"/>
          </a:bodyPr>
          <a:lstStyle/>
          <a:p>
            <a:r>
              <a:rPr lang="en-US" dirty="0"/>
              <a:t>In simple terms, events are things that happen in Unity, that we may wish to respond to by running some special code, such as a button being clicked or text being entered</a:t>
            </a:r>
          </a:p>
          <a:p>
            <a:r>
              <a:rPr lang="en-US" dirty="0"/>
              <a:t>In order to respond to events in Unity, we need to create a method to be run when the event occurs</a:t>
            </a:r>
          </a:p>
          <a:p>
            <a:r>
              <a:rPr lang="en-US" dirty="0"/>
              <a:t>Then add it as an event handler in the Unity interface</a:t>
            </a:r>
          </a:p>
          <a:p>
            <a:r>
              <a:rPr lang="en-US" dirty="0"/>
              <a:t>This will allow us to do things in response to the user clicking a button, or interacting with controls in other ways</a:t>
            </a:r>
          </a:p>
          <a:p>
            <a:r>
              <a:rPr lang="en-US" dirty="0"/>
              <a:t>We will have a lot more on events later in the module</a:t>
            </a:r>
          </a:p>
        </p:txBody>
      </p:sp>
    </p:spTree>
    <p:extLst>
      <p:ext uri="{BB962C8B-B14F-4D97-AF65-F5344CB8AC3E}">
        <p14:creationId xmlns:p14="http://schemas.microsoft.com/office/powerpoint/2010/main" val="1233805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#3 Setting up an interactive UI</a:t>
            </a:r>
          </a:p>
        </p:txBody>
      </p:sp>
      <p:sp>
        <p:nvSpPr>
          <p:cNvPr id="3" name="Content Placeholder 2"/>
          <p:cNvSpPr>
            <a:spLocks noGrp="1"/>
          </p:cNvSpPr>
          <p:nvPr>
            <p:ph idx="1"/>
          </p:nvPr>
        </p:nvSpPr>
        <p:spPr/>
        <p:txBody>
          <a:bodyPr/>
          <a:lstStyle/>
          <a:p>
            <a:r>
              <a:rPr lang="en-GB" dirty="0"/>
              <a:t>Please start Unity, load the third video on </a:t>
            </a:r>
            <a:r>
              <a:rPr lang="en-GB" dirty="0" err="1"/>
              <a:t>moodle</a:t>
            </a:r>
            <a:r>
              <a:rPr lang="en-GB" dirty="0"/>
              <a:t> in a browser and follow along with that video to create an interactive user interface in Unity</a:t>
            </a:r>
          </a:p>
          <a:p>
            <a:r>
              <a:rPr lang="en-GB" dirty="0"/>
              <a:t>Then experiment with modifying this program as you wish (more buttons? Maybe one for hello, one for goodbye?)</a:t>
            </a:r>
          </a:p>
          <a:p>
            <a:r>
              <a:rPr lang="en-GB" dirty="0"/>
              <a:t>When complete, save this project ready to use later</a:t>
            </a:r>
          </a:p>
          <a:p>
            <a:endParaRPr lang="en-US" dirty="0"/>
          </a:p>
        </p:txBody>
      </p:sp>
    </p:spTree>
    <p:extLst>
      <p:ext uri="{BB962C8B-B14F-4D97-AF65-F5344CB8AC3E}">
        <p14:creationId xmlns:p14="http://schemas.microsoft.com/office/powerpoint/2010/main" val="13425036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Resources</a:t>
            </a:r>
          </a:p>
        </p:txBody>
      </p:sp>
      <p:sp>
        <p:nvSpPr>
          <p:cNvPr id="3" name="Content Placeholder 2"/>
          <p:cNvSpPr>
            <a:spLocks noGrp="1"/>
          </p:cNvSpPr>
          <p:nvPr>
            <p:ph idx="1"/>
          </p:nvPr>
        </p:nvSpPr>
        <p:spPr/>
        <p:txBody>
          <a:bodyPr>
            <a:normAutofit fontScale="92500"/>
          </a:bodyPr>
          <a:lstStyle/>
          <a:p>
            <a:pPr marL="0" indent="0">
              <a:buNone/>
            </a:pPr>
            <a:r>
              <a:rPr lang="en-GB" dirty="0"/>
              <a:t>Unity Documentation (for the version in labs) is an invaluable resource, as Unity is very well documented. We cannot cover the entire Unity API in lectures, so you will need to use these resources yourself.</a:t>
            </a:r>
          </a:p>
          <a:p>
            <a:r>
              <a:rPr lang="en-GB" dirty="0"/>
              <a:t>Unity Manual:</a:t>
            </a:r>
          </a:p>
          <a:p>
            <a:pPr lvl="1"/>
            <a:r>
              <a:rPr lang="en-GB" dirty="0"/>
              <a:t> https://</a:t>
            </a:r>
            <a:r>
              <a:rPr lang="en-GB" dirty="0" smtClean="0"/>
              <a:t>docs.unity3d.com/2019.1/Documentation/Manual/index.html</a:t>
            </a:r>
            <a:endParaRPr lang="en-GB" dirty="0"/>
          </a:p>
          <a:p>
            <a:r>
              <a:rPr lang="en-GB" dirty="0"/>
              <a:t>Scripting Reference:</a:t>
            </a:r>
          </a:p>
          <a:p>
            <a:pPr lvl="1"/>
            <a:r>
              <a:rPr lang="en-GB" dirty="0"/>
              <a:t>https://</a:t>
            </a:r>
            <a:r>
              <a:rPr lang="en-GB" dirty="0" smtClean="0"/>
              <a:t>docs.unity3d.com/2019.1/Documentation/ScriptReference/index.html</a:t>
            </a:r>
            <a:endParaRPr lang="en-GB" dirty="0"/>
          </a:p>
        </p:txBody>
      </p:sp>
    </p:spTree>
    <p:extLst>
      <p:ext uri="{BB962C8B-B14F-4D97-AF65-F5344CB8AC3E}">
        <p14:creationId xmlns:p14="http://schemas.microsoft.com/office/powerpoint/2010/main" val="157132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597819"/>
            <a:ext cx="7772400" cy="1659731"/>
          </a:xfrm>
        </p:spPr>
        <p:txBody>
          <a:bodyPr>
            <a:normAutofit/>
          </a:bodyPr>
          <a:lstStyle/>
          <a:p>
            <a:pPr algn="l"/>
            <a:r>
              <a:rPr lang="en-GB" sz="6000" dirty="0"/>
              <a:t>Any Questions?</a:t>
            </a:r>
            <a:endParaRPr lang="en-US" sz="6000" dirty="0"/>
          </a:p>
        </p:txBody>
      </p:sp>
      <p:pic>
        <p:nvPicPr>
          <p:cNvPr id="3" name="Picture 2">
            <a:extLst>
              <a:ext uri="{FF2B5EF4-FFF2-40B4-BE49-F238E27FC236}">
                <a16:creationId xmlns:a16="http://schemas.microsoft.com/office/drawing/2014/main" id="{4CF0154C-FCBA-4AC5-94C4-CF79D0D08C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9108" y="702078"/>
            <a:ext cx="2492896" cy="1869672"/>
          </a:xfrm>
          <a:prstGeom prst="rect">
            <a:avLst/>
          </a:prstGeom>
        </p:spPr>
      </p:pic>
    </p:spTree>
    <p:extLst>
      <p:ext uri="{BB962C8B-B14F-4D97-AF65-F5344CB8AC3E}">
        <p14:creationId xmlns:p14="http://schemas.microsoft.com/office/powerpoint/2010/main" val="32463020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p>
        </p:txBody>
      </p:sp>
      <p:sp>
        <p:nvSpPr>
          <p:cNvPr id="3" name="Content Placeholder 2"/>
          <p:cNvSpPr>
            <a:spLocks noGrp="1"/>
          </p:cNvSpPr>
          <p:nvPr>
            <p:ph idx="1"/>
          </p:nvPr>
        </p:nvSpPr>
        <p:spPr/>
        <p:txBody>
          <a:bodyPr/>
          <a:lstStyle/>
          <a:p>
            <a:r>
              <a:rPr lang="en-US" dirty="0"/>
              <a:t>Please load the tutorial video from Moodle, to complete a tutorial on creating a text-based adventure game</a:t>
            </a:r>
          </a:p>
          <a:p>
            <a:r>
              <a:rPr lang="en-US" dirty="0"/>
              <a:t>Feel free to </a:t>
            </a:r>
            <a:r>
              <a:rPr lang="en-US" dirty="0" err="1"/>
              <a:t>customise</a:t>
            </a:r>
            <a:r>
              <a:rPr lang="en-US" dirty="0"/>
              <a:t> this game as much as you like, adding rooms and changing text</a:t>
            </a:r>
          </a:p>
        </p:txBody>
      </p:sp>
    </p:spTree>
    <p:extLst>
      <p:ext uri="{BB962C8B-B14F-4D97-AF65-F5344CB8AC3E}">
        <p14:creationId xmlns:p14="http://schemas.microsoft.com/office/powerpoint/2010/main" val="709894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session</a:t>
            </a:r>
            <a:r>
              <a:rPr lang="mr-IN" dirty="0"/>
              <a:t>…</a:t>
            </a:r>
            <a:endParaRPr lang="en-US" dirty="0"/>
          </a:p>
        </p:txBody>
      </p:sp>
      <p:sp>
        <p:nvSpPr>
          <p:cNvPr id="3" name="Content Placeholder 2"/>
          <p:cNvSpPr>
            <a:spLocks noGrp="1"/>
          </p:cNvSpPr>
          <p:nvPr>
            <p:ph idx="1"/>
          </p:nvPr>
        </p:nvSpPr>
        <p:spPr>
          <a:xfrm>
            <a:off x="457200" y="915566"/>
            <a:ext cx="4978896" cy="3679057"/>
          </a:xfrm>
        </p:spPr>
        <p:txBody>
          <a:bodyPr>
            <a:normAutofit fontScale="92500" lnSpcReduction="20000"/>
          </a:bodyPr>
          <a:lstStyle/>
          <a:p>
            <a:r>
              <a:rPr lang="en-US" dirty="0"/>
              <a:t>Module Overview &amp; Software versions</a:t>
            </a:r>
          </a:p>
          <a:p>
            <a:r>
              <a:rPr lang="en-US" dirty="0"/>
              <a:t>Introduction to Unity &amp; C#</a:t>
            </a:r>
          </a:p>
          <a:p>
            <a:r>
              <a:rPr lang="en-US" dirty="0"/>
              <a:t>Unity folder structures</a:t>
            </a:r>
          </a:p>
          <a:p>
            <a:r>
              <a:rPr lang="en-US" dirty="0"/>
              <a:t>Adding scripts</a:t>
            </a:r>
          </a:p>
          <a:p>
            <a:r>
              <a:rPr lang="en-US" dirty="0"/>
              <a:t>Creating a first program</a:t>
            </a:r>
          </a:p>
          <a:p>
            <a:r>
              <a:rPr lang="en-US" dirty="0"/>
              <a:t>C# variables and methods</a:t>
            </a:r>
          </a:p>
          <a:p>
            <a:r>
              <a:rPr lang="en-US" dirty="0"/>
              <a:t>Creating a counting program</a:t>
            </a:r>
          </a:p>
          <a:p>
            <a:r>
              <a:rPr lang="en-US" dirty="0"/>
              <a:t>Creating an interactive interface in Unity</a:t>
            </a:r>
          </a:p>
          <a:p>
            <a:r>
              <a:rPr lang="en-US" dirty="0"/>
              <a:t>Many past their sell-by-date memes</a:t>
            </a:r>
          </a:p>
          <a:p>
            <a:endParaRPr lang="en-US" dirty="0"/>
          </a:p>
          <a:p>
            <a:endParaRPr lang="en-US" dirty="0"/>
          </a:p>
        </p:txBody>
      </p:sp>
      <p:pic>
        <p:nvPicPr>
          <p:cNvPr id="5" name="Picture 4">
            <a:extLst>
              <a:ext uri="{FF2B5EF4-FFF2-40B4-BE49-F238E27FC236}">
                <a16:creationId xmlns:a16="http://schemas.microsoft.com/office/drawing/2014/main" id="{327465B9-15B2-44DC-AB2D-1F7715EC0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585" y="0"/>
            <a:ext cx="3632415" cy="5143500"/>
          </a:xfrm>
          <a:prstGeom prst="rect">
            <a:avLst/>
          </a:prstGeom>
        </p:spPr>
      </p:pic>
    </p:spTree>
    <p:extLst>
      <p:ext uri="{BB962C8B-B14F-4D97-AF65-F5344CB8AC3E}">
        <p14:creationId xmlns:p14="http://schemas.microsoft.com/office/powerpoint/2010/main" val="530271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versions</a:t>
            </a:r>
          </a:p>
        </p:txBody>
      </p:sp>
      <p:sp>
        <p:nvSpPr>
          <p:cNvPr id="3" name="Content Placeholder 2"/>
          <p:cNvSpPr>
            <a:spLocks noGrp="1"/>
          </p:cNvSpPr>
          <p:nvPr>
            <p:ph idx="1"/>
          </p:nvPr>
        </p:nvSpPr>
        <p:spPr/>
        <p:txBody>
          <a:bodyPr/>
          <a:lstStyle/>
          <a:p>
            <a:r>
              <a:rPr lang="en-GB" dirty="0"/>
              <a:t>Unity version </a:t>
            </a:r>
            <a:r>
              <a:rPr lang="en-GB" dirty="0" smtClean="0"/>
              <a:t>2019.1.9f1 </a:t>
            </a:r>
            <a:endParaRPr lang="en-GB" dirty="0"/>
          </a:p>
          <a:p>
            <a:r>
              <a:rPr lang="en-GB" dirty="0"/>
              <a:t>Visual Studio </a:t>
            </a:r>
            <a:r>
              <a:rPr lang="en-GB" dirty="0" smtClean="0"/>
              <a:t>2019</a:t>
            </a:r>
            <a:endParaRPr lang="en-GB" dirty="0"/>
          </a:p>
          <a:p>
            <a:endParaRPr lang="en-GB" dirty="0"/>
          </a:p>
          <a:p>
            <a:pPr marL="0" indent="0">
              <a:buNone/>
            </a:pPr>
            <a:r>
              <a:rPr lang="en-GB" b="1" u="sng" dirty="0">
                <a:solidFill>
                  <a:srgbClr val="FF0000"/>
                </a:solidFill>
              </a:rPr>
              <a:t>Please stick to using these versions, including at home, or you will find issues with moving work between home and </a:t>
            </a:r>
            <a:r>
              <a:rPr lang="en-GB" b="1" u="sng" dirty="0" smtClean="0">
                <a:solidFill>
                  <a:srgbClr val="FF0000"/>
                </a:solidFill>
              </a:rPr>
              <a:t>University. Work submitted that doesn’t open in our version of Unity will not be marked.</a:t>
            </a:r>
            <a:endParaRPr lang="en-GB" b="1" u="sng" dirty="0">
              <a:solidFill>
                <a:srgbClr val="FF0000"/>
              </a:solidFill>
            </a:endParaRPr>
          </a:p>
        </p:txBody>
      </p:sp>
    </p:spTree>
    <p:extLst>
      <p:ext uri="{BB962C8B-B14F-4D97-AF65-F5344CB8AC3E}">
        <p14:creationId xmlns:p14="http://schemas.microsoft.com/office/powerpoint/2010/main" val="3585193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AU" sz="3600" dirty="0"/>
              <a:t>What is Unity?</a:t>
            </a:r>
          </a:p>
        </p:txBody>
      </p:sp>
      <p:sp>
        <p:nvSpPr>
          <p:cNvPr id="3" name="Content Placeholder 2"/>
          <p:cNvSpPr>
            <a:spLocks noGrp="1"/>
          </p:cNvSpPr>
          <p:nvPr>
            <p:ph idx="1"/>
          </p:nvPr>
        </p:nvSpPr>
        <p:spPr/>
        <p:txBody>
          <a:bodyPr>
            <a:normAutofit/>
          </a:bodyPr>
          <a:lstStyle/>
          <a:p>
            <a:r>
              <a:rPr lang="en-AU" dirty="0"/>
              <a:t>Unity is a cross-platform game engine developed by Unity technologies</a:t>
            </a:r>
          </a:p>
          <a:p>
            <a:r>
              <a:rPr lang="en-AU" dirty="0"/>
              <a:t>Allows you to develop games for a huge number of different platforms, including all major PC operating systems and all major consoles</a:t>
            </a:r>
          </a:p>
          <a:p>
            <a:r>
              <a:rPr lang="en-AU" dirty="0"/>
              <a:t>Uses the C# programming language, in conjunction with it’s own application programming interface (API), to allow games programming in a high-level language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4" y="123478"/>
            <a:ext cx="2262436" cy="823313"/>
          </a:xfrm>
          <a:prstGeom prst="rect">
            <a:avLst/>
          </a:prstGeom>
        </p:spPr>
      </p:pic>
    </p:spTree>
    <p:extLst>
      <p:ext uri="{BB962C8B-B14F-4D97-AF65-F5344CB8AC3E}">
        <p14:creationId xmlns:p14="http://schemas.microsoft.com/office/powerpoint/2010/main" val="3388878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C#?</a:t>
            </a:r>
          </a:p>
        </p:txBody>
      </p:sp>
      <p:sp>
        <p:nvSpPr>
          <p:cNvPr id="3" name="Content Placeholder 2"/>
          <p:cNvSpPr>
            <a:spLocks noGrp="1"/>
          </p:cNvSpPr>
          <p:nvPr>
            <p:ph idx="1"/>
          </p:nvPr>
        </p:nvSpPr>
        <p:spPr/>
        <p:txBody>
          <a:bodyPr>
            <a:normAutofit/>
          </a:bodyPr>
          <a:lstStyle/>
          <a:p>
            <a:r>
              <a:rPr lang="en-GB" dirty="0"/>
              <a:t>C# is a high level, type-safe, just-in-time compiled programming language</a:t>
            </a:r>
          </a:p>
          <a:p>
            <a:r>
              <a:rPr lang="en-GB" dirty="0"/>
              <a:t>It is the most commonly used language in the .NET language family</a:t>
            </a:r>
          </a:p>
          <a:p>
            <a:r>
              <a:rPr lang="en-GB" dirty="0"/>
              <a:t>It is performant, and reasonably easy to learn for a language powerful enough to build games</a:t>
            </a:r>
          </a:p>
        </p:txBody>
      </p:sp>
    </p:spTree>
    <p:extLst>
      <p:ext uri="{BB962C8B-B14F-4D97-AF65-F5344CB8AC3E}">
        <p14:creationId xmlns:p14="http://schemas.microsoft.com/office/powerpoint/2010/main" val="2564855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Unity</a:t>
            </a:r>
          </a:p>
        </p:txBody>
      </p:sp>
      <p:sp>
        <p:nvSpPr>
          <p:cNvPr id="3" name="Content Placeholder 2"/>
          <p:cNvSpPr>
            <a:spLocks noGrp="1"/>
          </p:cNvSpPr>
          <p:nvPr>
            <p:ph idx="1"/>
          </p:nvPr>
        </p:nvSpPr>
        <p:spPr>
          <a:xfrm>
            <a:off x="457200" y="915566"/>
            <a:ext cx="3034680" cy="3679057"/>
          </a:xfrm>
        </p:spPr>
        <p:txBody>
          <a:bodyPr/>
          <a:lstStyle/>
          <a:p>
            <a:r>
              <a:rPr lang="en-GB" dirty="0"/>
              <a:t>Your Unity window should look like the image on the right</a:t>
            </a:r>
          </a:p>
          <a:p>
            <a:r>
              <a:rPr lang="en-GB" dirty="0"/>
              <a:t>If not, click “Layout” and select “Default” to switch to the default layout</a:t>
            </a:r>
          </a:p>
        </p:txBody>
      </p:sp>
      <p:pic>
        <p:nvPicPr>
          <p:cNvPr id="4" name="Picture 3"/>
          <p:cNvPicPr>
            <a:picLocks noChangeAspect="1"/>
          </p:cNvPicPr>
          <p:nvPr/>
        </p:nvPicPr>
        <p:blipFill>
          <a:blip r:embed="rId2"/>
          <a:stretch>
            <a:fillRect/>
          </a:stretch>
        </p:blipFill>
        <p:spPr>
          <a:xfrm>
            <a:off x="3491880" y="942409"/>
            <a:ext cx="5535429" cy="3363838"/>
          </a:xfrm>
          <a:prstGeom prst="rect">
            <a:avLst/>
          </a:prstGeom>
        </p:spPr>
      </p:pic>
    </p:spTree>
    <p:extLst>
      <p:ext uri="{BB962C8B-B14F-4D97-AF65-F5344CB8AC3E}">
        <p14:creationId xmlns:p14="http://schemas.microsoft.com/office/powerpoint/2010/main" val="282122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Unity - Inspector</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3" y="915988"/>
            <a:ext cx="6060333" cy="3678237"/>
          </a:xfrm>
        </p:spPr>
      </p:pic>
    </p:spTree>
    <p:extLst>
      <p:ext uri="{BB962C8B-B14F-4D97-AF65-F5344CB8AC3E}">
        <p14:creationId xmlns:p14="http://schemas.microsoft.com/office/powerpoint/2010/main" val="2889893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6-17 Template">
  <a:themeElements>
    <a:clrScheme name="OpenDay">
      <a:dk1>
        <a:srgbClr val="FFFFFF"/>
      </a:dk1>
      <a:lt1>
        <a:sysClr val="window" lastClr="FFFFFF"/>
      </a:lt1>
      <a:dk2>
        <a:srgbClr val="303C43"/>
      </a:dk2>
      <a:lt2>
        <a:srgbClr val="303C43"/>
      </a:lt2>
      <a:accent1>
        <a:srgbClr val="0B7F89"/>
      </a:accent1>
      <a:accent2>
        <a:srgbClr val="00AEBE"/>
      </a:accent2>
      <a:accent3>
        <a:srgbClr val="A5CE41"/>
      </a:accent3>
      <a:accent4>
        <a:srgbClr val="EF008E"/>
      </a:accent4>
      <a:accent5>
        <a:srgbClr val="E32C28"/>
      </a:accent5>
      <a:accent6>
        <a:srgbClr val="881512"/>
      </a:accent6>
      <a:hlink>
        <a:srgbClr val="FFD700"/>
      </a:hlink>
      <a:folHlink>
        <a:srgbClr val="F77D28"/>
      </a:folHlink>
    </a:clrScheme>
    <a:fontScheme name="Gotham Book">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2016-17 Template</Template>
  <TotalTime>9013</TotalTime>
  <Words>2389</Words>
  <Application>Microsoft Office PowerPoint</Application>
  <PresentationFormat>On-screen Show (16:9)</PresentationFormat>
  <Paragraphs>209</Paragraphs>
  <Slides>35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Gotham Bold</vt:lpstr>
      <vt:lpstr>Gotham Book</vt:lpstr>
      <vt:lpstr>2016-17 Template</vt:lpstr>
      <vt:lpstr>Introduction to C# and Unity</vt:lpstr>
      <vt:lpstr>Introduction</vt:lpstr>
      <vt:lpstr>Games Engine Scripting - Module overview</vt:lpstr>
      <vt:lpstr>In this session…</vt:lpstr>
      <vt:lpstr>Software versions</vt:lpstr>
      <vt:lpstr>What is Unity?</vt:lpstr>
      <vt:lpstr>What is C#?</vt:lpstr>
      <vt:lpstr>Introduction to Unity</vt:lpstr>
      <vt:lpstr>Unity - Inspector</vt:lpstr>
      <vt:lpstr>Unity – Heirarchy </vt:lpstr>
      <vt:lpstr>Unity - Scene</vt:lpstr>
      <vt:lpstr>Unity - Project</vt:lpstr>
      <vt:lpstr>Unity folder structure</vt:lpstr>
      <vt:lpstr>Adding scripts</vt:lpstr>
      <vt:lpstr>Using statements</vt:lpstr>
      <vt:lpstr>Class? </vt:lpstr>
      <vt:lpstr>Newly added script – methods/functions</vt:lpstr>
      <vt:lpstr>Scripts and Gameobjects</vt:lpstr>
      <vt:lpstr>Task #1 – Unity Hello World</vt:lpstr>
      <vt:lpstr>Analysis - What did I just write?</vt:lpstr>
      <vt:lpstr>Analysis - GetComponent</vt:lpstr>
      <vt:lpstr>Analysis - Summary</vt:lpstr>
      <vt:lpstr>Variables</vt:lpstr>
      <vt:lpstr>Types of Variable </vt:lpstr>
      <vt:lpstr>Integer variables</vt:lpstr>
      <vt:lpstr>Floating point variables</vt:lpstr>
      <vt:lpstr>Boolean variables</vt:lpstr>
      <vt:lpstr>C# Methods</vt:lpstr>
      <vt:lpstr>Task #2 – Counting in Unity</vt:lpstr>
      <vt:lpstr>Analysis</vt:lpstr>
      <vt:lpstr>Responding to events in Unity</vt:lpstr>
      <vt:lpstr>Task #3 Setting up an interactive UI</vt:lpstr>
      <vt:lpstr>Resources</vt:lpstr>
      <vt:lpstr>Any Questions?</vt:lpstr>
      <vt:lpstr>Tutorial</vt:lpstr>
    </vt:vector>
  </TitlesOfParts>
  <Company>University of Gloucestershire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STEWART, Jamie</dc:creator>
  <cp:lastModifiedBy>SAYERS, Will (Dr)</cp:lastModifiedBy>
  <cp:revision>150</cp:revision>
  <dcterms:created xsi:type="dcterms:W3CDTF">2016-10-11T11:05:14Z</dcterms:created>
  <dcterms:modified xsi:type="dcterms:W3CDTF">2019-09-20T10:13:46Z</dcterms:modified>
</cp:coreProperties>
</file>