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1" r:id="rId2"/>
    <p:sldId id="334" r:id="rId3"/>
    <p:sldId id="350" r:id="rId4"/>
    <p:sldId id="355" r:id="rId5"/>
    <p:sldId id="357" r:id="rId6"/>
    <p:sldId id="358" r:id="rId7"/>
    <p:sldId id="359" r:id="rId8"/>
    <p:sldId id="360" r:id="rId9"/>
    <p:sldId id="352" r:id="rId10"/>
    <p:sldId id="341" r:id="rId11"/>
    <p:sldId id="373" r:id="rId12"/>
    <p:sldId id="374" r:id="rId13"/>
    <p:sldId id="335" r:id="rId14"/>
    <p:sldId id="368" r:id="rId15"/>
    <p:sldId id="336" r:id="rId16"/>
    <p:sldId id="337" r:id="rId17"/>
    <p:sldId id="338" r:id="rId18"/>
    <p:sldId id="369" r:id="rId19"/>
    <p:sldId id="367" r:id="rId20"/>
    <p:sldId id="353" r:id="rId21"/>
    <p:sldId id="339" r:id="rId22"/>
    <p:sldId id="340" r:id="rId23"/>
    <p:sldId id="344" r:id="rId24"/>
    <p:sldId id="343" r:id="rId25"/>
    <p:sldId id="370" r:id="rId26"/>
    <p:sldId id="345" r:id="rId27"/>
    <p:sldId id="346" r:id="rId28"/>
    <p:sldId id="347" r:id="rId29"/>
    <p:sldId id="371" r:id="rId30"/>
    <p:sldId id="372" r:id="rId31"/>
    <p:sldId id="349" r:id="rId32"/>
    <p:sldId id="361" r:id="rId33"/>
    <p:sldId id="306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ayers" initials="W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6" autoAdjust="0"/>
    <p:restoredTop sz="79282" autoAdjust="0"/>
  </p:normalViewPr>
  <p:slideViewPr>
    <p:cSldViewPr>
      <p:cViewPr>
        <p:scale>
          <a:sx n="131" d="100"/>
          <a:sy n="131" d="100"/>
        </p:scale>
        <p:origin x="-109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Sayers" userId="a3eb3c3d-ac6f-40b8-be0d-a82651db33df" providerId="ADAL" clId="{351FF515-35CD-4E62-BC40-A288C15CC80C}"/>
    <pc:docChg chg="undo custSel addSld delSld modSld sldOrd">
      <pc:chgData name="Will Sayers" userId="a3eb3c3d-ac6f-40b8-be0d-a82651db33df" providerId="ADAL" clId="{351FF515-35CD-4E62-BC40-A288C15CC80C}" dt="2017-10-06T08:28:11.404" v="10520" actId="20577"/>
      <pc:docMkLst>
        <pc:docMk/>
      </pc:docMkLst>
      <pc:sldChg chg="modSp">
        <pc:chgData name="Will Sayers" userId="a3eb3c3d-ac6f-40b8-be0d-a82651db33df" providerId="ADAL" clId="{351FF515-35CD-4E62-BC40-A288C15CC80C}" dt="2017-10-06T01:45:46.779" v="8244" actId="20577"/>
        <pc:sldMkLst>
          <pc:docMk/>
          <pc:sldMk cId="530271944" sldId="334"/>
        </pc:sldMkLst>
        <pc:spChg chg="mod">
          <ac:chgData name="Will Sayers" userId="a3eb3c3d-ac6f-40b8-be0d-a82651db33df" providerId="ADAL" clId="{351FF515-35CD-4E62-BC40-A288C15CC80C}" dt="2017-10-06T01:45:46.779" v="8244" actId="20577"/>
          <ac:spMkLst>
            <pc:docMk/>
            <pc:sldMk cId="530271944" sldId="334"/>
            <ac:spMk id="3" creationId="{00000000-0000-0000-0000-000000000000}"/>
          </ac:spMkLst>
        </pc:spChg>
      </pc:sldChg>
      <pc:sldChg chg="modSp">
        <pc:chgData name="Will Sayers" userId="a3eb3c3d-ac6f-40b8-be0d-a82651db33df" providerId="ADAL" clId="{351FF515-35CD-4E62-BC40-A288C15CC80C}" dt="2017-10-05T23:40:39.963" v="1185" actId="20577"/>
        <pc:sldMkLst>
          <pc:docMk/>
          <pc:sldMk cId="3154648856" sldId="335"/>
        </pc:sldMkLst>
        <pc:spChg chg="mod">
          <ac:chgData name="Will Sayers" userId="a3eb3c3d-ac6f-40b8-be0d-a82651db33df" providerId="ADAL" clId="{351FF515-35CD-4E62-BC40-A288C15CC80C}" dt="2017-10-05T23:40:39.963" v="1185" actId="20577"/>
          <ac:spMkLst>
            <pc:docMk/>
            <pc:sldMk cId="3154648856" sldId="335"/>
            <ac:spMk id="3" creationId="{00000000-0000-0000-0000-000000000000}"/>
          </ac:spMkLst>
        </pc:spChg>
      </pc:sldChg>
      <pc:sldChg chg="modSp">
        <pc:chgData name="Will Sayers" userId="a3eb3c3d-ac6f-40b8-be0d-a82651db33df" providerId="ADAL" clId="{351FF515-35CD-4E62-BC40-A288C15CC80C}" dt="2017-10-05T23:41:12.498" v="1188" actId="20577"/>
        <pc:sldMkLst>
          <pc:docMk/>
          <pc:sldMk cId="1972761446" sldId="336"/>
        </pc:sldMkLst>
        <pc:spChg chg="mod">
          <ac:chgData name="Will Sayers" userId="a3eb3c3d-ac6f-40b8-be0d-a82651db33df" providerId="ADAL" clId="{351FF515-35CD-4E62-BC40-A288C15CC80C}" dt="2017-10-05T23:41:12.498" v="1188" actId="20577"/>
          <ac:spMkLst>
            <pc:docMk/>
            <pc:sldMk cId="1972761446" sldId="336"/>
            <ac:spMk id="3" creationId="{00000000-0000-0000-0000-000000000000}"/>
          </ac:spMkLst>
        </pc:spChg>
      </pc:sldChg>
      <pc:sldChg chg="modSp">
        <pc:chgData name="Will Sayers" userId="a3eb3c3d-ac6f-40b8-be0d-a82651db33df" providerId="ADAL" clId="{351FF515-35CD-4E62-BC40-A288C15CC80C}" dt="2017-10-05T22:44:55.843" v="1" actId="27636"/>
        <pc:sldMkLst>
          <pc:docMk/>
          <pc:sldMk cId="3835170524" sldId="337"/>
        </pc:sldMkLst>
        <pc:spChg chg="mod">
          <ac:chgData name="Will Sayers" userId="a3eb3c3d-ac6f-40b8-be0d-a82651db33df" providerId="ADAL" clId="{351FF515-35CD-4E62-BC40-A288C15CC80C}" dt="2017-10-05T22:44:55.843" v="1" actId="27636"/>
          <ac:spMkLst>
            <pc:docMk/>
            <pc:sldMk cId="3835170524" sldId="337"/>
            <ac:spMk id="3" creationId="{00000000-0000-0000-0000-000000000000}"/>
          </ac:spMkLst>
        </pc:spChg>
      </pc:sldChg>
      <pc:sldChg chg="addSp modSp modAnim">
        <pc:chgData name="Will Sayers" userId="a3eb3c3d-ac6f-40b8-be0d-a82651db33df" providerId="ADAL" clId="{351FF515-35CD-4E62-BC40-A288C15CC80C}" dt="2017-10-05T23:02:44.952" v="372" actId="20577"/>
        <pc:sldMkLst>
          <pc:docMk/>
          <pc:sldMk cId="1364974243" sldId="338"/>
        </pc:sldMkLst>
        <pc:spChg chg="mod">
          <ac:chgData name="Will Sayers" userId="a3eb3c3d-ac6f-40b8-be0d-a82651db33df" providerId="ADAL" clId="{351FF515-35CD-4E62-BC40-A288C15CC80C}" dt="2017-10-05T23:02:44.952" v="372" actId="20577"/>
          <ac:spMkLst>
            <pc:docMk/>
            <pc:sldMk cId="1364974243" sldId="338"/>
            <ac:spMk id="3" creationId="{00000000-0000-0000-0000-000000000000}"/>
          </ac:spMkLst>
        </pc:spChg>
        <pc:spChg chg="add mod">
          <ac:chgData name="Will Sayers" userId="a3eb3c3d-ac6f-40b8-be0d-a82651db33df" providerId="ADAL" clId="{351FF515-35CD-4E62-BC40-A288C15CC80C}" dt="2017-10-05T22:46:18.439" v="114" actId="20577"/>
          <ac:spMkLst>
            <pc:docMk/>
            <pc:sldMk cId="1364974243" sldId="338"/>
            <ac:spMk id="5" creationId="{0B98A541-3B44-4743-B196-AB7388B6C5E8}"/>
          </ac:spMkLst>
        </pc:spChg>
        <pc:spChg chg="add mod">
          <ac:chgData name="Will Sayers" userId="a3eb3c3d-ac6f-40b8-be0d-a82651db33df" providerId="ADAL" clId="{351FF515-35CD-4E62-BC40-A288C15CC80C}" dt="2017-10-05T22:48:38.464" v="132" actId="14100"/>
          <ac:spMkLst>
            <pc:docMk/>
            <pc:sldMk cId="1364974243" sldId="338"/>
            <ac:spMk id="6" creationId="{17254B61-E0DD-4E77-ACEB-BDD539CC39E8}"/>
          </ac:spMkLst>
        </pc:spChg>
        <pc:spChg chg="add mod">
          <ac:chgData name="Will Sayers" userId="a3eb3c3d-ac6f-40b8-be0d-a82651db33df" providerId="ADAL" clId="{351FF515-35CD-4E62-BC40-A288C15CC80C}" dt="2017-10-05T22:48:44.889" v="134" actId="14100"/>
          <ac:spMkLst>
            <pc:docMk/>
            <pc:sldMk cId="1364974243" sldId="338"/>
            <ac:spMk id="7" creationId="{6F0B4D47-CADC-4A52-AF39-4A98C24A8E70}"/>
          </ac:spMkLst>
        </pc:spChg>
        <pc:spChg chg="add mod">
          <ac:chgData name="Will Sayers" userId="a3eb3c3d-ac6f-40b8-be0d-a82651db33df" providerId="ADAL" clId="{351FF515-35CD-4E62-BC40-A288C15CC80C}" dt="2017-10-05T22:48:52.598" v="137" actId="14100"/>
          <ac:spMkLst>
            <pc:docMk/>
            <pc:sldMk cId="1364974243" sldId="338"/>
            <ac:spMk id="8" creationId="{C47C2168-7FA4-4658-AAC4-26A659E8E854}"/>
          </ac:spMkLst>
        </pc:spChg>
        <pc:spChg chg="add mod">
          <ac:chgData name="Will Sayers" userId="a3eb3c3d-ac6f-40b8-be0d-a82651db33df" providerId="ADAL" clId="{351FF515-35CD-4E62-BC40-A288C15CC80C}" dt="2017-10-05T22:49:05.309" v="140" actId="14100"/>
          <ac:spMkLst>
            <pc:docMk/>
            <pc:sldMk cId="1364974243" sldId="338"/>
            <ac:spMk id="9" creationId="{2964306F-AC58-4205-979E-4E17E5B21D4F}"/>
          </ac:spMkLst>
        </pc:spChg>
        <pc:spChg chg="add mod">
          <ac:chgData name="Will Sayers" userId="a3eb3c3d-ac6f-40b8-be0d-a82651db33df" providerId="ADAL" clId="{351FF515-35CD-4E62-BC40-A288C15CC80C}" dt="2017-10-05T22:49:18.784" v="146" actId="14100"/>
          <ac:spMkLst>
            <pc:docMk/>
            <pc:sldMk cId="1364974243" sldId="338"/>
            <ac:spMk id="10" creationId="{3C8F238A-5E4C-4234-97B1-F8925A9FC8B5}"/>
          </ac:spMkLst>
        </pc:spChg>
        <pc:spChg chg="add mod">
          <ac:chgData name="Will Sayers" userId="a3eb3c3d-ac6f-40b8-be0d-a82651db33df" providerId="ADAL" clId="{351FF515-35CD-4E62-BC40-A288C15CC80C}" dt="2017-10-05T22:49:35.821" v="151" actId="14100"/>
          <ac:spMkLst>
            <pc:docMk/>
            <pc:sldMk cId="1364974243" sldId="338"/>
            <ac:spMk id="11" creationId="{B5E85AE1-0B45-44E2-A7BB-5AF730CF3345}"/>
          </ac:spMkLst>
        </pc:spChg>
        <pc:picChg chg="mod">
          <ac:chgData name="Will Sayers" userId="a3eb3c3d-ac6f-40b8-be0d-a82651db33df" providerId="ADAL" clId="{351FF515-35CD-4E62-BC40-A288C15CC80C}" dt="2017-10-05T22:49:28.226" v="149" actId="1076"/>
          <ac:picMkLst>
            <pc:docMk/>
            <pc:sldMk cId="1364974243" sldId="338"/>
            <ac:picMk id="4" creationId="{00000000-0000-0000-0000-000000000000}"/>
          </ac:picMkLst>
        </pc:picChg>
      </pc:sldChg>
      <pc:sldChg chg="addSp modSp add">
        <pc:chgData name="Will Sayers" userId="a3eb3c3d-ac6f-40b8-be0d-a82651db33df" providerId="ADAL" clId="{351FF515-35CD-4E62-BC40-A288C15CC80C}" dt="2017-10-05T23:38:05.434" v="1101" actId="14100"/>
        <pc:sldMkLst>
          <pc:docMk/>
          <pc:sldMk cId="291943901" sldId="339"/>
        </pc:sldMkLst>
        <pc:spChg chg="mod">
          <ac:chgData name="Will Sayers" userId="a3eb3c3d-ac6f-40b8-be0d-a82651db33df" providerId="ADAL" clId="{351FF515-35CD-4E62-BC40-A288C15CC80C}" dt="2017-10-05T23:23:08.138" v="434" actId="20577"/>
          <ac:spMkLst>
            <pc:docMk/>
            <pc:sldMk cId="291943901" sldId="339"/>
            <ac:spMk id="2" creationId="{431FEE8D-F733-4555-B02F-4974DF7782E1}"/>
          </ac:spMkLst>
        </pc:spChg>
        <pc:spChg chg="mod">
          <ac:chgData name="Will Sayers" userId="a3eb3c3d-ac6f-40b8-be0d-a82651db33df" providerId="ADAL" clId="{351FF515-35CD-4E62-BC40-A288C15CC80C}" dt="2017-10-05T23:28:23.743" v="819" actId="27636"/>
          <ac:spMkLst>
            <pc:docMk/>
            <pc:sldMk cId="291943901" sldId="339"/>
            <ac:spMk id="3" creationId="{95AC2A59-4F34-4350-92B7-73AE6A133F4E}"/>
          </ac:spMkLst>
        </pc:spChg>
        <pc:spChg chg="add mod">
          <ac:chgData name="Will Sayers" userId="a3eb3c3d-ac6f-40b8-be0d-a82651db33df" providerId="ADAL" clId="{351FF515-35CD-4E62-BC40-A288C15CC80C}" dt="2017-10-05T23:35:43.569" v="1022" actId="14100"/>
          <ac:spMkLst>
            <pc:docMk/>
            <pc:sldMk cId="291943901" sldId="339"/>
            <ac:spMk id="4" creationId="{079743AC-22C2-4848-AE99-D36653834AA1}"/>
          </ac:spMkLst>
        </pc:spChg>
        <pc:spChg chg="add mod">
          <ac:chgData name="Will Sayers" userId="a3eb3c3d-ac6f-40b8-be0d-a82651db33df" providerId="ADAL" clId="{351FF515-35CD-4E62-BC40-A288C15CC80C}" dt="2017-10-05T23:29:42.278" v="846" actId="14100"/>
          <ac:spMkLst>
            <pc:docMk/>
            <pc:sldMk cId="291943901" sldId="339"/>
            <ac:spMk id="5" creationId="{8236A0B3-0221-4286-9CC5-FFC0AA5F7EE1}"/>
          </ac:spMkLst>
        </pc:spChg>
        <pc:spChg chg="add mod">
          <ac:chgData name="Will Sayers" userId="a3eb3c3d-ac6f-40b8-be0d-a82651db33df" providerId="ADAL" clId="{351FF515-35CD-4E62-BC40-A288C15CC80C}" dt="2017-10-05T23:30:41.601" v="890" actId="20577"/>
          <ac:spMkLst>
            <pc:docMk/>
            <pc:sldMk cId="291943901" sldId="339"/>
            <ac:spMk id="8" creationId="{0493CA1D-AA46-44FD-987C-1CF5FD684BAD}"/>
          </ac:spMkLst>
        </pc:spChg>
        <pc:spChg chg="add mod">
          <ac:chgData name="Will Sayers" userId="a3eb3c3d-ac6f-40b8-be0d-a82651db33df" providerId="ADAL" clId="{351FF515-35CD-4E62-BC40-A288C15CC80C}" dt="2017-10-05T23:35:22.453" v="1014" actId="20577"/>
          <ac:spMkLst>
            <pc:docMk/>
            <pc:sldMk cId="291943901" sldId="339"/>
            <ac:spMk id="9" creationId="{CF6E0060-BEE1-4841-9406-A6EBEA7502A3}"/>
          </ac:spMkLst>
        </pc:spChg>
        <pc:spChg chg="add mod">
          <ac:chgData name="Will Sayers" userId="a3eb3c3d-ac6f-40b8-be0d-a82651db33df" providerId="ADAL" clId="{351FF515-35CD-4E62-BC40-A288C15CC80C}" dt="2017-10-05T23:30:18.186" v="871" actId="1076"/>
          <ac:spMkLst>
            <pc:docMk/>
            <pc:sldMk cId="291943901" sldId="339"/>
            <ac:spMk id="10" creationId="{417C1791-5BBD-42EA-80B5-6275638EBA55}"/>
          </ac:spMkLst>
        </pc:spChg>
        <pc:spChg chg="add mod">
          <ac:chgData name="Will Sayers" userId="a3eb3c3d-ac6f-40b8-be0d-a82651db33df" providerId="ADAL" clId="{351FF515-35CD-4E62-BC40-A288C15CC80C}" dt="2017-10-05T23:35:37.409" v="1021" actId="20577"/>
          <ac:spMkLst>
            <pc:docMk/>
            <pc:sldMk cId="291943901" sldId="339"/>
            <ac:spMk id="13" creationId="{7A95444E-865B-4701-B001-0684520CF9C2}"/>
          </ac:spMkLst>
        </pc:spChg>
        <pc:spChg chg="add mod">
          <ac:chgData name="Will Sayers" userId="a3eb3c3d-ac6f-40b8-be0d-a82651db33df" providerId="ADAL" clId="{351FF515-35CD-4E62-BC40-A288C15CC80C}" dt="2017-10-05T23:35:56.948" v="1030" actId="20577"/>
          <ac:spMkLst>
            <pc:docMk/>
            <pc:sldMk cId="291943901" sldId="339"/>
            <ac:spMk id="14" creationId="{07F15243-7E46-42A0-9437-4B77B8D8B6B5}"/>
          </ac:spMkLst>
        </pc:spChg>
        <pc:spChg chg="add mod">
          <ac:chgData name="Will Sayers" userId="a3eb3c3d-ac6f-40b8-be0d-a82651db33df" providerId="ADAL" clId="{351FF515-35CD-4E62-BC40-A288C15CC80C}" dt="2017-10-05T23:36:30.258" v="1052" actId="20577"/>
          <ac:spMkLst>
            <pc:docMk/>
            <pc:sldMk cId="291943901" sldId="339"/>
            <ac:spMk id="16" creationId="{4F014929-1DF7-4A95-A57F-EC7CB034C970}"/>
          </ac:spMkLst>
        </pc:spChg>
        <pc:spChg chg="add mod">
          <ac:chgData name="Will Sayers" userId="a3eb3c3d-ac6f-40b8-be0d-a82651db33df" providerId="ADAL" clId="{351FF515-35CD-4E62-BC40-A288C15CC80C}" dt="2017-10-05T23:36:15.552" v="1044" actId="1076"/>
          <ac:spMkLst>
            <pc:docMk/>
            <pc:sldMk cId="291943901" sldId="339"/>
            <ac:spMk id="17" creationId="{130E8C03-BA88-4BE3-8F12-3020B63AE85D}"/>
          </ac:spMkLst>
        </pc:spChg>
        <pc:spChg chg="add mod">
          <ac:chgData name="Will Sayers" userId="a3eb3c3d-ac6f-40b8-be0d-a82651db33df" providerId="ADAL" clId="{351FF515-35CD-4E62-BC40-A288C15CC80C}" dt="2017-10-05T23:36:19.184" v="1045" actId="1076"/>
          <ac:spMkLst>
            <pc:docMk/>
            <pc:sldMk cId="291943901" sldId="339"/>
            <ac:spMk id="18" creationId="{F1332BEE-D65E-418F-9FAF-68140CA291DC}"/>
          </ac:spMkLst>
        </pc:spChg>
        <pc:spChg chg="add mod">
          <ac:chgData name="Will Sayers" userId="a3eb3c3d-ac6f-40b8-be0d-a82651db33df" providerId="ADAL" clId="{351FF515-35CD-4E62-BC40-A288C15CC80C}" dt="2017-10-05T23:32:50.422" v="922" actId="14100"/>
          <ac:spMkLst>
            <pc:docMk/>
            <pc:sldMk cId="291943901" sldId="339"/>
            <ac:spMk id="24" creationId="{7D22AC43-F23D-43B4-96D9-83DEC765F794}"/>
          </ac:spMkLst>
        </pc:spChg>
        <pc:spChg chg="add mod">
          <ac:chgData name="Will Sayers" userId="a3eb3c3d-ac6f-40b8-be0d-a82651db33df" providerId="ADAL" clId="{351FF515-35CD-4E62-BC40-A288C15CC80C}" dt="2017-10-05T23:38:02.005" v="1100" actId="1076"/>
          <ac:spMkLst>
            <pc:docMk/>
            <pc:sldMk cId="291943901" sldId="339"/>
            <ac:spMk id="27" creationId="{CE428EB8-DFC8-468C-9FBC-36927C730756}"/>
          </ac:spMkLst>
        </pc:spChg>
        <pc:spChg chg="add mod">
          <ac:chgData name="Will Sayers" userId="a3eb3c3d-ac6f-40b8-be0d-a82651db33df" providerId="ADAL" clId="{351FF515-35CD-4E62-BC40-A288C15CC80C}" dt="2017-10-05T23:37:57.837" v="1099" actId="1076"/>
          <ac:spMkLst>
            <pc:docMk/>
            <pc:sldMk cId="291943901" sldId="339"/>
            <ac:spMk id="28" creationId="{A6232FF4-16B9-4D44-B9DF-BA536774E5D9}"/>
          </ac:spMkLst>
        </pc:spChg>
        <pc:spChg chg="add mod">
          <ac:chgData name="Will Sayers" userId="a3eb3c3d-ac6f-40b8-be0d-a82651db33df" providerId="ADAL" clId="{351FF515-35CD-4E62-BC40-A288C15CC80C}" dt="2017-10-05T23:37:54.699" v="1098" actId="1076"/>
          <ac:spMkLst>
            <pc:docMk/>
            <pc:sldMk cId="291943901" sldId="339"/>
            <ac:spMk id="37" creationId="{6A279821-6942-4016-A267-60D19937F360}"/>
          </ac:spMkLst>
        </pc:spChg>
        <pc:cxnChg chg="add mod">
          <ac:chgData name="Will Sayers" userId="a3eb3c3d-ac6f-40b8-be0d-a82651db33df" providerId="ADAL" clId="{351FF515-35CD-4E62-BC40-A288C15CC80C}" dt="2017-10-05T23:30:27.477" v="873" actId="1076"/>
          <ac:cxnSpMkLst>
            <pc:docMk/>
            <pc:sldMk cId="291943901" sldId="339"/>
            <ac:cxnSpMk id="7" creationId="{498E558B-51B6-4339-BAE9-3033807C3734}"/>
          </ac:cxnSpMkLst>
        </pc:cxnChg>
        <pc:cxnChg chg="add mod">
          <ac:chgData name="Will Sayers" userId="a3eb3c3d-ac6f-40b8-be0d-a82651db33df" providerId="ADAL" clId="{351FF515-35CD-4E62-BC40-A288C15CC80C}" dt="2017-10-05T23:36:15.552" v="1044" actId="1076"/>
          <ac:cxnSpMkLst>
            <pc:docMk/>
            <pc:sldMk cId="291943901" sldId="339"/>
            <ac:cxnSpMk id="15" creationId="{E5E68F6C-699E-4A66-93C5-1AC26CC2EEA4}"/>
          </ac:cxnSpMkLst>
        </pc:cxnChg>
        <pc:cxnChg chg="add mod">
          <ac:chgData name="Will Sayers" userId="a3eb3c3d-ac6f-40b8-be0d-a82651db33df" providerId="ADAL" clId="{351FF515-35CD-4E62-BC40-A288C15CC80C}" dt="2017-10-05T23:38:05.434" v="1101" actId="14100"/>
          <ac:cxnSpMkLst>
            <pc:docMk/>
            <pc:sldMk cId="291943901" sldId="339"/>
            <ac:cxnSpMk id="30" creationId="{195E0C58-F3C6-491A-9689-C3923176EC04}"/>
          </ac:cxnSpMkLst>
        </pc:cxnChg>
        <pc:cxnChg chg="add mod">
          <ac:chgData name="Will Sayers" userId="a3eb3c3d-ac6f-40b8-be0d-a82651db33df" providerId="ADAL" clId="{351FF515-35CD-4E62-BC40-A288C15CC80C}" dt="2017-10-05T23:37:57.837" v="1099" actId="1076"/>
          <ac:cxnSpMkLst>
            <pc:docMk/>
            <pc:sldMk cId="291943901" sldId="339"/>
            <ac:cxnSpMk id="31" creationId="{672CB7D3-D207-4873-89F8-55A688D761CE}"/>
          </ac:cxnSpMkLst>
        </pc:cxnChg>
        <pc:cxnChg chg="add mod">
          <ac:chgData name="Will Sayers" userId="a3eb3c3d-ac6f-40b8-be0d-a82651db33df" providerId="ADAL" clId="{351FF515-35CD-4E62-BC40-A288C15CC80C}" dt="2017-10-05T23:37:54.699" v="1098" actId="1076"/>
          <ac:cxnSpMkLst>
            <pc:docMk/>
            <pc:sldMk cId="291943901" sldId="339"/>
            <ac:cxnSpMk id="39" creationId="{9E51B15E-D27A-41B8-A0F6-A79F6740DA9E}"/>
          </ac:cxnSpMkLst>
        </pc:cxnChg>
        <pc:cxnChg chg="add mod">
          <ac:chgData name="Will Sayers" userId="a3eb3c3d-ac6f-40b8-be0d-a82651db33df" providerId="ADAL" clId="{351FF515-35CD-4E62-BC40-A288C15CC80C}" dt="2017-10-05T23:37:54.699" v="1098" actId="1076"/>
          <ac:cxnSpMkLst>
            <pc:docMk/>
            <pc:sldMk cId="291943901" sldId="339"/>
            <ac:cxnSpMk id="41" creationId="{A4DA2F68-E255-4F89-9B0B-7E6C9AB9A376}"/>
          </ac:cxnSpMkLst>
        </pc:cxnChg>
      </pc:sldChg>
      <pc:sldChg chg="modSp add ord">
        <pc:chgData name="Will Sayers" userId="a3eb3c3d-ac6f-40b8-be0d-a82651db33df" providerId="ADAL" clId="{351FF515-35CD-4E62-BC40-A288C15CC80C}" dt="2017-10-06T00:17:32.172" v="4653" actId="20577"/>
        <pc:sldMkLst>
          <pc:docMk/>
          <pc:sldMk cId="3230358734" sldId="340"/>
        </pc:sldMkLst>
        <pc:spChg chg="mod">
          <ac:chgData name="Will Sayers" userId="a3eb3c3d-ac6f-40b8-be0d-a82651db33df" providerId="ADAL" clId="{351FF515-35CD-4E62-BC40-A288C15CC80C}" dt="2017-10-06T00:10:24.750" v="3545" actId="20577"/>
          <ac:spMkLst>
            <pc:docMk/>
            <pc:sldMk cId="3230358734" sldId="340"/>
            <ac:spMk id="2" creationId="{8AB5CFB2-079A-446C-8DCC-55C03B942858}"/>
          </ac:spMkLst>
        </pc:spChg>
        <pc:spChg chg="mod">
          <ac:chgData name="Will Sayers" userId="a3eb3c3d-ac6f-40b8-be0d-a82651db33df" providerId="ADAL" clId="{351FF515-35CD-4E62-BC40-A288C15CC80C}" dt="2017-10-06T00:17:32.172" v="4653" actId="20577"/>
          <ac:spMkLst>
            <pc:docMk/>
            <pc:sldMk cId="3230358734" sldId="340"/>
            <ac:spMk id="3" creationId="{65979218-FE95-443A-8954-1ED2A479DB32}"/>
          </ac:spMkLst>
        </pc:spChg>
      </pc:sldChg>
      <pc:sldChg chg="modSp add">
        <pc:chgData name="Will Sayers" userId="a3eb3c3d-ac6f-40b8-be0d-a82651db33df" providerId="ADAL" clId="{351FF515-35CD-4E62-BC40-A288C15CC80C}" dt="2017-10-06T00:05:57.684" v="3003" actId="27636"/>
        <pc:sldMkLst>
          <pc:docMk/>
          <pc:sldMk cId="208707288" sldId="341"/>
        </pc:sldMkLst>
        <pc:spChg chg="mod">
          <ac:chgData name="Will Sayers" userId="a3eb3c3d-ac6f-40b8-be0d-a82651db33df" providerId="ADAL" clId="{351FF515-35CD-4E62-BC40-A288C15CC80C}" dt="2017-10-05T23:45:26.402" v="1251" actId="20577"/>
          <ac:spMkLst>
            <pc:docMk/>
            <pc:sldMk cId="208707288" sldId="341"/>
            <ac:spMk id="2" creationId="{943B619D-6420-451E-811F-7ECD58E006F2}"/>
          </ac:spMkLst>
        </pc:spChg>
        <pc:spChg chg="mod">
          <ac:chgData name="Will Sayers" userId="a3eb3c3d-ac6f-40b8-be0d-a82651db33df" providerId="ADAL" clId="{351FF515-35CD-4E62-BC40-A288C15CC80C}" dt="2017-10-06T00:05:57.684" v="3003" actId="27636"/>
          <ac:spMkLst>
            <pc:docMk/>
            <pc:sldMk cId="208707288" sldId="341"/>
            <ac:spMk id="3" creationId="{999F6CE2-402F-4FC8-AC0F-09FFDFE74EAD}"/>
          </ac:spMkLst>
        </pc:spChg>
      </pc:sldChg>
      <pc:sldChg chg="modSp add">
        <pc:chgData name="Will Sayers" userId="a3eb3c3d-ac6f-40b8-be0d-a82651db33df" providerId="ADAL" clId="{351FF515-35CD-4E62-BC40-A288C15CC80C}" dt="2017-10-06T00:09:46.127" v="3525" actId="113"/>
        <pc:sldMkLst>
          <pc:docMk/>
          <pc:sldMk cId="1074898107" sldId="342"/>
        </pc:sldMkLst>
        <pc:spChg chg="mod">
          <ac:chgData name="Will Sayers" userId="a3eb3c3d-ac6f-40b8-be0d-a82651db33df" providerId="ADAL" clId="{351FF515-35CD-4E62-BC40-A288C15CC80C}" dt="2017-10-06T00:04:45.979" v="2943" actId="20577"/>
          <ac:spMkLst>
            <pc:docMk/>
            <pc:sldMk cId="1074898107" sldId="342"/>
            <ac:spMk id="2" creationId="{8716EC30-BC7F-4AEE-B5BB-59E0CFEBA430}"/>
          </ac:spMkLst>
        </pc:spChg>
        <pc:spChg chg="mod">
          <ac:chgData name="Will Sayers" userId="a3eb3c3d-ac6f-40b8-be0d-a82651db33df" providerId="ADAL" clId="{351FF515-35CD-4E62-BC40-A288C15CC80C}" dt="2017-10-06T00:09:46.127" v="3525" actId="113"/>
          <ac:spMkLst>
            <pc:docMk/>
            <pc:sldMk cId="1074898107" sldId="342"/>
            <ac:spMk id="3" creationId="{9418A163-4718-401F-A387-0149FCCA3208}"/>
          </ac:spMkLst>
        </pc:spChg>
      </pc:sldChg>
      <pc:sldChg chg="addSp delSp modSp add del">
        <pc:chgData name="Will Sayers" userId="a3eb3c3d-ac6f-40b8-be0d-a82651db33df" providerId="ADAL" clId="{351FF515-35CD-4E62-BC40-A288C15CC80C}" dt="2017-10-06T00:03:09.322" v="2908" actId="2696"/>
        <pc:sldMkLst>
          <pc:docMk/>
          <pc:sldMk cId="4282486065" sldId="342"/>
        </pc:sldMkLst>
        <pc:spChg chg="add del mod">
          <ac:chgData name="Will Sayers" userId="a3eb3c3d-ac6f-40b8-be0d-a82651db33df" providerId="ADAL" clId="{351FF515-35CD-4E62-BC40-A288C15CC80C}" dt="2017-10-06T00:02:54.031" v="2907" actId="478"/>
          <ac:spMkLst>
            <pc:docMk/>
            <pc:sldMk cId="4282486065" sldId="342"/>
            <ac:spMk id="4" creationId="{EC684BDF-A9E7-48F9-9DD2-060433F0D0B4}"/>
          </ac:spMkLst>
        </pc:spChg>
      </pc:sldChg>
      <pc:sldChg chg="modSp add">
        <pc:chgData name="Will Sayers" userId="a3eb3c3d-ac6f-40b8-be0d-a82651db33df" providerId="ADAL" clId="{351FF515-35CD-4E62-BC40-A288C15CC80C}" dt="2017-10-06T00:20:40.358" v="4904" actId="20577"/>
        <pc:sldMkLst>
          <pc:docMk/>
          <pc:sldMk cId="4239583260" sldId="343"/>
        </pc:sldMkLst>
        <pc:spChg chg="mod">
          <ac:chgData name="Will Sayers" userId="a3eb3c3d-ac6f-40b8-be0d-a82651db33df" providerId="ADAL" clId="{351FF515-35CD-4E62-BC40-A288C15CC80C}" dt="2017-10-06T00:12:51.819" v="4148" actId="20577"/>
          <ac:spMkLst>
            <pc:docMk/>
            <pc:sldMk cId="4239583260" sldId="343"/>
            <ac:spMk id="2" creationId="{7D01EF42-C533-4368-8C9C-C3CFE621F5F5}"/>
          </ac:spMkLst>
        </pc:spChg>
        <pc:spChg chg="mod">
          <ac:chgData name="Will Sayers" userId="a3eb3c3d-ac6f-40b8-be0d-a82651db33df" providerId="ADAL" clId="{351FF515-35CD-4E62-BC40-A288C15CC80C}" dt="2017-10-06T00:20:40.358" v="4904" actId="20577"/>
          <ac:spMkLst>
            <pc:docMk/>
            <pc:sldMk cId="4239583260" sldId="343"/>
            <ac:spMk id="3" creationId="{EFA4A440-EC80-43CA-BB26-FA5E40795F5C}"/>
          </ac:spMkLst>
        </pc:spChg>
      </pc:sldChg>
      <pc:sldChg chg="addSp delSp modSp add">
        <pc:chgData name="Will Sayers" userId="a3eb3c3d-ac6f-40b8-be0d-a82651db33df" providerId="ADAL" clId="{351FF515-35CD-4E62-BC40-A288C15CC80C}" dt="2017-10-06T00:14:25.662" v="4219" actId="1076"/>
        <pc:sldMkLst>
          <pc:docMk/>
          <pc:sldMk cId="2232119717" sldId="344"/>
        </pc:sldMkLst>
        <pc:spChg chg="mod">
          <ac:chgData name="Will Sayers" userId="a3eb3c3d-ac6f-40b8-be0d-a82651db33df" providerId="ADAL" clId="{351FF515-35CD-4E62-BC40-A288C15CC80C}" dt="2017-10-06T00:13:34.091" v="4213" actId="20577"/>
          <ac:spMkLst>
            <pc:docMk/>
            <pc:sldMk cId="2232119717" sldId="344"/>
            <ac:spMk id="2" creationId="{5C54F991-6BB4-4240-8E71-78F6F8E0F8B7}"/>
          </ac:spMkLst>
        </pc:spChg>
        <pc:spChg chg="del">
          <ac:chgData name="Will Sayers" userId="a3eb3c3d-ac6f-40b8-be0d-a82651db33df" providerId="ADAL" clId="{351FF515-35CD-4E62-BC40-A288C15CC80C}" dt="2017-10-06T00:13:27.927" v="4189" actId="1076"/>
          <ac:spMkLst>
            <pc:docMk/>
            <pc:sldMk cId="2232119717" sldId="344"/>
            <ac:spMk id="3" creationId="{AED688A6-65B6-4DCA-A5A6-4EBF71507375}"/>
          </ac:spMkLst>
        </pc:spChg>
        <pc:picChg chg="add mod">
          <ac:chgData name="Will Sayers" userId="a3eb3c3d-ac6f-40b8-be0d-a82651db33df" providerId="ADAL" clId="{351FF515-35CD-4E62-BC40-A288C15CC80C}" dt="2017-10-06T00:13:27.927" v="4189" actId="1076"/>
          <ac:picMkLst>
            <pc:docMk/>
            <pc:sldMk cId="2232119717" sldId="344"/>
            <ac:picMk id="4" creationId="{A46CF473-C252-44FA-B102-415B59F3080D}"/>
          </ac:picMkLst>
        </pc:picChg>
        <pc:picChg chg="add mod">
          <ac:chgData name="Will Sayers" userId="a3eb3c3d-ac6f-40b8-be0d-a82651db33df" providerId="ADAL" clId="{351FF515-35CD-4E62-BC40-A288C15CC80C}" dt="2017-10-06T00:14:25.662" v="4219" actId="1076"/>
          <ac:picMkLst>
            <pc:docMk/>
            <pc:sldMk cId="2232119717" sldId="344"/>
            <ac:picMk id="5" creationId="{E23F4934-5CA2-476C-A243-41A018238263}"/>
          </ac:picMkLst>
        </pc:picChg>
      </pc:sldChg>
      <pc:sldChg chg="modSp add">
        <pc:chgData name="Will Sayers" userId="a3eb3c3d-ac6f-40b8-be0d-a82651db33df" providerId="ADAL" clId="{351FF515-35CD-4E62-BC40-A288C15CC80C}" dt="2017-10-06T00:54:44.896" v="6169" actId="20577"/>
        <pc:sldMkLst>
          <pc:docMk/>
          <pc:sldMk cId="1080448226" sldId="345"/>
        </pc:sldMkLst>
        <pc:spChg chg="mod">
          <ac:chgData name="Will Sayers" userId="a3eb3c3d-ac6f-40b8-be0d-a82651db33df" providerId="ADAL" clId="{351FF515-35CD-4E62-BC40-A288C15CC80C}" dt="2017-10-06T00:22:32.991" v="5108" actId="20577"/>
          <ac:spMkLst>
            <pc:docMk/>
            <pc:sldMk cId="1080448226" sldId="345"/>
            <ac:spMk id="2" creationId="{0B6773F7-F482-4D3B-A8E6-BD2ED158C3CE}"/>
          </ac:spMkLst>
        </pc:spChg>
        <pc:spChg chg="mod">
          <ac:chgData name="Will Sayers" userId="a3eb3c3d-ac6f-40b8-be0d-a82651db33df" providerId="ADAL" clId="{351FF515-35CD-4E62-BC40-A288C15CC80C}" dt="2017-10-06T00:54:44.896" v="6169" actId="20577"/>
          <ac:spMkLst>
            <pc:docMk/>
            <pc:sldMk cId="1080448226" sldId="345"/>
            <ac:spMk id="3" creationId="{EC795672-EF92-4161-9753-0245E96353EB}"/>
          </ac:spMkLst>
        </pc:spChg>
      </pc:sldChg>
      <pc:sldChg chg="addSp delSp modSp add">
        <pc:chgData name="Will Sayers" userId="a3eb3c3d-ac6f-40b8-be0d-a82651db33df" providerId="ADAL" clId="{351FF515-35CD-4E62-BC40-A288C15CC80C}" dt="2017-10-06T00:50:42.947" v="5681" actId="1076"/>
        <pc:sldMkLst>
          <pc:docMk/>
          <pc:sldMk cId="1113597022" sldId="346"/>
        </pc:sldMkLst>
        <pc:spChg chg="mod">
          <ac:chgData name="Will Sayers" userId="a3eb3c3d-ac6f-40b8-be0d-a82651db33df" providerId="ADAL" clId="{351FF515-35CD-4E62-BC40-A288C15CC80C}" dt="2017-10-06T00:49:39.323" v="5672" actId="20577"/>
          <ac:spMkLst>
            <pc:docMk/>
            <pc:sldMk cId="1113597022" sldId="346"/>
            <ac:spMk id="2" creationId="{EEE324A9-4E86-4AD6-AF1D-B8DB5F57F1DD}"/>
          </ac:spMkLst>
        </pc:spChg>
        <pc:spChg chg="del">
          <ac:chgData name="Will Sayers" userId="a3eb3c3d-ac6f-40b8-be0d-a82651db33df" providerId="ADAL" clId="{351FF515-35CD-4E62-BC40-A288C15CC80C}" dt="2017-10-06T00:49:42.476" v="5673" actId="1076"/>
          <ac:spMkLst>
            <pc:docMk/>
            <pc:sldMk cId="1113597022" sldId="346"/>
            <ac:spMk id="3" creationId="{9E163B3A-C44C-481C-8E6E-F208FC6EF3A8}"/>
          </ac:spMkLst>
        </pc:spChg>
        <pc:picChg chg="add mod">
          <ac:chgData name="Will Sayers" userId="a3eb3c3d-ac6f-40b8-be0d-a82651db33df" providerId="ADAL" clId="{351FF515-35CD-4E62-BC40-A288C15CC80C}" dt="2017-10-06T00:50:40.301" v="5680" actId="1076"/>
          <ac:picMkLst>
            <pc:docMk/>
            <pc:sldMk cId="1113597022" sldId="346"/>
            <ac:picMk id="4" creationId="{07728E01-A346-4A16-91A3-54872EA9110A}"/>
          </ac:picMkLst>
        </pc:picChg>
        <pc:picChg chg="add mod">
          <ac:chgData name="Will Sayers" userId="a3eb3c3d-ac6f-40b8-be0d-a82651db33df" providerId="ADAL" clId="{351FF515-35CD-4E62-BC40-A288C15CC80C}" dt="2017-10-06T00:50:42.947" v="5681" actId="1076"/>
          <ac:picMkLst>
            <pc:docMk/>
            <pc:sldMk cId="1113597022" sldId="346"/>
            <ac:picMk id="5" creationId="{F29EC262-30B3-4923-8DEE-90076377492E}"/>
          </ac:picMkLst>
        </pc:picChg>
      </pc:sldChg>
      <pc:sldChg chg="modSp add ord">
        <pc:chgData name="Will Sayers" userId="a3eb3c3d-ac6f-40b8-be0d-a82651db33df" providerId="ADAL" clId="{351FF515-35CD-4E62-BC40-A288C15CC80C}" dt="2017-10-06T01:58:20.350" v="9696" actId="20577"/>
        <pc:sldMkLst>
          <pc:docMk/>
          <pc:sldMk cId="14770916" sldId="347"/>
        </pc:sldMkLst>
        <pc:spChg chg="mod">
          <ac:chgData name="Will Sayers" userId="a3eb3c3d-ac6f-40b8-be0d-a82651db33df" providerId="ADAL" clId="{351FF515-35CD-4E62-BC40-A288C15CC80C}" dt="2017-10-06T01:40:06.436" v="7542" actId="20577"/>
          <ac:spMkLst>
            <pc:docMk/>
            <pc:sldMk cId="14770916" sldId="347"/>
            <ac:spMk id="2" creationId="{E33EEA6B-E6C6-4C92-9263-3A3772EA167E}"/>
          </ac:spMkLst>
        </pc:spChg>
        <pc:spChg chg="mod">
          <ac:chgData name="Will Sayers" userId="a3eb3c3d-ac6f-40b8-be0d-a82651db33df" providerId="ADAL" clId="{351FF515-35CD-4E62-BC40-A288C15CC80C}" dt="2017-10-06T01:02:22.252" v="7025" actId="20577"/>
          <ac:spMkLst>
            <pc:docMk/>
            <pc:sldMk cId="14770916" sldId="347"/>
            <ac:spMk id="3" creationId="{BB6BC5BA-11B3-4E3E-9901-A98B044EC1E7}"/>
          </ac:spMkLst>
        </pc:spChg>
      </pc:sldChg>
      <pc:sldChg chg="modSp add">
        <pc:chgData name="Will Sayers" userId="a3eb3c3d-ac6f-40b8-be0d-a82651db33df" providerId="ADAL" clId="{351FF515-35CD-4E62-BC40-A288C15CC80C}" dt="2017-10-06T01:40:13.276" v="7555" actId="20577"/>
        <pc:sldMkLst>
          <pc:docMk/>
          <pc:sldMk cId="773096606" sldId="348"/>
        </pc:sldMkLst>
        <pc:spChg chg="mod">
          <ac:chgData name="Will Sayers" userId="a3eb3c3d-ac6f-40b8-be0d-a82651db33df" providerId="ADAL" clId="{351FF515-35CD-4E62-BC40-A288C15CC80C}" dt="2017-10-06T01:40:13.276" v="7555" actId="20577"/>
          <ac:spMkLst>
            <pc:docMk/>
            <pc:sldMk cId="773096606" sldId="348"/>
            <ac:spMk id="2" creationId="{BDAF3228-B55B-4AA9-B265-F0D478020130}"/>
          </ac:spMkLst>
        </pc:spChg>
        <pc:spChg chg="mod">
          <ac:chgData name="Will Sayers" userId="a3eb3c3d-ac6f-40b8-be0d-a82651db33df" providerId="ADAL" clId="{351FF515-35CD-4E62-BC40-A288C15CC80C}" dt="2017-10-06T01:39:49" v="7535" actId="20577"/>
          <ac:spMkLst>
            <pc:docMk/>
            <pc:sldMk cId="773096606" sldId="348"/>
            <ac:spMk id="3" creationId="{422342E4-3F52-463C-B661-C3E413575146}"/>
          </ac:spMkLst>
        </pc:spChg>
      </pc:sldChg>
      <pc:sldChg chg="modSp add">
        <pc:chgData name="Will Sayers" userId="a3eb3c3d-ac6f-40b8-be0d-a82651db33df" providerId="ADAL" clId="{351FF515-35CD-4E62-BC40-A288C15CC80C}" dt="2017-10-06T08:28:11.404" v="10520" actId="20577"/>
        <pc:sldMkLst>
          <pc:docMk/>
          <pc:sldMk cId="802123893" sldId="349"/>
        </pc:sldMkLst>
        <pc:spChg chg="mod">
          <ac:chgData name="Will Sayers" userId="a3eb3c3d-ac6f-40b8-be0d-a82651db33df" providerId="ADAL" clId="{351FF515-35CD-4E62-BC40-A288C15CC80C}" dt="2017-10-06T01:40:38.235" v="7580" actId="20577"/>
          <ac:spMkLst>
            <pc:docMk/>
            <pc:sldMk cId="802123893" sldId="349"/>
            <ac:spMk id="2" creationId="{A36A9960-C5EF-46F3-86F7-3911E057D150}"/>
          </ac:spMkLst>
        </pc:spChg>
        <pc:spChg chg="mod">
          <ac:chgData name="Will Sayers" userId="a3eb3c3d-ac6f-40b8-be0d-a82651db33df" providerId="ADAL" clId="{351FF515-35CD-4E62-BC40-A288C15CC80C}" dt="2017-10-06T08:28:11.404" v="10520" actId="20577"/>
          <ac:spMkLst>
            <pc:docMk/>
            <pc:sldMk cId="802123893" sldId="349"/>
            <ac:spMk id="3" creationId="{D89E9863-B4DD-42A1-9425-92782ADBF42D}"/>
          </ac:spMkLst>
        </pc:spChg>
      </pc:sldChg>
      <pc:sldChg chg="addSp modSp add">
        <pc:chgData name="Will Sayers" userId="a3eb3c3d-ac6f-40b8-be0d-a82651db33df" providerId="ADAL" clId="{351FF515-35CD-4E62-BC40-A288C15CC80C}" dt="2017-10-06T01:49:39.042" v="8551" actId="1076"/>
        <pc:sldMkLst>
          <pc:docMk/>
          <pc:sldMk cId="3613886608" sldId="350"/>
        </pc:sldMkLst>
        <pc:spChg chg="mod">
          <ac:chgData name="Will Sayers" userId="a3eb3c3d-ac6f-40b8-be0d-a82651db33df" providerId="ADAL" clId="{351FF515-35CD-4E62-BC40-A288C15CC80C}" dt="2017-10-06T01:45:21.072" v="8158" actId="20577"/>
          <ac:spMkLst>
            <pc:docMk/>
            <pc:sldMk cId="3613886608" sldId="350"/>
            <ac:spMk id="2" creationId="{34A1734C-23F3-4C93-83ED-0A3A92D6454E}"/>
          </ac:spMkLst>
        </pc:spChg>
        <pc:spChg chg="mod">
          <ac:chgData name="Will Sayers" userId="a3eb3c3d-ac6f-40b8-be0d-a82651db33df" providerId="ADAL" clId="{351FF515-35CD-4E62-BC40-A288C15CC80C}" dt="2017-10-06T01:49:15.659" v="8549" actId="20577"/>
          <ac:spMkLst>
            <pc:docMk/>
            <pc:sldMk cId="3613886608" sldId="350"/>
            <ac:spMk id="3" creationId="{C03741D1-A86C-47EF-9FC8-D0F0F94D4E5C}"/>
          </ac:spMkLst>
        </pc:spChg>
        <pc:picChg chg="add mod">
          <ac:chgData name="Will Sayers" userId="a3eb3c3d-ac6f-40b8-be0d-a82651db33df" providerId="ADAL" clId="{351FF515-35CD-4E62-BC40-A288C15CC80C}" dt="2017-10-06T01:49:39.042" v="8551" actId="1076"/>
          <ac:picMkLst>
            <pc:docMk/>
            <pc:sldMk cId="3613886608" sldId="350"/>
            <ac:picMk id="4" creationId="{67024A25-3CC7-4E64-86F6-E31C69ADA714}"/>
          </ac:picMkLst>
        </pc:picChg>
      </pc:sldChg>
      <pc:sldChg chg="addSp modSp add">
        <pc:chgData name="Will Sayers" userId="a3eb3c3d-ac6f-40b8-be0d-a82651db33df" providerId="ADAL" clId="{351FF515-35CD-4E62-BC40-A288C15CC80C}" dt="2017-10-06T01:54:09.882" v="9119" actId="20577"/>
        <pc:sldMkLst>
          <pc:docMk/>
          <pc:sldMk cId="174005494" sldId="351"/>
        </pc:sldMkLst>
        <pc:spChg chg="mod">
          <ac:chgData name="Will Sayers" userId="a3eb3c3d-ac6f-40b8-be0d-a82651db33df" providerId="ADAL" clId="{351FF515-35CD-4E62-BC40-A288C15CC80C}" dt="2017-10-06T01:49:46.648" v="8571" actId="20577"/>
          <ac:spMkLst>
            <pc:docMk/>
            <pc:sldMk cId="174005494" sldId="351"/>
            <ac:spMk id="2" creationId="{2BB4F003-A77F-45F1-B2C6-A48CF48808D8}"/>
          </ac:spMkLst>
        </pc:spChg>
        <pc:spChg chg="mod">
          <ac:chgData name="Will Sayers" userId="a3eb3c3d-ac6f-40b8-be0d-a82651db33df" providerId="ADAL" clId="{351FF515-35CD-4E62-BC40-A288C15CC80C}" dt="2017-10-06T01:54:09.882" v="9119" actId="20577"/>
          <ac:spMkLst>
            <pc:docMk/>
            <pc:sldMk cId="174005494" sldId="351"/>
            <ac:spMk id="3" creationId="{A690A412-4A71-425E-99F5-80316910BDF3}"/>
          </ac:spMkLst>
        </pc:spChg>
        <pc:picChg chg="add mod">
          <ac:chgData name="Will Sayers" userId="a3eb3c3d-ac6f-40b8-be0d-a82651db33df" providerId="ADAL" clId="{351FF515-35CD-4E62-BC40-A288C15CC80C}" dt="2017-10-06T01:53:48.274" v="9024" actId="1076"/>
          <ac:picMkLst>
            <pc:docMk/>
            <pc:sldMk cId="174005494" sldId="351"/>
            <ac:picMk id="4" creationId="{00A1FC7D-BCEA-4F87-A8B7-47ADB543EC01}"/>
          </ac:picMkLst>
        </pc:picChg>
      </pc:sldChg>
      <pc:sldChg chg="modSp add">
        <pc:chgData name="Will Sayers" userId="a3eb3c3d-ac6f-40b8-be0d-a82651db33df" providerId="ADAL" clId="{351FF515-35CD-4E62-BC40-A288C15CC80C}" dt="2017-10-06T01:57:41.067" v="9695" actId="20577"/>
        <pc:sldMkLst>
          <pc:docMk/>
          <pc:sldMk cId="797527995" sldId="352"/>
        </pc:sldMkLst>
        <pc:spChg chg="mod">
          <ac:chgData name="Will Sayers" userId="a3eb3c3d-ac6f-40b8-be0d-a82651db33df" providerId="ADAL" clId="{351FF515-35CD-4E62-BC40-A288C15CC80C}" dt="2017-10-06T01:54:56.439" v="9149" actId="20577"/>
          <ac:spMkLst>
            <pc:docMk/>
            <pc:sldMk cId="797527995" sldId="352"/>
            <ac:spMk id="2" creationId="{433C88AC-2F6C-406F-952C-16337E05B056}"/>
          </ac:spMkLst>
        </pc:spChg>
        <pc:spChg chg="mod">
          <ac:chgData name="Will Sayers" userId="a3eb3c3d-ac6f-40b8-be0d-a82651db33df" providerId="ADAL" clId="{351FF515-35CD-4E62-BC40-A288C15CC80C}" dt="2017-10-06T01:57:41.067" v="9695" actId="20577"/>
          <ac:spMkLst>
            <pc:docMk/>
            <pc:sldMk cId="797527995" sldId="352"/>
            <ac:spMk id="3" creationId="{E21A2051-85AA-46D6-80D4-11385D8A1AA5}"/>
          </ac:spMkLst>
        </pc:spChg>
      </pc:sldChg>
      <pc:sldChg chg="modSp add">
        <pc:chgData name="Will Sayers" userId="a3eb3c3d-ac6f-40b8-be0d-a82651db33df" providerId="ADAL" clId="{351FF515-35CD-4E62-BC40-A288C15CC80C}" dt="2017-10-06T02:04:30.125" v="10327" actId="20577"/>
        <pc:sldMkLst>
          <pc:docMk/>
          <pc:sldMk cId="2779259214" sldId="353"/>
        </pc:sldMkLst>
        <pc:spChg chg="mod">
          <ac:chgData name="Will Sayers" userId="a3eb3c3d-ac6f-40b8-be0d-a82651db33df" providerId="ADAL" clId="{351FF515-35CD-4E62-BC40-A288C15CC80C}" dt="2017-10-06T01:58:37.547" v="9712" actId="20577"/>
          <ac:spMkLst>
            <pc:docMk/>
            <pc:sldMk cId="2779259214" sldId="353"/>
            <ac:spMk id="2" creationId="{CE4626AB-BEB7-44ED-B4FF-4AA28B3919D8}"/>
          </ac:spMkLst>
        </pc:spChg>
        <pc:spChg chg="mod">
          <ac:chgData name="Will Sayers" userId="a3eb3c3d-ac6f-40b8-be0d-a82651db33df" providerId="ADAL" clId="{351FF515-35CD-4E62-BC40-A288C15CC80C}" dt="2017-10-06T02:04:30.125" v="10327" actId="20577"/>
          <ac:spMkLst>
            <pc:docMk/>
            <pc:sldMk cId="2779259214" sldId="353"/>
            <ac:spMk id="3" creationId="{D41CEFB4-8686-422E-B24E-B8B227B9B901}"/>
          </ac:spMkLst>
        </pc:spChg>
      </pc:sldChg>
    </pc:docChg>
  </pc:docChgLst>
  <pc:docChgLst>
    <pc:chgData name="Will Sayers" userId="a3eb3c3d-ac6f-40b8-be0d-a82651db33df" providerId="ADAL" clId="{59374339-9A96-4CA8-A85D-98692210362D}"/>
    <pc:docChg chg="undo custSel addSld delSld modSld sldOrd">
      <pc:chgData name="Will Sayers" userId="a3eb3c3d-ac6f-40b8-be0d-a82651db33df" providerId="ADAL" clId="{59374339-9A96-4CA8-A85D-98692210362D}" dt="2017-10-04T22:41:49.999" v="5539" actId="478"/>
      <pc:docMkLst>
        <pc:docMk/>
      </pc:docMkLst>
      <pc:sldChg chg="ord">
        <pc:chgData name="Will Sayers" userId="a3eb3c3d-ac6f-40b8-be0d-a82651db33df" providerId="ADAL" clId="{59374339-9A96-4CA8-A85D-98692210362D}" dt="2017-10-04T22:35:18.233" v="5371" actId="478"/>
        <pc:sldMkLst>
          <pc:docMk/>
          <pc:sldMk cId="3246302055" sldId="306"/>
        </pc:sldMkLst>
      </pc:sldChg>
      <pc:sldChg chg="modSp modAnim">
        <pc:chgData name="Will Sayers" userId="a3eb3c3d-ac6f-40b8-be0d-a82651db33df" providerId="ADAL" clId="{59374339-9A96-4CA8-A85D-98692210362D}" dt="2017-10-04T22:10:27.006" v="3306" actId="478"/>
        <pc:sldMkLst>
          <pc:docMk/>
          <pc:sldMk cId="890720494" sldId="310"/>
        </pc:sldMkLst>
        <pc:spChg chg="mod">
          <ac:chgData name="Will Sayers" userId="a3eb3c3d-ac6f-40b8-be0d-a82651db33df" providerId="ADAL" clId="{59374339-9A96-4CA8-A85D-98692210362D}" dt="2017-10-04T21:55:53.672" v="2154" actId="20577"/>
          <ac:spMkLst>
            <pc:docMk/>
            <pc:sldMk cId="890720494" sldId="310"/>
            <ac:spMk id="2" creationId="{00000000-0000-0000-0000-000000000000}"/>
          </ac:spMkLst>
        </pc:spChg>
        <pc:spChg chg="mod">
          <ac:chgData name="Will Sayers" userId="a3eb3c3d-ac6f-40b8-be0d-a82651db33df" providerId="ADAL" clId="{59374339-9A96-4CA8-A85D-98692210362D}" dt="2017-10-04T22:10:27.006" v="3306" actId="478"/>
          <ac:spMkLst>
            <pc:docMk/>
            <pc:sldMk cId="890720494" sldId="310"/>
            <ac:spMk id="3" creationId="{00000000-0000-0000-0000-000000000000}"/>
          </ac:spMkLst>
        </pc:spChg>
        <pc:graphicFrameChg chg="mod">
          <ac:chgData name="Will Sayers" userId="a3eb3c3d-ac6f-40b8-be0d-a82651db33df" providerId="ADAL" clId="{59374339-9A96-4CA8-A85D-98692210362D}" dt="2017-10-04T21:55:42.036" v="2145" actId="1076"/>
          <ac:graphicFrameMkLst>
            <pc:docMk/>
            <pc:sldMk cId="890720494" sldId="310"/>
            <ac:graphicFrameMk id="4" creationId="{5BEF59A0-4A95-4E3C-A7A9-3383E0525C80}"/>
          </ac:graphicFrameMkLst>
        </pc:graphicFrameChg>
      </pc:sldChg>
      <pc:sldChg chg="modSp">
        <pc:chgData name="Will Sayers" userId="a3eb3c3d-ac6f-40b8-be0d-a82651db33df" providerId="ADAL" clId="{59374339-9A96-4CA8-A85D-98692210362D}" dt="2017-10-04T22:34:29.777" v="5369" actId="27636"/>
        <pc:sldMkLst>
          <pc:docMk/>
          <pc:sldMk cId="530271944" sldId="334"/>
        </pc:sldMkLst>
        <pc:spChg chg="mod">
          <ac:chgData name="Will Sayers" userId="a3eb3c3d-ac6f-40b8-be0d-a82651db33df" providerId="ADAL" clId="{59374339-9A96-4CA8-A85D-98692210362D}" dt="2017-10-04T22:34:29.777" v="5369" actId="27636"/>
          <ac:spMkLst>
            <pc:docMk/>
            <pc:sldMk cId="530271944" sldId="334"/>
            <ac:spMk id="3" creationId="{00000000-0000-0000-0000-000000000000}"/>
          </ac:spMkLst>
        </pc:spChg>
      </pc:sldChg>
      <pc:sldChg chg="ord modAnim">
        <pc:chgData name="Will Sayers" userId="a3eb3c3d-ac6f-40b8-be0d-a82651db33df" providerId="ADAL" clId="{59374339-9A96-4CA8-A85D-98692210362D}" dt="2017-10-04T20:51:14.304" v="91" actId="478"/>
        <pc:sldMkLst>
          <pc:docMk/>
          <pc:sldMk cId="2404546465" sldId="335"/>
        </pc:sldMkLst>
      </pc:sldChg>
      <pc:sldChg chg="addSp delSp modSp addAnim delAnim modAnim">
        <pc:chgData name="Will Sayers" userId="a3eb3c3d-ac6f-40b8-be0d-a82651db33df" providerId="ADAL" clId="{59374339-9A96-4CA8-A85D-98692210362D}" dt="2017-10-04T22:26:55.990" v="4948" actId="20577"/>
        <pc:sldMkLst>
          <pc:docMk/>
          <pc:sldMk cId="2945134539" sldId="336"/>
        </pc:sldMkLst>
        <pc:spChg chg="mod">
          <ac:chgData name="Will Sayers" userId="a3eb3c3d-ac6f-40b8-be0d-a82651db33df" providerId="ADAL" clId="{59374339-9A96-4CA8-A85D-98692210362D}" dt="2017-10-04T22:26:55.990" v="4948" actId="20577"/>
          <ac:spMkLst>
            <pc:docMk/>
            <pc:sldMk cId="2945134539" sldId="336"/>
            <ac:spMk id="5" creationId="{64D3239E-B902-4E98-9E30-183FA5FABAEA}"/>
          </ac:spMkLst>
        </pc:spChg>
        <pc:spChg chg="add del mod">
          <ac:chgData name="Will Sayers" userId="a3eb3c3d-ac6f-40b8-be0d-a82651db33df" providerId="ADAL" clId="{59374339-9A96-4CA8-A85D-98692210362D}" dt="2017-10-04T22:26:35.266" v="4942" actId="478"/>
          <ac:spMkLst>
            <pc:docMk/>
            <pc:sldMk cId="2945134539" sldId="336"/>
            <ac:spMk id="6" creationId="{9719AACF-EFBE-44AC-939A-9B9D14FDF169}"/>
          </ac:spMkLst>
        </pc:spChg>
        <pc:graphicFrameChg chg="del">
          <ac:chgData name="Will Sayers" userId="a3eb3c3d-ac6f-40b8-be0d-a82651db33df" providerId="ADAL" clId="{59374339-9A96-4CA8-A85D-98692210362D}" dt="2017-10-04T22:26:28.518" v="4940" actId="478"/>
          <ac:graphicFrameMkLst>
            <pc:docMk/>
            <pc:sldMk cId="2945134539" sldId="336"/>
            <ac:graphicFrameMk id="4" creationId="{47D1AAA2-C0E2-4A09-9FC8-35AB84B8C31A}"/>
          </ac:graphicFrameMkLst>
        </pc:graphicFrameChg>
      </pc:sldChg>
      <pc:sldChg chg="modSp modAnim">
        <pc:chgData name="Will Sayers" userId="a3eb3c3d-ac6f-40b8-be0d-a82651db33df" providerId="ADAL" clId="{59374339-9A96-4CA8-A85D-98692210362D}" dt="2017-10-04T20:48:08.122" v="19" actId="478"/>
        <pc:sldMkLst>
          <pc:docMk/>
          <pc:sldMk cId="3475087303" sldId="337"/>
        </pc:sldMkLst>
        <pc:spChg chg="mod">
          <ac:chgData name="Will Sayers" userId="a3eb3c3d-ac6f-40b8-be0d-a82651db33df" providerId="ADAL" clId="{59374339-9A96-4CA8-A85D-98692210362D}" dt="2017-10-04T20:48:01.730" v="17" actId="20577"/>
          <ac:spMkLst>
            <pc:docMk/>
            <pc:sldMk cId="3475087303" sldId="337"/>
            <ac:spMk id="3" creationId="{CF64B70E-A69C-446A-B658-CA728C588813}"/>
          </ac:spMkLst>
        </pc:spChg>
      </pc:sldChg>
      <pc:sldChg chg="modAnim">
        <pc:chgData name="Will Sayers" userId="a3eb3c3d-ac6f-40b8-be0d-a82651db33df" providerId="ADAL" clId="{59374339-9A96-4CA8-A85D-98692210362D}" dt="2017-10-04T20:48:19.952" v="21" actId="478"/>
        <pc:sldMkLst>
          <pc:docMk/>
          <pc:sldMk cId="2659184700" sldId="338"/>
        </pc:sldMkLst>
      </pc:sldChg>
      <pc:sldChg chg="modSp modAnim">
        <pc:chgData name="Will Sayers" userId="a3eb3c3d-ac6f-40b8-be0d-a82651db33df" providerId="ADAL" clId="{59374339-9A96-4CA8-A85D-98692210362D}" dt="2017-10-04T20:50:01.555" v="87" actId="478"/>
        <pc:sldMkLst>
          <pc:docMk/>
          <pc:sldMk cId="239168644" sldId="339"/>
        </pc:sldMkLst>
        <pc:spChg chg="mod">
          <ac:chgData name="Will Sayers" userId="a3eb3c3d-ac6f-40b8-be0d-a82651db33df" providerId="ADAL" clId="{59374339-9A96-4CA8-A85D-98692210362D}" dt="2017-10-04T20:50:01.555" v="87" actId="478"/>
          <ac:spMkLst>
            <pc:docMk/>
            <pc:sldMk cId="239168644" sldId="339"/>
            <ac:spMk id="3" creationId="{8DFD3D01-1D9E-4B73-96C6-1117525F6B38}"/>
          </ac:spMkLst>
        </pc:spChg>
      </pc:sldChg>
      <pc:sldChg chg="modAnim">
        <pc:chgData name="Will Sayers" userId="a3eb3c3d-ac6f-40b8-be0d-a82651db33df" providerId="ADAL" clId="{59374339-9A96-4CA8-A85D-98692210362D}" dt="2017-10-04T20:50:31.580" v="90" actId="478"/>
        <pc:sldMkLst>
          <pc:docMk/>
          <pc:sldMk cId="4066173291" sldId="340"/>
        </pc:sldMkLst>
      </pc:sldChg>
      <pc:sldChg chg="modSp modAnim">
        <pc:chgData name="Will Sayers" userId="a3eb3c3d-ac6f-40b8-be0d-a82651db33df" providerId="ADAL" clId="{59374339-9A96-4CA8-A85D-98692210362D}" dt="2017-10-04T22:40:09.172" v="5536" actId="478"/>
        <pc:sldMkLst>
          <pc:docMk/>
          <pc:sldMk cId="242596597" sldId="341"/>
        </pc:sldMkLst>
        <pc:spChg chg="mod">
          <ac:chgData name="Will Sayers" userId="a3eb3c3d-ac6f-40b8-be0d-a82651db33df" providerId="ADAL" clId="{59374339-9A96-4CA8-A85D-98692210362D}" dt="2017-10-04T22:40:09.172" v="5536" actId="478"/>
          <ac:spMkLst>
            <pc:docMk/>
            <pc:sldMk cId="242596597" sldId="341"/>
            <ac:spMk id="3" creationId="{00000000-0000-0000-0000-000000000000}"/>
          </ac:spMkLst>
        </pc:spChg>
      </pc:sldChg>
      <pc:sldChg chg="addSp delSp ord addAnim delAnim modAnim">
        <pc:chgData name="Will Sayers" userId="a3eb3c3d-ac6f-40b8-be0d-a82651db33df" providerId="ADAL" clId="{59374339-9A96-4CA8-A85D-98692210362D}" dt="2017-10-04T22:41:49.999" v="5539" actId="478"/>
        <pc:sldMkLst>
          <pc:docMk/>
          <pc:sldMk cId="1420920697" sldId="342"/>
        </pc:sldMkLst>
        <pc:picChg chg="add del">
          <ac:chgData name="Will Sayers" userId="a3eb3c3d-ac6f-40b8-be0d-a82651db33df" providerId="ADAL" clId="{59374339-9A96-4CA8-A85D-98692210362D}" dt="2017-10-04T22:41:49.999" v="5539" actId="478"/>
          <ac:picMkLst>
            <pc:docMk/>
            <pc:sldMk cId="1420920697" sldId="342"/>
            <ac:picMk id="5" creationId="{1A1BC1AC-3022-49DE-A7FC-3208263B63EC}"/>
          </ac:picMkLst>
        </pc:picChg>
      </pc:sldChg>
      <pc:sldChg chg="addSp delSp modSp add ord modAnim">
        <pc:chgData name="Will Sayers" userId="a3eb3c3d-ac6f-40b8-be0d-a82651db33df" providerId="ADAL" clId="{59374339-9A96-4CA8-A85D-98692210362D}" dt="2017-10-04T21:31:07.805" v="793" actId="20577"/>
        <pc:sldMkLst>
          <pc:docMk/>
          <pc:sldMk cId="2195927001" sldId="343"/>
        </pc:sldMkLst>
        <pc:spChg chg="mod">
          <ac:chgData name="Will Sayers" userId="a3eb3c3d-ac6f-40b8-be0d-a82651db33df" providerId="ADAL" clId="{59374339-9A96-4CA8-A85D-98692210362D}" dt="2017-10-04T21:31:07.805" v="793" actId="20577"/>
          <ac:spMkLst>
            <pc:docMk/>
            <pc:sldMk cId="2195927001" sldId="343"/>
            <ac:spMk id="2" creationId="{652336C2-38BE-4F58-B98A-6774B94821C2}"/>
          </ac:spMkLst>
        </pc:spChg>
        <pc:spChg chg="del">
          <ac:chgData name="Will Sayers" userId="a3eb3c3d-ac6f-40b8-be0d-a82651db33df" providerId="ADAL" clId="{59374339-9A96-4CA8-A85D-98692210362D}" dt="2017-10-04T20:54:26.974" v="125" actId="478"/>
          <ac:spMkLst>
            <pc:docMk/>
            <pc:sldMk cId="2195927001" sldId="343"/>
            <ac:spMk id="3" creationId="{AA8B626F-AAA6-4723-B566-57B70251E4DF}"/>
          </ac:spMkLst>
        </pc:spChg>
        <pc:spChg chg="add del mod">
          <ac:chgData name="Will Sayers" userId="a3eb3c3d-ac6f-40b8-be0d-a82651db33df" providerId="ADAL" clId="{59374339-9A96-4CA8-A85D-98692210362D}" dt="2017-10-04T20:55:06.932" v="127" actId="20577"/>
          <ac:spMkLst>
            <pc:docMk/>
            <pc:sldMk cId="2195927001" sldId="343"/>
            <ac:spMk id="5" creationId="{724DD6FF-1811-4492-897B-58726A46B6AE}"/>
          </ac:spMkLst>
        </pc:spChg>
        <pc:spChg chg="add mod">
          <ac:chgData name="Will Sayers" userId="a3eb3c3d-ac6f-40b8-be0d-a82651db33df" providerId="ADAL" clId="{59374339-9A96-4CA8-A85D-98692210362D}" dt="2017-10-04T20:55:47.712" v="136" actId="692"/>
          <ac:spMkLst>
            <pc:docMk/>
            <pc:sldMk cId="2195927001" sldId="343"/>
            <ac:spMk id="6" creationId="{03B63C85-1EAB-437E-A0CE-ED298FDADA85}"/>
          </ac:spMkLst>
        </pc:spChg>
        <pc:spChg chg="add mod">
          <ac:chgData name="Will Sayers" userId="a3eb3c3d-ac6f-40b8-be0d-a82651db33df" providerId="ADAL" clId="{59374339-9A96-4CA8-A85D-98692210362D}" dt="2017-10-04T20:56:10.904" v="142" actId="14100"/>
          <ac:spMkLst>
            <pc:docMk/>
            <pc:sldMk cId="2195927001" sldId="343"/>
            <ac:spMk id="7" creationId="{6CD3DAEE-1197-496D-8867-8559112DE6AD}"/>
          </ac:spMkLst>
        </pc:spChg>
        <pc:spChg chg="add mod">
          <ac:chgData name="Will Sayers" userId="a3eb3c3d-ac6f-40b8-be0d-a82651db33df" providerId="ADAL" clId="{59374339-9A96-4CA8-A85D-98692210362D}" dt="2017-10-04T20:56:19.435" v="145" actId="14100"/>
          <ac:spMkLst>
            <pc:docMk/>
            <pc:sldMk cId="2195927001" sldId="343"/>
            <ac:spMk id="8" creationId="{8CFBA0D3-E460-4321-98E4-62F18E456B1D}"/>
          </ac:spMkLst>
        </pc:spChg>
        <pc:spChg chg="add mod">
          <ac:chgData name="Will Sayers" userId="a3eb3c3d-ac6f-40b8-be0d-a82651db33df" providerId="ADAL" clId="{59374339-9A96-4CA8-A85D-98692210362D}" dt="2017-10-04T20:56:26.971" v="148" actId="14100"/>
          <ac:spMkLst>
            <pc:docMk/>
            <pc:sldMk cId="2195927001" sldId="343"/>
            <ac:spMk id="9" creationId="{6A4AC9BB-2BE5-4E75-9A92-F5AEA741B02C}"/>
          </ac:spMkLst>
        </pc:spChg>
        <pc:spChg chg="add mod">
          <ac:chgData name="Will Sayers" userId="a3eb3c3d-ac6f-40b8-be0d-a82651db33df" providerId="ADAL" clId="{59374339-9A96-4CA8-A85D-98692210362D}" dt="2017-10-04T20:56:57.999" v="154" actId="14100"/>
          <ac:spMkLst>
            <pc:docMk/>
            <pc:sldMk cId="2195927001" sldId="343"/>
            <ac:spMk id="10" creationId="{EF72C4BE-83DB-44B8-8A9A-18B2955FB3DD}"/>
          </ac:spMkLst>
        </pc:spChg>
        <pc:picChg chg="add mod">
          <ac:chgData name="Will Sayers" userId="a3eb3c3d-ac6f-40b8-be0d-a82651db33df" providerId="ADAL" clId="{59374339-9A96-4CA8-A85D-98692210362D}" dt="2017-10-04T20:56:46.375" v="151" actId="1076"/>
          <ac:picMkLst>
            <pc:docMk/>
            <pc:sldMk cId="2195927001" sldId="343"/>
            <ac:picMk id="4" creationId="{E1544994-D84D-4659-B0BA-D00EEF113645}"/>
          </ac:picMkLst>
        </pc:picChg>
      </pc:sldChg>
      <pc:sldChg chg="addSp modSp add">
        <pc:chgData name="Will Sayers" userId="a3eb3c3d-ac6f-40b8-be0d-a82651db33df" providerId="ADAL" clId="{59374339-9A96-4CA8-A85D-98692210362D}" dt="2017-10-04T21:18:35.127" v="466" actId="113"/>
        <pc:sldMkLst>
          <pc:docMk/>
          <pc:sldMk cId="2856630063" sldId="344"/>
        </pc:sldMkLst>
        <pc:spChg chg="mod">
          <ac:chgData name="Will Sayers" userId="a3eb3c3d-ac6f-40b8-be0d-a82651db33df" providerId="ADAL" clId="{59374339-9A96-4CA8-A85D-98692210362D}" dt="2017-10-04T21:08:30.968" v="211" actId="20577"/>
          <ac:spMkLst>
            <pc:docMk/>
            <pc:sldMk cId="2856630063" sldId="344"/>
            <ac:spMk id="2" creationId="{661CAAB2-293C-444D-9726-8DB099D53F36}"/>
          </ac:spMkLst>
        </pc:spChg>
        <pc:spChg chg="mod">
          <ac:chgData name="Will Sayers" userId="a3eb3c3d-ac6f-40b8-be0d-a82651db33df" providerId="ADAL" clId="{59374339-9A96-4CA8-A85D-98692210362D}" dt="2017-10-04T21:18:35.127" v="466" actId="113"/>
          <ac:spMkLst>
            <pc:docMk/>
            <pc:sldMk cId="2856630063" sldId="344"/>
            <ac:spMk id="3" creationId="{6E6225F8-7320-451D-B3C5-F3DCB9EC1433}"/>
          </ac:spMkLst>
        </pc:spChg>
        <pc:picChg chg="add mod">
          <ac:chgData name="Will Sayers" userId="a3eb3c3d-ac6f-40b8-be0d-a82651db33df" providerId="ADAL" clId="{59374339-9A96-4CA8-A85D-98692210362D}" dt="2017-10-04T21:16:38.133" v="220" actId="1076"/>
          <ac:picMkLst>
            <pc:docMk/>
            <pc:sldMk cId="2856630063" sldId="344"/>
            <ac:picMk id="4" creationId="{62BD7D36-1CE0-44D0-915A-81BE4EB7B206}"/>
          </ac:picMkLst>
        </pc:picChg>
      </pc:sldChg>
      <pc:sldChg chg="addSp delSp modSp add modAnim">
        <pc:chgData name="Will Sayers" userId="a3eb3c3d-ac6f-40b8-be0d-a82651db33df" providerId="ADAL" clId="{59374339-9A96-4CA8-A85D-98692210362D}" dt="2017-10-04T21:31:00.870" v="775" actId="20577"/>
        <pc:sldMkLst>
          <pc:docMk/>
          <pc:sldMk cId="3920081086" sldId="345"/>
        </pc:sldMkLst>
        <pc:spChg chg="mod">
          <ac:chgData name="Will Sayers" userId="a3eb3c3d-ac6f-40b8-be0d-a82651db33df" providerId="ADAL" clId="{59374339-9A96-4CA8-A85D-98692210362D}" dt="2017-10-04T21:31:00.870" v="775" actId="20577"/>
          <ac:spMkLst>
            <pc:docMk/>
            <pc:sldMk cId="3920081086" sldId="345"/>
            <ac:spMk id="2" creationId="{BE680223-B4C6-4998-A466-C68789C892C0}"/>
          </ac:spMkLst>
        </pc:spChg>
        <pc:spChg chg="del">
          <ac:chgData name="Will Sayers" userId="a3eb3c3d-ac6f-40b8-be0d-a82651db33df" providerId="ADAL" clId="{59374339-9A96-4CA8-A85D-98692210362D}" dt="2017-10-04T21:23:02.610" v="468" actId="20577"/>
          <ac:spMkLst>
            <pc:docMk/>
            <pc:sldMk cId="3920081086" sldId="345"/>
            <ac:spMk id="3" creationId="{AAE587A5-66BA-4EDD-B1A3-24C610FD4DD5}"/>
          </ac:spMkLst>
        </pc:spChg>
        <pc:spChg chg="add mod">
          <ac:chgData name="Will Sayers" userId="a3eb3c3d-ac6f-40b8-be0d-a82651db33df" providerId="ADAL" clId="{59374339-9A96-4CA8-A85D-98692210362D}" dt="2017-10-04T21:25:51.047" v="485" actId="1076"/>
          <ac:spMkLst>
            <pc:docMk/>
            <pc:sldMk cId="3920081086" sldId="345"/>
            <ac:spMk id="5" creationId="{72254702-8474-4774-82EA-B85002BBD205}"/>
          </ac:spMkLst>
        </pc:spChg>
        <pc:spChg chg="add mod">
          <ac:chgData name="Will Sayers" userId="a3eb3c3d-ac6f-40b8-be0d-a82651db33df" providerId="ADAL" clId="{59374339-9A96-4CA8-A85D-98692210362D}" dt="2017-10-04T21:26:04.811" v="490" actId="14100"/>
          <ac:spMkLst>
            <pc:docMk/>
            <pc:sldMk cId="3920081086" sldId="345"/>
            <ac:spMk id="6" creationId="{40845C1D-1A5D-4DA7-B340-4A50913A8F7B}"/>
          </ac:spMkLst>
        </pc:spChg>
        <pc:spChg chg="add mod">
          <ac:chgData name="Will Sayers" userId="a3eb3c3d-ac6f-40b8-be0d-a82651db33df" providerId="ADAL" clId="{59374339-9A96-4CA8-A85D-98692210362D}" dt="2017-10-04T21:26:11.818" v="493" actId="14100"/>
          <ac:spMkLst>
            <pc:docMk/>
            <pc:sldMk cId="3920081086" sldId="345"/>
            <ac:spMk id="7" creationId="{228D743C-726C-45A8-913E-3E12C8FD62B4}"/>
          </ac:spMkLst>
        </pc:spChg>
        <pc:spChg chg="add mod">
          <ac:chgData name="Will Sayers" userId="a3eb3c3d-ac6f-40b8-be0d-a82651db33df" providerId="ADAL" clId="{59374339-9A96-4CA8-A85D-98692210362D}" dt="2017-10-04T21:26:22.813" v="495" actId="1076"/>
          <ac:spMkLst>
            <pc:docMk/>
            <pc:sldMk cId="3920081086" sldId="345"/>
            <ac:spMk id="8" creationId="{FF5D2EDA-8ACC-47FB-876E-179308794AE6}"/>
          </ac:spMkLst>
        </pc:spChg>
        <pc:spChg chg="add mod">
          <ac:chgData name="Will Sayers" userId="a3eb3c3d-ac6f-40b8-be0d-a82651db33df" providerId="ADAL" clId="{59374339-9A96-4CA8-A85D-98692210362D}" dt="2017-10-04T21:26:29.890" v="499" actId="1076"/>
          <ac:spMkLst>
            <pc:docMk/>
            <pc:sldMk cId="3920081086" sldId="345"/>
            <ac:spMk id="9" creationId="{4586458C-DC4E-42E0-9247-EAC099E94218}"/>
          </ac:spMkLst>
        </pc:spChg>
        <pc:picChg chg="add mod">
          <ac:chgData name="Will Sayers" userId="a3eb3c3d-ac6f-40b8-be0d-a82651db33df" providerId="ADAL" clId="{59374339-9A96-4CA8-A85D-98692210362D}" dt="2017-10-04T21:26:26.994" v="498" actId="1076"/>
          <ac:picMkLst>
            <pc:docMk/>
            <pc:sldMk cId="3920081086" sldId="345"/>
            <ac:picMk id="4" creationId="{D3E04C9A-637C-4A5A-8ED0-117D901916AA}"/>
          </ac:picMkLst>
        </pc:picChg>
      </pc:sldChg>
      <pc:sldChg chg="addSp modSp add">
        <pc:chgData name="Will Sayers" userId="a3eb3c3d-ac6f-40b8-be0d-a82651db33df" providerId="ADAL" clId="{59374339-9A96-4CA8-A85D-98692210362D}" dt="2017-10-04T21:30:44.681" v="770" actId="14100"/>
        <pc:sldMkLst>
          <pc:docMk/>
          <pc:sldMk cId="1906473884" sldId="346"/>
        </pc:sldMkLst>
        <pc:spChg chg="mod">
          <ac:chgData name="Will Sayers" userId="a3eb3c3d-ac6f-40b8-be0d-a82651db33df" providerId="ADAL" clId="{59374339-9A96-4CA8-A85D-98692210362D}" dt="2017-10-04T21:28:34.811" v="522" actId="20577"/>
          <ac:spMkLst>
            <pc:docMk/>
            <pc:sldMk cId="1906473884" sldId="346"/>
            <ac:spMk id="2" creationId="{3EA8B8FB-D508-485F-91D1-81345CB30CE2}"/>
          </ac:spMkLst>
        </pc:spChg>
        <pc:spChg chg="mod">
          <ac:chgData name="Will Sayers" userId="a3eb3c3d-ac6f-40b8-be0d-a82651db33df" providerId="ADAL" clId="{59374339-9A96-4CA8-A85D-98692210362D}" dt="2017-10-04T21:30:44.681" v="770" actId="14100"/>
          <ac:spMkLst>
            <pc:docMk/>
            <pc:sldMk cId="1906473884" sldId="346"/>
            <ac:spMk id="3" creationId="{6449CA17-C0C7-4B06-BBD6-E8DFF184369B}"/>
          </ac:spMkLst>
        </pc:spChg>
        <pc:picChg chg="add mod">
          <ac:chgData name="Will Sayers" userId="a3eb3c3d-ac6f-40b8-be0d-a82651db33df" providerId="ADAL" clId="{59374339-9A96-4CA8-A85D-98692210362D}" dt="2017-10-04T21:30:36.051" v="765" actId="1076"/>
          <ac:picMkLst>
            <pc:docMk/>
            <pc:sldMk cId="1906473884" sldId="346"/>
            <ac:picMk id="4" creationId="{B4AA9A72-147B-4DC7-AEBF-BBEC5C129FEF}"/>
          </ac:picMkLst>
        </pc:picChg>
      </pc:sldChg>
      <pc:sldChg chg="addSp delSp modSp add modAnim">
        <pc:chgData name="Will Sayers" userId="a3eb3c3d-ac6f-40b8-be0d-a82651db33df" providerId="ADAL" clId="{59374339-9A96-4CA8-A85D-98692210362D}" dt="2017-10-04T21:33:12.220" v="852" actId="1076"/>
        <pc:sldMkLst>
          <pc:docMk/>
          <pc:sldMk cId="2488883653" sldId="347"/>
        </pc:sldMkLst>
        <pc:spChg chg="mod">
          <ac:chgData name="Will Sayers" userId="a3eb3c3d-ac6f-40b8-be0d-a82651db33df" providerId="ADAL" clId="{59374339-9A96-4CA8-A85D-98692210362D}" dt="2017-10-04T21:31:19.012" v="816" actId="20577"/>
          <ac:spMkLst>
            <pc:docMk/>
            <pc:sldMk cId="2488883653" sldId="347"/>
            <ac:spMk id="2" creationId="{909F14CF-D416-4F3B-8C20-35D36E961FCD}"/>
          </ac:spMkLst>
        </pc:spChg>
        <pc:spChg chg="del mod">
          <ac:chgData name="Will Sayers" userId="a3eb3c3d-ac6f-40b8-be0d-a82651db33df" providerId="ADAL" clId="{59374339-9A96-4CA8-A85D-98692210362D}" dt="2017-10-04T21:31:28.053" v="820" actId="1076"/>
          <ac:spMkLst>
            <pc:docMk/>
            <pc:sldMk cId="2488883653" sldId="347"/>
            <ac:spMk id="3" creationId="{4FFF86AA-8F3C-4BEA-970D-5116170DBD81}"/>
          </ac:spMkLst>
        </pc:spChg>
        <pc:spChg chg="add mod">
          <ac:chgData name="Will Sayers" userId="a3eb3c3d-ac6f-40b8-be0d-a82651db33df" providerId="ADAL" clId="{59374339-9A96-4CA8-A85D-98692210362D}" dt="2017-10-04T21:32:03.368" v="829" actId="14100"/>
          <ac:spMkLst>
            <pc:docMk/>
            <pc:sldMk cId="2488883653" sldId="347"/>
            <ac:spMk id="6" creationId="{B6DBBEB6-3456-424E-BDF5-C1D1577F8CB5}"/>
          </ac:spMkLst>
        </pc:spChg>
        <pc:spChg chg="add mod">
          <ac:chgData name="Will Sayers" userId="a3eb3c3d-ac6f-40b8-be0d-a82651db33df" providerId="ADAL" clId="{59374339-9A96-4CA8-A85D-98692210362D}" dt="2017-10-04T21:32:11.423" v="834" actId="14100"/>
          <ac:spMkLst>
            <pc:docMk/>
            <pc:sldMk cId="2488883653" sldId="347"/>
            <ac:spMk id="7" creationId="{457AB162-68D5-4CA3-ACC6-D77D8DEEEA53}"/>
          </ac:spMkLst>
        </pc:spChg>
        <pc:spChg chg="add mod">
          <ac:chgData name="Will Sayers" userId="a3eb3c3d-ac6f-40b8-be0d-a82651db33df" providerId="ADAL" clId="{59374339-9A96-4CA8-A85D-98692210362D}" dt="2017-10-04T21:32:26.492" v="838" actId="14100"/>
          <ac:spMkLst>
            <pc:docMk/>
            <pc:sldMk cId="2488883653" sldId="347"/>
            <ac:spMk id="8" creationId="{519F518F-4885-428D-9472-BECC61D9DC38}"/>
          </ac:spMkLst>
        </pc:spChg>
        <pc:spChg chg="add mod">
          <ac:chgData name="Will Sayers" userId="a3eb3c3d-ac6f-40b8-be0d-a82651db33df" providerId="ADAL" clId="{59374339-9A96-4CA8-A85D-98692210362D}" dt="2017-10-04T21:32:54.750" v="843" actId="14100"/>
          <ac:spMkLst>
            <pc:docMk/>
            <pc:sldMk cId="2488883653" sldId="347"/>
            <ac:spMk id="9" creationId="{0FF7CE8F-F70B-45B7-A621-D1F3D7A215D1}"/>
          </ac:spMkLst>
        </pc:spChg>
        <pc:spChg chg="add mod">
          <ac:chgData name="Will Sayers" userId="a3eb3c3d-ac6f-40b8-be0d-a82651db33df" providerId="ADAL" clId="{59374339-9A96-4CA8-A85D-98692210362D}" dt="2017-10-04T21:32:58.496" v="845" actId="1076"/>
          <ac:spMkLst>
            <pc:docMk/>
            <pc:sldMk cId="2488883653" sldId="347"/>
            <ac:spMk id="10" creationId="{94FE7ABA-443B-42B5-A300-8FC1E76D0C04}"/>
          </ac:spMkLst>
        </pc:spChg>
        <pc:spChg chg="add mod">
          <ac:chgData name="Will Sayers" userId="a3eb3c3d-ac6f-40b8-be0d-a82651db33df" providerId="ADAL" clId="{59374339-9A96-4CA8-A85D-98692210362D}" dt="2017-10-04T21:33:09.284" v="850" actId="14100"/>
          <ac:spMkLst>
            <pc:docMk/>
            <pc:sldMk cId="2488883653" sldId="347"/>
            <ac:spMk id="11" creationId="{CBE9A943-B9CC-4703-923F-DD5E8C7B025A}"/>
          </ac:spMkLst>
        </pc:spChg>
        <pc:spChg chg="add mod">
          <ac:chgData name="Will Sayers" userId="a3eb3c3d-ac6f-40b8-be0d-a82651db33df" providerId="ADAL" clId="{59374339-9A96-4CA8-A85D-98692210362D}" dt="2017-10-04T21:33:12.220" v="852" actId="1076"/>
          <ac:spMkLst>
            <pc:docMk/>
            <pc:sldMk cId="2488883653" sldId="347"/>
            <ac:spMk id="12" creationId="{30ECEDA9-1FF7-4780-B3B4-1B73CA2C1CEF}"/>
          </ac:spMkLst>
        </pc:spChg>
        <pc:picChg chg="add del">
          <ac:chgData name="Will Sayers" userId="a3eb3c3d-ac6f-40b8-be0d-a82651db33df" providerId="ADAL" clId="{59374339-9A96-4CA8-A85D-98692210362D}" dt="2017-10-04T21:31:25.955" v="818" actId="1076"/>
          <ac:picMkLst>
            <pc:docMk/>
            <pc:sldMk cId="2488883653" sldId="347"/>
            <ac:picMk id="4" creationId="{CCC67E0D-2F37-4F52-90EB-EE8CBDAF586F}"/>
          </ac:picMkLst>
        </pc:picChg>
        <pc:picChg chg="add mod">
          <ac:chgData name="Will Sayers" userId="a3eb3c3d-ac6f-40b8-be0d-a82651db33df" providerId="ADAL" clId="{59374339-9A96-4CA8-A85D-98692210362D}" dt="2017-10-04T21:33:02.219" v="848" actId="1076"/>
          <ac:picMkLst>
            <pc:docMk/>
            <pc:sldMk cId="2488883653" sldId="347"/>
            <ac:picMk id="5" creationId="{A1CE51CD-520F-4250-8B02-515B1D129E2B}"/>
          </ac:picMkLst>
        </pc:picChg>
      </pc:sldChg>
      <pc:sldChg chg="addSp modSp add ord">
        <pc:chgData name="Will Sayers" userId="a3eb3c3d-ac6f-40b8-be0d-a82651db33df" providerId="ADAL" clId="{59374339-9A96-4CA8-A85D-98692210362D}" dt="2017-10-04T22:41:25.609" v="5537" actId="478"/>
        <pc:sldMkLst>
          <pc:docMk/>
          <pc:sldMk cId="975413094" sldId="348"/>
        </pc:sldMkLst>
        <pc:spChg chg="mod">
          <ac:chgData name="Will Sayers" userId="a3eb3c3d-ac6f-40b8-be0d-a82651db33df" providerId="ADAL" clId="{59374339-9A96-4CA8-A85D-98692210362D}" dt="2017-10-04T21:35:10.773" v="872" actId="20577"/>
          <ac:spMkLst>
            <pc:docMk/>
            <pc:sldMk cId="975413094" sldId="348"/>
            <ac:spMk id="2" creationId="{6EDC912A-C565-400E-8EF5-EFD5503F0BBF}"/>
          </ac:spMkLst>
        </pc:spChg>
        <pc:spChg chg="mod">
          <ac:chgData name="Will Sayers" userId="a3eb3c3d-ac6f-40b8-be0d-a82651db33df" providerId="ADAL" clId="{59374339-9A96-4CA8-A85D-98692210362D}" dt="2017-10-04T21:39:33.016" v="1689" actId="20577"/>
          <ac:spMkLst>
            <pc:docMk/>
            <pc:sldMk cId="975413094" sldId="348"/>
            <ac:spMk id="3" creationId="{C6FDCE34-881C-4B66-91A8-62C285BF6DA7}"/>
          </ac:spMkLst>
        </pc:spChg>
        <pc:picChg chg="add mod">
          <ac:chgData name="Will Sayers" userId="a3eb3c3d-ac6f-40b8-be0d-a82651db33df" providerId="ADAL" clId="{59374339-9A96-4CA8-A85D-98692210362D}" dt="2017-10-04T21:37:26.820" v="1094" actId="1076"/>
          <ac:picMkLst>
            <pc:docMk/>
            <pc:sldMk cId="975413094" sldId="348"/>
            <ac:picMk id="4" creationId="{7281655B-CF9E-4949-9A4F-8A9940FEA418}"/>
          </ac:picMkLst>
        </pc:picChg>
      </pc:sldChg>
      <pc:sldChg chg="modSp add del">
        <pc:chgData name="Will Sayers" userId="a3eb3c3d-ac6f-40b8-be0d-a82651db33df" providerId="ADAL" clId="{59374339-9A96-4CA8-A85D-98692210362D}" dt="2017-10-04T22:34:40.621" v="5370" actId="2696"/>
        <pc:sldMkLst>
          <pc:docMk/>
          <pc:sldMk cId="363792725" sldId="349"/>
        </pc:sldMkLst>
        <pc:spChg chg="mod">
          <ac:chgData name="Will Sayers" userId="a3eb3c3d-ac6f-40b8-be0d-a82651db33df" providerId="ADAL" clId="{59374339-9A96-4CA8-A85D-98692210362D}" dt="2017-10-04T21:52:33.502" v="1750" actId="20577"/>
          <ac:spMkLst>
            <pc:docMk/>
            <pc:sldMk cId="363792725" sldId="349"/>
            <ac:spMk id="2" creationId="{49FE5614-ACAB-4E2B-9A31-C721E1820C15}"/>
          </ac:spMkLst>
        </pc:spChg>
        <pc:spChg chg="mod">
          <ac:chgData name="Will Sayers" userId="a3eb3c3d-ac6f-40b8-be0d-a82651db33df" providerId="ADAL" clId="{59374339-9A96-4CA8-A85D-98692210362D}" dt="2017-10-04T22:31:42.666" v="5339" actId="27636"/>
          <ac:spMkLst>
            <pc:docMk/>
            <pc:sldMk cId="363792725" sldId="349"/>
            <ac:spMk id="3" creationId="{F6B91446-3B69-4860-877A-533F9162DE74}"/>
          </ac:spMkLst>
        </pc:spChg>
      </pc:sldChg>
      <pc:sldChg chg="modSp add modAnim">
        <pc:chgData name="Will Sayers" userId="a3eb3c3d-ac6f-40b8-be0d-a82651db33df" providerId="ADAL" clId="{59374339-9A96-4CA8-A85D-98692210362D}" dt="2017-10-04T22:10:23.876" v="3305" actId="478"/>
        <pc:sldMkLst>
          <pc:docMk/>
          <pc:sldMk cId="2798559283" sldId="350"/>
        </pc:sldMkLst>
        <pc:spChg chg="mod">
          <ac:chgData name="Will Sayers" userId="a3eb3c3d-ac6f-40b8-be0d-a82651db33df" providerId="ADAL" clId="{59374339-9A96-4CA8-A85D-98692210362D}" dt="2017-10-04T21:56:34.321" v="2181" actId="20577"/>
          <ac:spMkLst>
            <pc:docMk/>
            <pc:sldMk cId="2798559283" sldId="350"/>
            <ac:spMk id="2" creationId="{00000000-0000-0000-0000-000000000000}"/>
          </ac:spMkLst>
        </pc:spChg>
        <pc:spChg chg="mod">
          <ac:chgData name="Will Sayers" userId="a3eb3c3d-ac6f-40b8-be0d-a82651db33df" providerId="ADAL" clId="{59374339-9A96-4CA8-A85D-98692210362D}" dt="2017-10-04T22:10:23.876" v="3305" actId="478"/>
          <ac:spMkLst>
            <pc:docMk/>
            <pc:sldMk cId="2798559283" sldId="350"/>
            <ac:spMk id="3" creationId="{00000000-0000-0000-0000-000000000000}"/>
          </ac:spMkLst>
        </pc:spChg>
        <pc:graphicFrameChg chg="mod modGraphic">
          <ac:chgData name="Will Sayers" userId="a3eb3c3d-ac6f-40b8-be0d-a82651db33df" providerId="ADAL" clId="{59374339-9A96-4CA8-A85D-98692210362D}" dt="2017-10-04T22:05:00.096" v="3192" actId="20577"/>
          <ac:graphicFrameMkLst>
            <pc:docMk/>
            <pc:sldMk cId="2798559283" sldId="350"/>
            <ac:graphicFrameMk id="4" creationId="{5BEF59A0-4A95-4E3C-A7A9-3383E0525C80}"/>
          </ac:graphicFrameMkLst>
        </pc:graphicFrameChg>
      </pc:sldChg>
      <pc:sldChg chg="modSp add modAnim">
        <pc:chgData name="Will Sayers" userId="a3eb3c3d-ac6f-40b8-be0d-a82651db33df" providerId="ADAL" clId="{59374339-9A96-4CA8-A85D-98692210362D}" dt="2017-10-04T22:16:17.385" v="4194" actId="27636"/>
        <pc:sldMkLst>
          <pc:docMk/>
          <pc:sldMk cId="3795798511" sldId="351"/>
        </pc:sldMkLst>
        <pc:spChg chg="mod">
          <ac:chgData name="Will Sayers" userId="a3eb3c3d-ac6f-40b8-be0d-a82651db33df" providerId="ADAL" clId="{59374339-9A96-4CA8-A85D-98692210362D}" dt="2017-10-04T22:10:08.062" v="3292" actId="20577"/>
          <ac:spMkLst>
            <pc:docMk/>
            <pc:sldMk cId="3795798511" sldId="351"/>
            <ac:spMk id="2" creationId="{00000000-0000-0000-0000-000000000000}"/>
          </ac:spMkLst>
        </pc:spChg>
        <pc:spChg chg="mod">
          <ac:chgData name="Will Sayers" userId="a3eb3c3d-ac6f-40b8-be0d-a82651db33df" providerId="ADAL" clId="{59374339-9A96-4CA8-A85D-98692210362D}" dt="2017-10-04T22:16:17.385" v="4194" actId="27636"/>
          <ac:spMkLst>
            <pc:docMk/>
            <pc:sldMk cId="3795798511" sldId="351"/>
            <ac:spMk id="3" creationId="{00000000-0000-0000-0000-000000000000}"/>
          </ac:spMkLst>
        </pc:spChg>
        <pc:graphicFrameChg chg="mod modGraphic">
          <ac:chgData name="Will Sayers" userId="a3eb3c3d-ac6f-40b8-be0d-a82651db33df" providerId="ADAL" clId="{59374339-9A96-4CA8-A85D-98692210362D}" dt="2017-10-04T22:13:41.810" v="3532" actId="1076"/>
          <ac:graphicFrameMkLst>
            <pc:docMk/>
            <pc:sldMk cId="3795798511" sldId="351"/>
            <ac:graphicFrameMk id="4" creationId="{5BEF59A0-4A95-4E3C-A7A9-3383E0525C80}"/>
          </ac:graphicFrameMkLst>
        </pc:graphicFrameChg>
      </pc:sldChg>
      <pc:sldChg chg="addSp modSp add modAnim">
        <pc:chgData name="Will Sayers" userId="a3eb3c3d-ac6f-40b8-be0d-a82651db33df" providerId="ADAL" clId="{59374339-9A96-4CA8-A85D-98692210362D}" dt="2017-10-04T22:09:42.090" v="3281" actId="1076"/>
        <pc:sldMkLst>
          <pc:docMk/>
          <pc:sldMk cId="3923933151" sldId="352"/>
        </pc:sldMkLst>
        <pc:spChg chg="mod">
          <ac:chgData name="Will Sayers" userId="a3eb3c3d-ac6f-40b8-be0d-a82651db33df" providerId="ADAL" clId="{59374339-9A96-4CA8-A85D-98692210362D}" dt="2017-10-04T22:00:44.128" v="2842" actId="20577"/>
          <ac:spMkLst>
            <pc:docMk/>
            <pc:sldMk cId="3923933151" sldId="352"/>
            <ac:spMk id="2" creationId="{C512013C-E30D-44E8-A8D1-162DF37B1268}"/>
          </ac:spMkLst>
        </pc:spChg>
        <pc:spChg chg="mod">
          <ac:chgData name="Will Sayers" userId="a3eb3c3d-ac6f-40b8-be0d-a82651db33df" providerId="ADAL" clId="{59374339-9A96-4CA8-A85D-98692210362D}" dt="2017-10-04T22:02:10.717" v="3083" actId="20577"/>
          <ac:spMkLst>
            <pc:docMk/>
            <pc:sldMk cId="3923933151" sldId="352"/>
            <ac:spMk id="3" creationId="{F0ADABC7-F6C6-425D-840C-1A7F5455255B}"/>
          </ac:spMkLst>
        </pc:spChg>
        <pc:graphicFrameChg chg="add mod modGraphic">
          <ac:chgData name="Will Sayers" userId="a3eb3c3d-ac6f-40b8-be0d-a82651db33df" providerId="ADAL" clId="{59374339-9A96-4CA8-A85D-98692210362D}" dt="2017-10-04T22:09:42.090" v="3281" actId="1076"/>
          <ac:graphicFrameMkLst>
            <pc:docMk/>
            <pc:sldMk cId="3923933151" sldId="352"/>
            <ac:graphicFrameMk id="4" creationId="{B153411E-24CF-4449-94F0-2058A3C31BAA}"/>
          </ac:graphicFrameMkLst>
        </pc:graphicFrameChg>
      </pc:sldChg>
      <pc:sldChg chg="addSp delSp modSp add ord">
        <pc:chgData name="Will Sayers" userId="a3eb3c3d-ac6f-40b8-be0d-a82651db33df" providerId="ADAL" clId="{59374339-9A96-4CA8-A85D-98692210362D}" dt="2017-10-04T22:38:17.555" v="5374" actId="478"/>
        <pc:sldMkLst>
          <pc:docMk/>
          <pc:sldMk cId="3850463937" sldId="353"/>
        </pc:sldMkLst>
        <pc:spChg chg="mod">
          <ac:chgData name="Will Sayers" userId="a3eb3c3d-ac6f-40b8-be0d-a82651db33df" providerId="ADAL" clId="{59374339-9A96-4CA8-A85D-98692210362D}" dt="2017-10-04T22:19:14.915" v="4219" actId="20577"/>
          <ac:spMkLst>
            <pc:docMk/>
            <pc:sldMk cId="3850463937" sldId="353"/>
            <ac:spMk id="2" creationId="{B98677D3-34B5-4D1A-8FD5-62FEF08F2DB9}"/>
          </ac:spMkLst>
        </pc:spChg>
        <pc:spChg chg="mod">
          <ac:chgData name="Will Sayers" userId="a3eb3c3d-ac6f-40b8-be0d-a82651db33df" providerId="ADAL" clId="{59374339-9A96-4CA8-A85D-98692210362D}" dt="2017-10-04T22:21:08.017" v="4650" actId="27636"/>
          <ac:spMkLst>
            <pc:docMk/>
            <pc:sldMk cId="3850463937" sldId="353"/>
            <ac:spMk id="3" creationId="{C8F3CE60-B395-4FEE-93EF-1CEB9799A311}"/>
          </ac:spMkLst>
        </pc:spChg>
        <pc:spChg chg="add mod">
          <ac:chgData name="Will Sayers" userId="a3eb3c3d-ac6f-40b8-be0d-a82651db33df" providerId="ADAL" clId="{59374339-9A96-4CA8-A85D-98692210362D}" dt="2017-10-04T22:23:26.819" v="4726" actId="5793"/>
          <ac:spMkLst>
            <pc:docMk/>
            <pc:sldMk cId="3850463937" sldId="353"/>
            <ac:spMk id="7" creationId="{BD7B5315-F865-41F2-80BE-ECABC5C6D481}"/>
          </ac:spMkLst>
        </pc:spChg>
        <pc:picChg chg="add mod">
          <ac:chgData name="Will Sayers" userId="a3eb3c3d-ac6f-40b8-be0d-a82651db33df" providerId="ADAL" clId="{59374339-9A96-4CA8-A85D-98692210362D}" dt="2017-10-04T22:22:33.581" v="4654" actId="1076"/>
          <ac:picMkLst>
            <pc:docMk/>
            <pc:sldMk cId="3850463937" sldId="353"/>
            <ac:picMk id="4" creationId="{A1BB8B13-0EF1-4A26-87FB-3E21327D6254}"/>
          </ac:picMkLst>
        </pc:picChg>
        <pc:picChg chg="add del">
          <ac:chgData name="Will Sayers" userId="a3eb3c3d-ac6f-40b8-be0d-a82651db33df" providerId="ADAL" clId="{59374339-9A96-4CA8-A85D-98692210362D}" dt="2017-10-04T22:22:46.105" v="4656" actId="478"/>
          <ac:picMkLst>
            <pc:docMk/>
            <pc:sldMk cId="3850463937" sldId="353"/>
            <ac:picMk id="5" creationId="{CDF2B5ED-427F-499F-8109-427EB60E5DDB}"/>
          </ac:picMkLst>
        </pc:picChg>
        <pc:picChg chg="add del">
          <ac:chgData name="Will Sayers" userId="a3eb3c3d-ac6f-40b8-be0d-a82651db33df" providerId="ADAL" clId="{59374339-9A96-4CA8-A85D-98692210362D}" dt="2017-10-04T22:22:50.089" v="4658" actId="478"/>
          <ac:picMkLst>
            <pc:docMk/>
            <pc:sldMk cId="3850463937" sldId="353"/>
            <ac:picMk id="6" creationId="{8B58C040-365B-4211-88F7-92180863A1E5}"/>
          </ac:picMkLst>
        </pc:picChg>
      </pc:sldChg>
    </pc:docChg>
  </pc:docChgLst>
  <pc:docChgLst>
    <pc:chgData userId="2117c874bc339d16" providerId="LiveId" clId="{59374339-9A96-4CA8-A85D-98692210362D}"/>
    <pc:docChg chg="custSel addSld modSld">
      <pc:chgData name="" userId="2117c874bc339d16" providerId="LiveId" clId="{59374339-9A96-4CA8-A85D-98692210362D}" dt="2017-10-04T20:38:00.510" v="429" actId="1076"/>
      <pc:docMkLst>
        <pc:docMk/>
      </pc:docMkLst>
      <pc:sldChg chg="modSp">
        <pc:chgData name="" userId="2117c874bc339d16" providerId="LiveId" clId="{59374339-9A96-4CA8-A85D-98692210362D}" dt="2017-10-04T19:47:53.666" v="1" actId="27636"/>
        <pc:sldMkLst>
          <pc:docMk/>
          <pc:sldMk cId="1697754127" sldId="271"/>
        </pc:sldMkLst>
        <pc:spChg chg="mod">
          <ac:chgData name="" userId="2117c874bc339d16" providerId="LiveId" clId="{59374339-9A96-4CA8-A85D-98692210362D}" dt="2017-10-04T19:47:53.666" v="1" actId="27636"/>
          <ac:spMkLst>
            <pc:docMk/>
            <pc:sldMk cId="1697754127" sldId="271"/>
            <ac:spMk id="6" creationId="{00000000-0000-0000-0000-000000000000}"/>
          </ac:spMkLst>
        </pc:spChg>
      </pc:sldChg>
      <pc:sldChg chg="modAnim">
        <pc:chgData name="" userId="2117c874bc339d16" providerId="LiveId" clId="{59374339-9A96-4CA8-A85D-98692210362D}" dt="2017-10-04T20:26:20.892" v="419" actId="1076"/>
        <pc:sldMkLst>
          <pc:docMk/>
          <pc:sldMk cId="890720494" sldId="310"/>
        </pc:sldMkLst>
      </pc:sldChg>
      <pc:sldChg chg="addSp delSp modSp">
        <pc:chgData name="" userId="2117c874bc339d16" providerId="LiveId" clId="{59374339-9A96-4CA8-A85D-98692210362D}" dt="2017-10-04T20:38:00.510" v="429" actId="1076"/>
        <pc:sldMkLst>
          <pc:docMk/>
          <pc:sldMk cId="2404546465" sldId="335"/>
        </pc:sldMkLst>
        <pc:spChg chg="del">
          <ac:chgData name="" userId="2117c874bc339d16" providerId="LiveId" clId="{59374339-9A96-4CA8-A85D-98692210362D}" dt="2017-10-04T20:37:38.429" v="420" actId="1076"/>
          <ac:spMkLst>
            <pc:docMk/>
            <pc:sldMk cId="2404546465" sldId="335"/>
            <ac:spMk id="3" creationId="{78808DCA-221A-4F04-B39C-1DFD03E43FCF}"/>
          </ac:spMkLst>
        </pc:spChg>
        <pc:picChg chg="add mod">
          <ac:chgData name="" userId="2117c874bc339d16" providerId="LiveId" clId="{59374339-9A96-4CA8-A85D-98692210362D}" dt="2017-10-04T20:38:00.510" v="429" actId="1076"/>
          <ac:picMkLst>
            <pc:docMk/>
            <pc:sldMk cId="2404546465" sldId="335"/>
            <ac:picMk id="5" creationId="{678A0626-A724-4D9C-BE9E-BA791BEA6FD4}"/>
          </ac:picMkLst>
        </pc:picChg>
        <pc:picChg chg="add mod">
          <ac:chgData name="" userId="2117c874bc339d16" providerId="LiveId" clId="{59374339-9A96-4CA8-A85D-98692210362D}" dt="2017-10-04T20:37:56.764" v="427" actId="1076"/>
          <ac:picMkLst>
            <pc:docMk/>
            <pc:sldMk cId="2404546465" sldId="335"/>
            <ac:picMk id="7" creationId="{F4A0347C-66D3-40AB-BCC8-BA00A3905804}"/>
          </ac:picMkLst>
        </pc:picChg>
        <pc:picChg chg="add mod">
          <ac:chgData name="" userId="2117c874bc339d16" providerId="LiveId" clId="{59374339-9A96-4CA8-A85D-98692210362D}" dt="2017-10-04T20:37:57.356" v="428" actId="1076"/>
          <ac:picMkLst>
            <pc:docMk/>
            <pc:sldMk cId="2404546465" sldId="335"/>
            <ac:picMk id="9" creationId="{B8D9BD0D-696E-44DF-BDF8-8CAC3349D858}"/>
          </ac:picMkLst>
        </pc:picChg>
      </pc:sldChg>
      <pc:sldChg chg="modSp">
        <pc:chgData name="" userId="2117c874bc339d16" providerId="LiveId" clId="{59374339-9A96-4CA8-A85D-98692210362D}" dt="2017-10-04T19:47:53.688" v="2" actId="27636"/>
        <pc:sldMkLst>
          <pc:docMk/>
          <pc:sldMk cId="239168644" sldId="339"/>
        </pc:sldMkLst>
        <pc:spChg chg="mod">
          <ac:chgData name="" userId="2117c874bc339d16" providerId="LiveId" clId="{59374339-9A96-4CA8-A85D-98692210362D}" dt="2017-10-04T19:47:53.688" v="2" actId="27636"/>
          <ac:spMkLst>
            <pc:docMk/>
            <pc:sldMk cId="239168644" sldId="339"/>
            <ac:spMk id="3" creationId="{8DFD3D01-1D9E-4B73-96C6-1117525F6B38}"/>
          </ac:spMkLst>
        </pc:spChg>
      </pc:sldChg>
      <pc:sldChg chg="modSp">
        <pc:chgData name="" userId="2117c874bc339d16" providerId="LiveId" clId="{59374339-9A96-4CA8-A85D-98692210362D}" dt="2017-10-04T19:48:19.884" v="128" actId="20577"/>
        <pc:sldMkLst>
          <pc:docMk/>
          <pc:sldMk cId="242596597" sldId="341"/>
        </pc:sldMkLst>
        <pc:spChg chg="mod">
          <ac:chgData name="" userId="2117c874bc339d16" providerId="LiveId" clId="{59374339-9A96-4CA8-A85D-98692210362D}" dt="2017-10-04T19:47:57.094" v="20" actId="20577"/>
          <ac:spMkLst>
            <pc:docMk/>
            <pc:sldMk cId="242596597" sldId="341"/>
            <ac:spMk id="2" creationId="{00000000-0000-0000-0000-000000000000}"/>
          </ac:spMkLst>
        </pc:spChg>
        <pc:spChg chg="mod">
          <ac:chgData name="" userId="2117c874bc339d16" providerId="LiveId" clId="{59374339-9A96-4CA8-A85D-98692210362D}" dt="2017-10-04T19:48:19.884" v="128" actId="20577"/>
          <ac:spMkLst>
            <pc:docMk/>
            <pc:sldMk cId="242596597" sldId="341"/>
            <ac:spMk id="3" creationId="{00000000-0000-0000-0000-000000000000}"/>
          </ac:spMkLst>
        </pc:spChg>
      </pc:sldChg>
      <pc:sldChg chg="addSp modSp add">
        <pc:chgData name="" userId="2117c874bc339d16" providerId="LiveId" clId="{59374339-9A96-4CA8-A85D-98692210362D}" dt="2017-10-04T20:15:39.146" v="417" actId="20577"/>
        <pc:sldMkLst>
          <pc:docMk/>
          <pc:sldMk cId="1420920697" sldId="342"/>
        </pc:sldMkLst>
        <pc:spChg chg="mod">
          <ac:chgData name="" userId="2117c874bc339d16" providerId="LiveId" clId="{59374339-9A96-4CA8-A85D-98692210362D}" dt="2017-10-04T19:59:28.076" v="138" actId="20577"/>
          <ac:spMkLst>
            <pc:docMk/>
            <pc:sldMk cId="1420920697" sldId="342"/>
            <ac:spMk id="2" creationId="{1DCB1F54-E07D-48C9-9D09-57B8072DEBDA}"/>
          </ac:spMkLst>
        </pc:spChg>
        <pc:spChg chg="mod">
          <ac:chgData name="" userId="2117c874bc339d16" providerId="LiveId" clId="{59374339-9A96-4CA8-A85D-98692210362D}" dt="2017-10-04T20:15:39.146" v="417" actId="20577"/>
          <ac:spMkLst>
            <pc:docMk/>
            <pc:sldMk cId="1420920697" sldId="342"/>
            <ac:spMk id="3" creationId="{83F4CBBC-D486-448B-BAAB-39BE6625FD89}"/>
          </ac:spMkLst>
        </pc:spChg>
        <pc:picChg chg="add mod">
          <ac:chgData name="" userId="2117c874bc339d16" providerId="LiveId" clId="{59374339-9A96-4CA8-A85D-98692210362D}" dt="2017-10-04T20:12:50.108" v="142" actId="1076"/>
          <ac:picMkLst>
            <pc:docMk/>
            <pc:sldMk cId="1420920697" sldId="342"/>
            <ac:picMk id="4" creationId="{2B75F379-CFB9-46F9-AC68-7025FFA8FB5C}"/>
          </ac:picMkLst>
        </pc:picChg>
        <pc:picChg chg="add mod">
          <ac:chgData name="" userId="2117c874bc339d16" providerId="LiveId" clId="{59374339-9A96-4CA8-A85D-98692210362D}" dt="2017-10-04T20:14:37.556" v="373" actId="1076"/>
          <ac:picMkLst>
            <pc:docMk/>
            <pc:sldMk cId="1420920697" sldId="342"/>
            <ac:picMk id="5" creationId="{1A1BC1AC-3022-49DE-A7FC-3208263B63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D379-32E5-4518-B113-6CDEB0865324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C2445-2DFA-4D49-B1EA-2B9DE7A72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548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54533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62442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9542"/>
            <a:ext cx="7772400" cy="1021557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502"/>
            <a:ext cx="7772400" cy="360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416434"/>
            <a:ext cx="3110136" cy="643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41151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1059582"/>
            <a:ext cx="3110136" cy="3600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C052-D9C3-483C-9BE1-4EA46150CF3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Functions/Methods, Scope and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CT4027 – Tools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B619D-6420-451E-811F-7ECD58E0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9F6CE2-402F-4FC8-AC0F-09FFDFE7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Value types in C#: float, double, </a:t>
            </a:r>
            <a:r>
              <a:rPr lang="en-GB" dirty="0" err="1" smtClean="0"/>
              <a:t>int</a:t>
            </a:r>
            <a:r>
              <a:rPr lang="en-GB" dirty="0" smtClean="0"/>
              <a:t>, string, byte, </a:t>
            </a:r>
            <a:r>
              <a:rPr lang="en-GB" dirty="0"/>
              <a:t>any </a:t>
            </a:r>
            <a:r>
              <a:rPr lang="en-GB" dirty="0" err="1"/>
              <a:t>struct</a:t>
            </a:r>
            <a:endParaRPr lang="en-GB" dirty="0"/>
          </a:p>
          <a:p>
            <a:r>
              <a:rPr lang="en-GB" dirty="0"/>
              <a:t>Value types are located on the stack (quick memory)</a:t>
            </a:r>
          </a:p>
          <a:p>
            <a:endParaRPr lang="en-GB" dirty="0" smtClean="0"/>
          </a:p>
          <a:p>
            <a:r>
              <a:rPr lang="en-GB" dirty="0" smtClean="0"/>
              <a:t>Value types always have a value (not </a:t>
            </a:r>
            <a:r>
              <a:rPr lang="en-GB" dirty="0" err="1" smtClean="0"/>
              <a:t>nullable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When </a:t>
            </a:r>
            <a:r>
              <a:rPr lang="en-GB" dirty="0"/>
              <a:t>passing value types, they are </a:t>
            </a:r>
            <a:r>
              <a:rPr lang="en-GB" dirty="0" smtClean="0"/>
              <a:t>cloned</a:t>
            </a:r>
          </a:p>
          <a:p>
            <a:endParaRPr lang="en-GB" dirty="0" smtClean="0"/>
          </a:p>
          <a:p>
            <a:r>
              <a:rPr lang="en-GB" dirty="0"/>
              <a:t>Reference (complex) types</a:t>
            </a:r>
            <a:r>
              <a:rPr lang="en-GB" dirty="0" smtClean="0"/>
              <a:t>: array, any class, interfaces</a:t>
            </a:r>
            <a:r>
              <a:rPr lang="en-GB" dirty="0"/>
              <a:t>, delegates</a:t>
            </a:r>
          </a:p>
          <a:p>
            <a:r>
              <a:rPr lang="en-GB" dirty="0"/>
              <a:t>Reference </a:t>
            </a:r>
            <a:r>
              <a:rPr lang="en-GB" dirty="0" smtClean="0"/>
              <a:t>variables </a:t>
            </a:r>
            <a:r>
              <a:rPr lang="en-GB" dirty="0"/>
              <a:t>are located on the heap (larger slower </a:t>
            </a:r>
            <a:r>
              <a:rPr lang="en-GB" dirty="0" smtClean="0"/>
              <a:t>to access memory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smtClean="0"/>
              <a:t>Reference types can be null</a:t>
            </a:r>
          </a:p>
          <a:p>
            <a:r>
              <a:rPr lang="en-GB" dirty="0" smtClean="0"/>
              <a:t>When </a:t>
            </a:r>
            <a:r>
              <a:rPr lang="en-GB" dirty="0"/>
              <a:t>passing reference types, they are directly </a:t>
            </a:r>
            <a:r>
              <a:rPr lang="en-GB" dirty="0" smtClean="0"/>
              <a:t>linking </a:t>
            </a:r>
            <a:r>
              <a:rPr lang="en-GB" dirty="0"/>
              <a:t>the original data (you modify the original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B619D-6420-451E-811F-7ECD58E0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</a:t>
            </a:r>
            <a:r>
              <a:rPr lang="en-GB" dirty="0" smtClean="0"/>
              <a:t>types -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1164209"/>
            <a:ext cx="6411220" cy="3181794"/>
          </a:xfrm>
        </p:spPr>
      </p:pic>
    </p:spTree>
    <p:extLst>
      <p:ext uri="{BB962C8B-B14F-4D97-AF65-F5344CB8AC3E}">
        <p14:creationId xmlns:p14="http://schemas.microsoft.com/office/powerpoint/2010/main" val="1393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B619D-6420-451E-811F-7ECD58E0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</a:t>
            </a:r>
            <a:r>
              <a:rPr lang="en-GB" dirty="0" smtClean="0"/>
              <a:t>types – Example2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2" y="1678631"/>
            <a:ext cx="3543795" cy="2152950"/>
          </a:xfr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99F6CE2-402F-4FC8-AC0F-09FFDFE74EAD}"/>
              </a:ext>
            </a:extLst>
          </p:cNvPr>
          <p:cNvSpPr txBox="1">
            <a:spLocks/>
          </p:cNvSpPr>
          <p:nvPr/>
        </p:nvSpPr>
        <p:spPr>
          <a:xfrm>
            <a:off x="457200" y="915567"/>
            <a:ext cx="8229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Reference type variables point to data, this means they can point to </a:t>
            </a:r>
            <a:r>
              <a:rPr lang="en-GB" b="1" dirty="0" smtClean="0"/>
              <a:t>new </a:t>
            </a:r>
            <a:r>
              <a:rPr lang="en-GB" dirty="0" smtClean="0"/>
              <a:t>data too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Functions/Methods </a:t>
            </a:r>
            <a:r>
              <a:rPr lang="en-GB" dirty="0" smtClean="0"/>
              <a:t>- Defining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3898776" cy="36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Functions contain: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Access Modifier </a:t>
            </a:r>
            <a:r>
              <a:rPr lang="en-GB" i="1" dirty="0" smtClean="0"/>
              <a:t>(optional)</a:t>
            </a:r>
          </a:p>
          <a:p>
            <a:pPr marL="0" indent="0">
              <a:buNone/>
            </a:pPr>
            <a:r>
              <a:rPr lang="en-GB" i="1" dirty="0" smtClean="0"/>
              <a:t>	</a:t>
            </a:r>
            <a:r>
              <a:rPr lang="en-GB" sz="1900" i="1" dirty="0" smtClean="0"/>
              <a:t>-</a:t>
            </a:r>
            <a:r>
              <a:rPr lang="en-GB" sz="1900" dirty="0" smtClean="0"/>
              <a:t> </a:t>
            </a:r>
            <a:r>
              <a:rPr lang="en-GB" sz="1700" dirty="0" smtClean="0"/>
              <a:t>Who has permission to call</a:t>
            </a:r>
          </a:p>
          <a:p>
            <a:r>
              <a:rPr lang="en-GB" dirty="0" smtClean="0"/>
              <a:t>Return Type (or void if it doesn’t return)</a:t>
            </a:r>
          </a:p>
          <a:p>
            <a:r>
              <a:rPr lang="en-GB" dirty="0" smtClean="0"/>
              <a:t>Function Name (</a:t>
            </a:r>
            <a:r>
              <a:rPr lang="en-GB" dirty="0" err="1" smtClean="0"/>
              <a:t>pascal</a:t>
            </a:r>
            <a:r>
              <a:rPr lang="en-GB" dirty="0" smtClean="0"/>
              <a:t> case)</a:t>
            </a:r>
          </a:p>
          <a:p>
            <a:r>
              <a:rPr lang="en-GB" dirty="0" smtClean="0"/>
              <a:t>Parameters within brackets (please use camel case for names)</a:t>
            </a:r>
            <a:endParaRPr lang="en-GB" dirty="0"/>
          </a:p>
        </p:txBody>
      </p:sp>
      <p:pic>
        <p:nvPicPr>
          <p:cNvPr id="2050" name="Picture 2" descr="C:\Users\james\Perforce\jprankard_SHARKY_5972\Staff\jprankard\CT4027 - Tools Programming\Week 2 - Functions Method Scope Structure\Snippets\FunctionsDefin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50" y="2101249"/>
            <a:ext cx="4824038" cy="19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Functions/Methods - Returning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690864" cy="3679057"/>
          </a:xfrm>
        </p:spPr>
        <p:txBody>
          <a:bodyPr>
            <a:normAutofit/>
          </a:bodyPr>
          <a:lstStyle/>
          <a:p>
            <a:r>
              <a:rPr lang="en-GB" dirty="0" smtClean="0"/>
              <a:t>To return, simply write ‘return’ then a value</a:t>
            </a:r>
          </a:p>
          <a:p>
            <a:r>
              <a:rPr lang="en-GB" dirty="0" smtClean="0"/>
              <a:t>Functions that return</a:t>
            </a:r>
            <a:r>
              <a:rPr lang="en-GB" b="1" dirty="0" smtClean="0"/>
              <a:t> must </a:t>
            </a:r>
            <a:r>
              <a:rPr lang="en-GB" dirty="0" smtClean="0"/>
              <a:t>always return a value</a:t>
            </a:r>
            <a:endParaRPr lang="en-GB" i="1" dirty="0"/>
          </a:p>
          <a:p>
            <a:r>
              <a:rPr lang="en-GB" dirty="0"/>
              <a:t>Returning can exit the function </a:t>
            </a:r>
            <a:r>
              <a:rPr lang="en-GB" dirty="0" smtClean="0"/>
              <a:t>early</a:t>
            </a:r>
          </a:p>
          <a:p>
            <a:r>
              <a:rPr lang="en-GB" dirty="0" smtClean="0"/>
              <a:t>When calling a returning function, you can use the returned value </a:t>
            </a:r>
            <a:r>
              <a:rPr lang="en-GB" i="1" dirty="0" smtClean="0"/>
              <a:t>(if you want)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059582"/>
            <a:ext cx="3505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Functions/Methods - Returning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3970784" cy="3679057"/>
          </a:xfrm>
        </p:spPr>
        <p:txBody>
          <a:bodyPr/>
          <a:lstStyle/>
          <a:p>
            <a:r>
              <a:rPr lang="en-GB" dirty="0" smtClean="0"/>
              <a:t>Why </a:t>
            </a:r>
            <a:r>
              <a:rPr lang="en-GB" dirty="0"/>
              <a:t>are the last, and second to last methods here incorrect?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987574"/>
            <a:ext cx="3476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Functions/Methods - Calling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14800" cy="36790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we call a method, control goes to the method we have called</a:t>
            </a:r>
          </a:p>
          <a:p>
            <a:r>
              <a:rPr lang="en-GB" dirty="0"/>
              <a:t>When that method returns, we drop back to the same spot in our original function, either with or without the value returned (depending on whether there was one)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987574"/>
            <a:ext cx="39052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Function/Methods - Calling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328294" cy="36790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you call a method control is passed to that method</a:t>
            </a:r>
          </a:p>
          <a:p>
            <a:r>
              <a:rPr lang="en-GB" dirty="0"/>
              <a:t>It then returns to the calling method</a:t>
            </a:r>
          </a:p>
          <a:p>
            <a:r>
              <a:rPr lang="en-GB" dirty="0"/>
              <a:t>When we have a return variable, we do not have to use it in C#</a:t>
            </a:r>
          </a:p>
          <a:p>
            <a:r>
              <a:rPr lang="en-GB" dirty="0"/>
              <a:t>We always need to pass all the expected arguments, however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4" y="1275606"/>
            <a:ext cx="3905250" cy="2600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98A541-3B44-4743-B196-AB7388B6C5E8}"/>
              </a:ext>
            </a:extLst>
          </p:cNvPr>
          <p:cNvSpPr/>
          <p:nvPr/>
        </p:nvSpPr>
        <p:spPr>
          <a:xfrm>
            <a:off x="5076056" y="2643758"/>
            <a:ext cx="1296144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7254B61-E0DD-4E77-ACEB-BDD539CC39E8}"/>
              </a:ext>
            </a:extLst>
          </p:cNvPr>
          <p:cNvSpPr/>
          <p:nvPr/>
        </p:nvSpPr>
        <p:spPr>
          <a:xfrm>
            <a:off x="6228184" y="3435846"/>
            <a:ext cx="152055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0B4D47-CADC-4A52-AF39-4A98C24A8E70}"/>
              </a:ext>
            </a:extLst>
          </p:cNvPr>
          <p:cNvSpPr/>
          <p:nvPr/>
        </p:nvSpPr>
        <p:spPr>
          <a:xfrm>
            <a:off x="4974736" y="1455626"/>
            <a:ext cx="821400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7C2168-7FA4-4658-AAC4-26A659E8E854}"/>
              </a:ext>
            </a:extLst>
          </p:cNvPr>
          <p:cNvSpPr/>
          <p:nvPr/>
        </p:nvSpPr>
        <p:spPr>
          <a:xfrm>
            <a:off x="4974736" y="3435846"/>
            <a:ext cx="110943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964306F-AC58-4205-979E-4E17E5B21D4F}"/>
              </a:ext>
            </a:extLst>
          </p:cNvPr>
          <p:cNvSpPr/>
          <p:nvPr/>
        </p:nvSpPr>
        <p:spPr>
          <a:xfrm>
            <a:off x="5073970" y="2836089"/>
            <a:ext cx="2522365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C8F238A-5E4C-4234-97B1-F8925A9FC8B5}"/>
              </a:ext>
            </a:extLst>
          </p:cNvPr>
          <p:cNvSpPr/>
          <p:nvPr/>
        </p:nvSpPr>
        <p:spPr>
          <a:xfrm>
            <a:off x="4984659" y="2049692"/>
            <a:ext cx="955493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5E85AE1-0B45-44E2-A7BB-5AF730CF3345}"/>
              </a:ext>
            </a:extLst>
          </p:cNvPr>
          <p:cNvSpPr/>
          <p:nvPr/>
        </p:nvSpPr>
        <p:spPr>
          <a:xfrm>
            <a:off x="4721189" y="2995761"/>
            <a:ext cx="253548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Functions/Methods - Overloading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925"/>
            <a:ext cx="2746648" cy="36790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You can have the same function name used multiple </a:t>
            </a:r>
            <a:r>
              <a:rPr lang="en-GB" dirty="0" smtClean="0"/>
              <a:t>times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</a:t>
            </a:r>
            <a:r>
              <a:rPr lang="en-GB" b="1" dirty="0"/>
              <a:t>must</a:t>
            </a:r>
            <a:r>
              <a:rPr lang="en-GB" dirty="0"/>
              <a:t> have different parameter types</a:t>
            </a:r>
          </a:p>
          <a:p>
            <a:r>
              <a:rPr lang="en-GB" dirty="0"/>
              <a:t>They </a:t>
            </a:r>
            <a:r>
              <a:rPr lang="en-GB" b="1" dirty="0"/>
              <a:t>must </a:t>
            </a:r>
            <a:r>
              <a:rPr lang="en-GB" dirty="0"/>
              <a:t>all share the same return value</a:t>
            </a:r>
            <a:endParaRPr lang="en-GB" dirty="0"/>
          </a:p>
        </p:txBody>
      </p:sp>
      <p:pic>
        <p:nvPicPr>
          <p:cNvPr id="5" name="Picture 2" descr="C:\Users\james\Perforce\jprankard_SHARKY_5972\Staff\jprankard\CT4027 - Tools Programming\Week 2 - Functions Method Scope Structure\Snippets\Overloade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15566"/>
            <a:ext cx="4670941" cy="383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C:\Users\james\Perforce\jprankard_SHARKY_5972\Staff\jprankard\CT4027 - Tools Programming\Week 2 - Functions Method Scope Structure\Snippets\ConsoleWriteLineOverloa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2" y="51470"/>
            <a:ext cx="5398344" cy="507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(basics)</a:t>
            </a:r>
          </a:p>
          <a:p>
            <a:r>
              <a:rPr lang="en-US" dirty="0"/>
              <a:t>Reference and Value types in C# (basics)</a:t>
            </a:r>
          </a:p>
          <a:p>
            <a:r>
              <a:rPr lang="en-US" dirty="0"/>
              <a:t>Defining and using functions</a:t>
            </a:r>
          </a:p>
          <a:p>
            <a:r>
              <a:rPr lang="en-US" dirty="0"/>
              <a:t>Passing values with ref and out</a:t>
            </a:r>
          </a:p>
          <a:p>
            <a:r>
              <a:rPr lang="en-US" dirty="0"/>
              <a:t>Tuples, and how to return them</a:t>
            </a:r>
          </a:p>
          <a:p>
            <a:r>
              <a:rPr lang="en-US" dirty="0"/>
              <a:t>Variable scope, or where has my variable gone?</a:t>
            </a:r>
          </a:p>
          <a:p>
            <a:r>
              <a:rPr lang="en-US" dirty="0"/>
              <a:t>Good program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4626AB-BEB7-44ED-B4FF-4AA28B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1CEFB4-8686-422E-B24E-B8B227B9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Modify your </a:t>
            </a:r>
            <a:r>
              <a:rPr lang="en-GB" dirty="0" err="1"/>
              <a:t>fizzbuzz</a:t>
            </a:r>
            <a:r>
              <a:rPr lang="en-GB" dirty="0"/>
              <a:t> program from before to use different methods and their returned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Write a C# program that given the string “Hello it is a lovely day, nice to meet you!” will reverse the characters of each word in the string. You may use any built-in C# features to complete this so feel free to research them. Break your code into methods.</a:t>
            </a:r>
          </a:p>
        </p:txBody>
      </p:sp>
    </p:spTree>
    <p:extLst>
      <p:ext uri="{BB962C8B-B14F-4D97-AF65-F5344CB8AC3E}">
        <p14:creationId xmlns:p14="http://schemas.microsoft.com/office/powerpoint/2010/main" val="27792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1FEE8D-F733-4555-B02F-4974DF77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kinds of parameters -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AC2A59-4F34-4350-92B7-73AE6A13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7"/>
            <a:ext cx="8229600" cy="93610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When you create a function that takes a ref parameter, you are not </a:t>
            </a:r>
            <a:r>
              <a:rPr lang="en-GB" dirty="0" err="1" smtClean="0"/>
              <a:t>cloneing</a:t>
            </a:r>
            <a:r>
              <a:rPr lang="en-GB" dirty="0" smtClean="0"/>
              <a:t> that </a:t>
            </a:r>
            <a:r>
              <a:rPr lang="en-GB" dirty="0"/>
              <a:t>variable to the function, you are giving the function a way to access the original 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9743AC-22C2-4848-AE99-D36653834AA1}"/>
              </a:ext>
            </a:extLst>
          </p:cNvPr>
          <p:cNvSpPr/>
          <p:nvPr/>
        </p:nvSpPr>
        <p:spPr>
          <a:xfrm>
            <a:off x="817134" y="1851671"/>
            <a:ext cx="2304256" cy="7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main()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236A0B3-0221-4286-9CC5-FFC0AA5F7EE1}"/>
              </a:ext>
            </a:extLst>
          </p:cNvPr>
          <p:cNvSpPr/>
          <p:nvPr/>
        </p:nvSpPr>
        <p:spPr>
          <a:xfrm>
            <a:off x="997154" y="2229314"/>
            <a:ext cx="1944216" cy="21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Variable: 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98E558B-51B6-4339-BAE9-3033807C37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21390" y="2211711"/>
            <a:ext cx="2062678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93CA1D-AA46-44FD-987C-1CF5FD684BAD}"/>
              </a:ext>
            </a:extLst>
          </p:cNvPr>
          <p:cNvSpPr txBox="1"/>
          <p:nvPr/>
        </p:nvSpPr>
        <p:spPr>
          <a:xfrm>
            <a:off x="3187446" y="189757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Calls Increment(count);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6E0060-BEE1-4841-9406-A6EBEA7502A3}"/>
              </a:ext>
            </a:extLst>
          </p:cNvPr>
          <p:cNvSpPr/>
          <p:nvPr/>
        </p:nvSpPr>
        <p:spPr>
          <a:xfrm>
            <a:off x="5184068" y="1848575"/>
            <a:ext cx="2844316" cy="726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Increment(</a:t>
            </a:r>
            <a:r>
              <a:rPr lang="en-GB" dirty="0" err="1"/>
              <a:t>int</a:t>
            </a:r>
            <a:r>
              <a:rPr lang="en-GB" dirty="0"/>
              <a:t>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7C1791-5BBD-42EA-80B5-6275638EBA55}"/>
              </a:ext>
            </a:extLst>
          </p:cNvPr>
          <p:cNvSpPr/>
          <p:nvPr/>
        </p:nvSpPr>
        <p:spPr>
          <a:xfrm>
            <a:off x="5532822" y="2203383"/>
            <a:ext cx="1944216" cy="27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 name: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A95444E-865B-4701-B001-0684520CF9C2}"/>
              </a:ext>
            </a:extLst>
          </p:cNvPr>
          <p:cNvSpPr/>
          <p:nvPr/>
        </p:nvSpPr>
        <p:spPr>
          <a:xfrm>
            <a:off x="883190" y="3867894"/>
            <a:ext cx="2304256" cy="73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7F15243-7E46-42A0-9437-4B77B8D8B6B5}"/>
              </a:ext>
            </a:extLst>
          </p:cNvPr>
          <p:cNvSpPr/>
          <p:nvPr/>
        </p:nvSpPr>
        <p:spPr>
          <a:xfrm>
            <a:off x="1063210" y="4162924"/>
            <a:ext cx="1944216" cy="24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Variable: 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5E68F6C-699E-4A66-93C5-1AC26CC2EEA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187446" y="4234384"/>
            <a:ext cx="2608690" cy="1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014929-1DF7-4A95-A57F-EC7CB034C970}"/>
              </a:ext>
            </a:extLst>
          </p:cNvPr>
          <p:cNvSpPr txBox="1"/>
          <p:nvPr/>
        </p:nvSpPr>
        <p:spPr>
          <a:xfrm>
            <a:off x="3262808" y="3933627"/>
            <a:ext cx="235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Calls Increment(ref count);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30E8C03-BA88-4BE3-8F12-3020B63AE85D}"/>
              </a:ext>
            </a:extLst>
          </p:cNvPr>
          <p:cNvSpPr/>
          <p:nvPr/>
        </p:nvSpPr>
        <p:spPr>
          <a:xfrm>
            <a:off x="5796136" y="3882242"/>
            <a:ext cx="2598240" cy="73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Increment(ref </a:t>
            </a:r>
            <a:r>
              <a:rPr lang="en-GB" dirty="0" err="1"/>
              <a:t>int</a:t>
            </a:r>
            <a:r>
              <a:rPr lang="en-GB" dirty="0"/>
              <a:t> 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1332BEE-D65E-418F-9FAF-68140CA291DC}"/>
              </a:ext>
            </a:extLst>
          </p:cNvPr>
          <p:cNvSpPr/>
          <p:nvPr/>
        </p:nvSpPr>
        <p:spPr>
          <a:xfrm>
            <a:off x="6084168" y="4258810"/>
            <a:ext cx="1944216" cy="21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Variable: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D22AC43-F23D-43B4-96D9-83DEC765F794}"/>
              </a:ext>
            </a:extLst>
          </p:cNvPr>
          <p:cNvSpPr/>
          <p:nvPr/>
        </p:nvSpPr>
        <p:spPr>
          <a:xfrm>
            <a:off x="817134" y="2715765"/>
            <a:ext cx="7283258" cy="10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memory: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E428EB8-DFC8-468C-9FBC-36927C730756}"/>
              </a:ext>
            </a:extLst>
          </p:cNvPr>
          <p:cNvSpPr/>
          <p:nvPr/>
        </p:nvSpPr>
        <p:spPr>
          <a:xfrm>
            <a:off x="3319412" y="2777381"/>
            <a:ext cx="98255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count: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6232FF4-16B9-4D44-B9DF-BA536774E5D9}"/>
              </a:ext>
            </a:extLst>
          </p:cNvPr>
          <p:cNvSpPr/>
          <p:nvPr/>
        </p:nvSpPr>
        <p:spPr>
          <a:xfrm>
            <a:off x="4355976" y="278777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b: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95E0C58-F3C6-491A-9689-C3923176EC04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941370" y="2338901"/>
            <a:ext cx="378042" cy="6185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72CB7D3-D207-4873-89F8-55A688D761CE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5292080" y="2338597"/>
            <a:ext cx="240742" cy="6291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A279821-6942-4016-A267-60D19937F360}"/>
              </a:ext>
            </a:extLst>
          </p:cNvPr>
          <p:cNvSpPr/>
          <p:nvPr/>
        </p:nvSpPr>
        <p:spPr>
          <a:xfrm>
            <a:off x="3923928" y="3288627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count: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9E51B15E-D27A-41B8-A0F6-A79F6740DA9E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007426" y="3468647"/>
            <a:ext cx="916502" cy="81754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A4DA2F68-E255-4F89-9B0B-7E6C9AB9A376}"/>
              </a:ext>
            </a:extLst>
          </p:cNvPr>
          <p:cNvCxnSpPr>
            <a:cxnSpLocks/>
            <a:stCxn id="18" idx="1"/>
            <a:endCxn id="37" idx="3"/>
          </p:cNvCxnSpPr>
          <p:nvPr/>
        </p:nvCxnSpPr>
        <p:spPr>
          <a:xfrm flipH="1" flipV="1">
            <a:off x="5292080" y="3468647"/>
            <a:ext cx="792088" cy="89975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5CFB2-079A-446C-8DCC-55C03B9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979218-FE95-443A-8954-1ED2A479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using ref parameters, kind of forces a value type to behave like a reference variable as far as being passed between methods is concerned</a:t>
            </a:r>
          </a:p>
          <a:p>
            <a:r>
              <a:rPr lang="en-GB" dirty="0"/>
              <a:t>To pass a ref parameter to a method, the value of that variable must already be </a:t>
            </a:r>
            <a:r>
              <a:rPr lang="en-GB" dirty="0" smtClean="0"/>
              <a:t>set</a:t>
            </a:r>
          </a:p>
          <a:p>
            <a:r>
              <a:rPr lang="en-GB" dirty="0" smtClean="0"/>
              <a:t>So what happens when we pass a reference type using the ref keyword?</a:t>
            </a:r>
          </a:p>
          <a:p>
            <a:r>
              <a:rPr lang="en-GB" dirty="0" smtClean="0"/>
              <a:t>Nothing much changes, except that if we change the memory location that our reference points to in the called method (by creating a new object using the same name, for example), it will change the original reference in the same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3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4F991-6BB4-4240-8E71-78F6F8E0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 parameters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46CF473-C252-44FA-B102-415B59F3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25266"/>
            <a:ext cx="8229600" cy="3259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3F4934-5CA2-476C-A243-41A01823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931790"/>
            <a:ext cx="4968552" cy="10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1EF42-C533-4368-8C9C-C3CFE621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4A440-EC80-43CA-BB26-FA5E4079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Out parameters behave very similarly to ref parameters, with one important caveat</a:t>
            </a:r>
          </a:p>
          <a:p>
            <a:r>
              <a:rPr lang="en-GB" dirty="0"/>
              <a:t>A variable passed by an out parameter to a method does not need to be set before it can be passed</a:t>
            </a:r>
          </a:p>
          <a:p>
            <a:r>
              <a:rPr lang="en-GB" dirty="0"/>
              <a:t>And must be set within the called method before that method can use it, or finish</a:t>
            </a:r>
          </a:p>
          <a:p>
            <a:r>
              <a:rPr lang="en-GB" dirty="0"/>
              <a:t>Normally a ref is used you want a method to modify an already existing variable, an out is used when you want a function to have an extra output (beyond its return variable)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5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1EF42-C533-4368-8C9C-C3CFE621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</a:t>
            </a:r>
            <a:r>
              <a:rPr lang="en-GB" dirty="0" smtClean="0"/>
              <a:t>parameters -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497631"/>
            <a:ext cx="7716327" cy="2514951"/>
          </a:xfrm>
        </p:spPr>
      </p:pic>
    </p:spTree>
    <p:extLst>
      <p:ext uri="{BB962C8B-B14F-4D97-AF65-F5344CB8AC3E}">
        <p14:creationId xmlns:p14="http://schemas.microsoft.com/office/powerpoint/2010/main" val="26805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773F7-F482-4D3B-A8E6-BD2ED158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795672-EF92-4161-9753-0245E963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Another trick to return multiple variables, and avoid using “outs” or “refs” is to use tuples</a:t>
            </a:r>
          </a:p>
          <a:p>
            <a:r>
              <a:rPr lang="en-GB" dirty="0"/>
              <a:t>Tuples are a really neat and new feature in C#</a:t>
            </a:r>
          </a:p>
          <a:p>
            <a:r>
              <a:rPr lang="en-GB" dirty="0"/>
              <a:t>This will not work nicely in Unity yet – because Unity is using an old version of C# that does not support these features</a:t>
            </a:r>
          </a:p>
          <a:p>
            <a:r>
              <a:rPr lang="en-GB" dirty="0"/>
              <a:t>To use this you will need to make sure that under project properties, application, target framework, .NET 4.7 is selected</a:t>
            </a:r>
          </a:p>
          <a:p>
            <a:r>
              <a:rPr lang="en-GB" dirty="0"/>
              <a:t>There are a number of ways to use tuples, by defining types, by assigning results directly to variables, or by using a </a:t>
            </a:r>
            <a:r>
              <a:rPr lang="en-GB" dirty="0" err="1"/>
              <a:t>var</a:t>
            </a:r>
            <a:r>
              <a:rPr lang="en-GB" dirty="0"/>
              <a:t> keyword to let C# create a type with named components</a:t>
            </a:r>
          </a:p>
          <a:p>
            <a:r>
              <a:rPr lang="en-GB" dirty="0"/>
              <a:t>The easiest way to explain this is to show the code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4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E324A9-4E86-4AD6-AF1D-B8DB5F5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 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7728E01-A346-4A16-91A3-54872EA9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843558"/>
            <a:ext cx="3960440" cy="407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9EC262-30B3-4923-8DEE-90076377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75606"/>
            <a:ext cx="2927145" cy="10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EEA6B-E6C6-4C92-9263-3A3772EA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Variable scope in C#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BC5BA-11B3-4E3E-9901-A98B044E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a variable is created inside a code block in a method (usually a set of curly braces {}, like an if statement or a switch statement) it exists only until that code block ends</a:t>
            </a:r>
          </a:p>
          <a:p>
            <a:r>
              <a:rPr lang="en-GB" dirty="0"/>
              <a:t>When a variable is created directly inside the method (i.e. not inside any inner code blocks in that method) it exists until that method ends</a:t>
            </a:r>
          </a:p>
          <a:p>
            <a:r>
              <a:rPr lang="en-GB" dirty="0"/>
              <a:t>Variables declared outside of a method must be declared inside a class. Variables declared as part of a class exist until that class is cleaned up by the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147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F3228-B55B-4AA9-B265-F0D47802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in C# </a:t>
            </a:r>
            <a:r>
              <a:rPr lang="en-GB" dirty="0" smtClean="0"/>
              <a:t>- Inside Function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82" y="915988"/>
            <a:ext cx="3546636" cy="3678237"/>
          </a:xfrm>
        </p:spPr>
      </p:pic>
    </p:spTree>
    <p:extLst>
      <p:ext uri="{BB962C8B-B14F-4D97-AF65-F5344CB8AC3E}">
        <p14:creationId xmlns:p14="http://schemas.microsoft.com/office/powerpoint/2010/main" val="1987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Why?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covered variables of different types.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 txBox="1">
            <a:spLocks/>
          </p:cNvSpPr>
          <p:nvPr/>
        </p:nvSpPr>
        <p:spPr>
          <a:xfrm>
            <a:off x="467544" y="1635646"/>
            <a:ext cx="4176464" cy="2360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Arrays hold </a:t>
            </a:r>
            <a:r>
              <a:rPr lang="en-GB" b="1" dirty="0" smtClean="0"/>
              <a:t>many</a:t>
            </a:r>
            <a:r>
              <a:rPr lang="en-GB" dirty="0" smtClean="0"/>
              <a:t> values of the same type</a:t>
            </a:r>
          </a:p>
          <a:p>
            <a:r>
              <a:rPr lang="en-GB" dirty="0" smtClean="0"/>
              <a:t>You can avoid code duplication</a:t>
            </a:r>
          </a:p>
          <a:p>
            <a:r>
              <a:rPr lang="en-GB" dirty="0" smtClean="0"/>
              <a:t>Easy to loop through multiple items</a:t>
            </a:r>
            <a:endParaRPr lang="en-AU" dirty="0"/>
          </a:p>
        </p:txBody>
      </p:sp>
      <p:pic>
        <p:nvPicPr>
          <p:cNvPr id="7" name="Picture 2" descr="C:\Users\james\Perforce\jprankard_SHARKY_5972\Staff\jprankard\CT4027 - Tools Programming\Week 2 - Functions Method Scope Structure\Snippets\ArrayIniti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625405"/>
            <a:ext cx="4257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F3228-B55B-4AA9-B265-F0D47802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in C# </a:t>
            </a:r>
            <a:r>
              <a:rPr lang="en-GB" dirty="0" smtClean="0"/>
              <a:t>- Inside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97" y="915988"/>
            <a:ext cx="1949206" cy="3678237"/>
          </a:xfrm>
        </p:spPr>
      </p:pic>
    </p:spTree>
    <p:extLst>
      <p:ext uri="{BB962C8B-B14F-4D97-AF65-F5344CB8AC3E}">
        <p14:creationId xmlns:p14="http://schemas.microsoft.com/office/powerpoint/2010/main" val="21679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A9960-C5EF-46F3-86F7-3911E057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9E9863-B4DD-42A1-9425-92782ADB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Follow the coding guidelines!!</a:t>
            </a:r>
          </a:p>
          <a:p>
            <a:r>
              <a:rPr lang="en-GB" dirty="0"/>
              <a:t>Break your code into lots of methods – not necessarily one liners, but ideally each method should be doing one very clear thing, not a whole lot of things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If you copy and paste a section of code, can it go inside a method with parameters?</a:t>
            </a:r>
            <a:endParaRPr lang="en-GB" dirty="0"/>
          </a:p>
          <a:p>
            <a:r>
              <a:rPr lang="en-GB" dirty="0"/>
              <a:t>Pass variables between methods when it makes sense, but if a lot of methods are using the same variables, consider making these class variables – think about your scope</a:t>
            </a:r>
          </a:p>
          <a:p>
            <a:r>
              <a:rPr lang="en-GB" dirty="0"/>
              <a:t>As time goes on, and you read other peoples code and write more of your own, you should get a “feel” for when code is good and when it is bad</a:t>
            </a:r>
          </a:p>
        </p:txBody>
      </p:sp>
    </p:spTree>
    <p:extLst>
      <p:ext uri="{BB962C8B-B14F-4D97-AF65-F5344CB8AC3E}">
        <p14:creationId xmlns:p14="http://schemas.microsoft.com/office/powerpoint/2010/main" val="802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A9960-C5EF-46F3-86F7-3911E057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program </a:t>
            </a:r>
            <a:r>
              <a:rPr lang="en-GB" dirty="0" smtClean="0"/>
              <a:t>structure continued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9E9863-B4DD-42A1-9425-92782ADB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Naming is important</a:t>
            </a:r>
          </a:p>
          <a:p>
            <a:r>
              <a:rPr lang="en-GB" dirty="0" smtClean="0"/>
              <a:t>Name </a:t>
            </a:r>
            <a:r>
              <a:rPr lang="en-GB" dirty="0"/>
              <a:t>functions correctly. Do not simply use nouns. ‘Player()’ is bad, ‘</a:t>
            </a:r>
            <a:r>
              <a:rPr lang="en-GB" dirty="0" err="1"/>
              <a:t>MovePlayer</a:t>
            </a:r>
            <a:r>
              <a:rPr lang="en-GB" dirty="0"/>
              <a:t>()’ is good.</a:t>
            </a:r>
          </a:p>
          <a:p>
            <a:r>
              <a:rPr lang="en-GB" dirty="0"/>
              <a:t>Use plurals for arrays, </a:t>
            </a:r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highscores</a:t>
            </a:r>
            <a:r>
              <a:rPr lang="en-GB" dirty="0"/>
              <a:t>; You know it’s an array before reading the type.</a:t>
            </a:r>
          </a:p>
          <a:p>
            <a:r>
              <a:rPr lang="en-GB" dirty="0"/>
              <a:t>Don’t use single letters if you can help it (i, j, k).</a:t>
            </a:r>
          </a:p>
          <a:p>
            <a:r>
              <a:rPr lang="en-GB" dirty="0"/>
              <a:t>Use the name ‘index’ if you are counting from zero in an array. (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highscoreIndex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00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59731"/>
          </a:xfrm>
        </p:spPr>
        <p:txBody>
          <a:bodyPr>
            <a:normAutofit/>
          </a:bodyPr>
          <a:lstStyle/>
          <a:p>
            <a:pPr algn="l"/>
            <a:r>
              <a:rPr lang="en-GB" sz="6000" dirty="0"/>
              <a:t>Any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63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32" y="205979"/>
            <a:ext cx="7931224" cy="624428"/>
          </a:xfrm>
        </p:spPr>
        <p:txBody>
          <a:bodyPr/>
          <a:lstStyle/>
          <a:p>
            <a:r>
              <a:rPr lang="en-GB" dirty="0" smtClean="0"/>
              <a:t>Arrays – Initialisation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27" y="2643758"/>
            <a:ext cx="8229600" cy="3679057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 txBox="1">
            <a:spLocks/>
          </p:cNvSpPr>
          <p:nvPr/>
        </p:nvSpPr>
        <p:spPr>
          <a:xfrm>
            <a:off x="467544" y="843559"/>
            <a:ext cx="3744416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Use square brackets to define array</a:t>
            </a:r>
          </a:p>
          <a:p>
            <a:r>
              <a:rPr lang="en-GB" dirty="0"/>
              <a:t>Arrays have to be initialized with a </a:t>
            </a:r>
            <a:r>
              <a:rPr lang="en-GB" dirty="0" smtClean="0"/>
              <a:t>fixed-size</a:t>
            </a:r>
            <a:endParaRPr lang="en-GB" dirty="0"/>
          </a:p>
          <a:p>
            <a:endParaRPr lang="en-AU" dirty="0"/>
          </a:p>
          <a:p>
            <a:endParaRPr lang="en-GB" dirty="0" smtClean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7" y="2139702"/>
            <a:ext cx="8229600" cy="24502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 txBox="1">
            <a:spLocks/>
          </p:cNvSpPr>
          <p:nvPr/>
        </p:nvSpPr>
        <p:spPr>
          <a:xfrm>
            <a:off x="4858139" y="915566"/>
            <a:ext cx="3744416" cy="192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03741D1-A86C-47EF-9FC8-D0F0F94D4E5C}"/>
              </a:ext>
            </a:extLst>
          </p:cNvPr>
          <p:cNvSpPr txBox="1">
            <a:spLocks/>
          </p:cNvSpPr>
          <p:nvPr/>
        </p:nvSpPr>
        <p:spPr>
          <a:xfrm>
            <a:off x="4644008" y="843558"/>
            <a:ext cx="3744416" cy="1224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Default values ar</a:t>
            </a:r>
            <a:r>
              <a:rPr lang="en-GB" dirty="0" smtClean="0"/>
              <a:t>e populated if not specified</a:t>
            </a:r>
          </a:p>
          <a:p>
            <a:r>
              <a:rPr lang="en-GB" dirty="0" smtClean="0"/>
              <a:t>Use the array initializer if you have the values</a:t>
            </a:r>
          </a:p>
        </p:txBody>
      </p:sp>
    </p:spTree>
    <p:extLst>
      <p:ext uri="{BB962C8B-B14F-4D97-AF65-F5344CB8AC3E}">
        <p14:creationId xmlns:p14="http://schemas.microsoft.com/office/powerpoint/2010/main" val="23124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</a:t>
            </a:r>
            <a:r>
              <a:rPr lang="en-GB" dirty="0" smtClean="0"/>
              <a:t>Indexing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 contents have an index</a:t>
            </a:r>
          </a:p>
          <a:p>
            <a:r>
              <a:rPr lang="en-GB" dirty="0" smtClean="0"/>
              <a:t>This is what position an element is in the array</a:t>
            </a:r>
          </a:p>
          <a:p>
            <a:r>
              <a:rPr lang="en-GB" dirty="0" smtClean="0"/>
              <a:t>Indexes start from 0</a:t>
            </a:r>
            <a:endParaRPr lang="en-GB" dirty="0"/>
          </a:p>
        </p:txBody>
      </p:sp>
      <p:pic>
        <p:nvPicPr>
          <p:cNvPr id="4" name="Picture 2" descr="C:\Users\james\Perforce\jprankard_SHARKY_5972\Staff\jprankard\CT4027 - Tools Programming\Week 2 - Functions Method Scope Structure\Snippets\DetailedI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9742"/>
            <a:ext cx="5071691" cy="17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Get &amp; Set Values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02638" cy="3679057"/>
          </a:xfrm>
        </p:spPr>
        <p:txBody>
          <a:bodyPr>
            <a:normAutofit/>
          </a:bodyPr>
          <a:lstStyle/>
          <a:p>
            <a:r>
              <a:rPr lang="en-GB" sz="1600" dirty="0"/>
              <a:t>Use the square brackets with an index </a:t>
            </a:r>
            <a:r>
              <a:rPr lang="en-GB" sz="1600" dirty="0" smtClean="0"/>
              <a:t>to access the variable</a:t>
            </a:r>
            <a:endParaRPr lang="en-AU" sz="1600" dirty="0"/>
          </a:p>
        </p:txBody>
      </p:sp>
      <p:pic>
        <p:nvPicPr>
          <p:cNvPr id="4100" name="Picture 4" descr="C:\Users\james\Perforce\jprankard_SHARKY_5972\Staff\jprankard\CT4027 - Tools Programming\Week 2 - Functions Method Scope Structure\Snippets\RetrieveArray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21" y="1347614"/>
            <a:ext cx="56292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7"/>
            <a:ext cx="8281758" cy="1368152"/>
          </a:xfrm>
        </p:spPr>
        <p:txBody>
          <a:bodyPr/>
          <a:lstStyle/>
          <a:p>
            <a:r>
              <a:rPr lang="en-GB" dirty="0" smtClean="0"/>
              <a:t>You can use loops to read/write to an array</a:t>
            </a:r>
          </a:p>
          <a:p>
            <a:r>
              <a:rPr lang="en-AU" dirty="0" smtClean="0"/>
              <a:t>You can use </a:t>
            </a:r>
            <a:r>
              <a:rPr lang="en-AU" b="1" dirty="0" err="1" smtClean="0"/>
              <a:t>foreach</a:t>
            </a:r>
            <a:r>
              <a:rPr lang="en-AU" dirty="0" smtClean="0"/>
              <a:t>, </a:t>
            </a:r>
            <a:r>
              <a:rPr lang="en-AU" b="1" dirty="0" smtClean="0"/>
              <a:t>for</a:t>
            </a:r>
            <a:r>
              <a:rPr lang="en-AU" dirty="0" smtClean="0"/>
              <a:t>, </a:t>
            </a:r>
            <a:r>
              <a:rPr lang="en-AU" b="1" dirty="0" smtClean="0"/>
              <a:t>while</a:t>
            </a:r>
            <a:r>
              <a:rPr lang="en-AU" dirty="0" smtClean="0"/>
              <a:t>, </a:t>
            </a:r>
            <a:r>
              <a:rPr lang="en-AU" b="1" dirty="0" smtClean="0"/>
              <a:t>do while</a:t>
            </a:r>
            <a:endParaRPr lang="en-AU" b="1" dirty="0"/>
          </a:p>
        </p:txBody>
      </p:sp>
      <p:pic>
        <p:nvPicPr>
          <p:cNvPr id="3074" name="Picture 2" descr="C:\Users\james\Perforce\jprankard_SHARKY_5972\Staff\jprankard\CT4027 - Tools Programming\Week 2 - Functions Method Scope Structure\Snippets\LoopThrough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5686"/>
            <a:ext cx="8199406" cy="231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</a:t>
            </a:r>
            <a:r>
              <a:rPr lang="en-GB" dirty="0" err="1" smtClean="0"/>
              <a:t>AlternativeTo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81758" cy="3528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It’s not just arrays that store multiple values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List, </a:t>
            </a:r>
            <a:r>
              <a:rPr lang="en-GB" dirty="0" err="1" smtClean="0"/>
              <a:t>ObservableCollection</a:t>
            </a:r>
            <a:endParaRPr lang="en-GB" dirty="0" smtClean="0"/>
          </a:p>
          <a:p>
            <a:r>
              <a:rPr lang="en-GB" dirty="0" err="1" smtClean="0"/>
              <a:t>LinkedList</a:t>
            </a:r>
            <a:endParaRPr lang="en-GB" dirty="0"/>
          </a:p>
          <a:p>
            <a:r>
              <a:rPr lang="en-GB" dirty="0"/>
              <a:t>Queue, Stack</a:t>
            </a:r>
            <a:endParaRPr lang="en-GB" dirty="0" smtClean="0"/>
          </a:p>
          <a:p>
            <a:r>
              <a:rPr lang="en-GB" dirty="0" smtClean="0"/>
              <a:t>Dictionary, </a:t>
            </a:r>
            <a:r>
              <a:rPr lang="en-GB" dirty="0" err="1" smtClean="0"/>
              <a:t>HashSet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Just to name a few</a:t>
            </a:r>
          </a:p>
        </p:txBody>
      </p:sp>
    </p:spTree>
    <p:extLst>
      <p:ext uri="{BB962C8B-B14F-4D97-AF65-F5344CB8AC3E}">
        <p14:creationId xmlns:p14="http://schemas.microsoft.com/office/powerpoint/2010/main" val="16532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C88AC-2F6C-406F-952C-16337E05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A2051-85AA-46D6-80D4-11385D8A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Write a C# program that will populate an array with the numbers from 1 to 100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Modify your program so that it will loop through this array and print these numbers 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Modify your program so that for multiples of 3 it will print out “Fizz”, for multiples of 5 it will print out “Buzz” and for multiples of 3 and 5, it will print out “</a:t>
            </a:r>
            <a:r>
              <a:rPr lang="en-GB" dirty="0" err="1"/>
              <a:t>FizzBuzz</a:t>
            </a:r>
            <a:r>
              <a:rPr lang="en-GB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Bonus: Write a C# program that will swap the values of two integer variables, without using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7975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17 Template">
  <a:themeElements>
    <a:clrScheme name="OpenDay">
      <a:dk1>
        <a:srgbClr val="FFFFFF"/>
      </a:dk1>
      <a:lt1>
        <a:sysClr val="window" lastClr="FFFFFF"/>
      </a:lt1>
      <a:dk2>
        <a:srgbClr val="303C43"/>
      </a:dk2>
      <a:lt2>
        <a:srgbClr val="303C43"/>
      </a:lt2>
      <a:accent1>
        <a:srgbClr val="0B7F89"/>
      </a:accent1>
      <a:accent2>
        <a:srgbClr val="00AEBE"/>
      </a:accent2>
      <a:accent3>
        <a:srgbClr val="A5CE41"/>
      </a:accent3>
      <a:accent4>
        <a:srgbClr val="EF008E"/>
      </a:accent4>
      <a:accent5>
        <a:srgbClr val="E32C28"/>
      </a:accent5>
      <a:accent6>
        <a:srgbClr val="881512"/>
      </a:accent6>
      <a:hlink>
        <a:srgbClr val="FFD700"/>
      </a:hlink>
      <a:folHlink>
        <a:srgbClr val="F77D28"/>
      </a:folHlink>
    </a:clrScheme>
    <a:fontScheme name="Gotham Book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2016-17 Template</Template>
  <TotalTime>10395</TotalTime>
  <Words>1457</Words>
  <Application>Microsoft Office PowerPoint</Application>
  <PresentationFormat>On-screen Show (16:9)</PresentationFormat>
  <Paragraphs>144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2016-17 Template</vt:lpstr>
      <vt:lpstr>Functions/Methods, Scope and structure</vt:lpstr>
      <vt:lpstr>In this session…</vt:lpstr>
      <vt:lpstr>Arrays – Why? </vt:lpstr>
      <vt:lpstr>Arrays – Initialisation </vt:lpstr>
      <vt:lpstr>Arrays – Indexing </vt:lpstr>
      <vt:lpstr>Arrays – Get &amp; Set Values </vt:lpstr>
      <vt:lpstr>Arrays – Looping</vt:lpstr>
      <vt:lpstr>Arrays – AlternativeTo</vt:lpstr>
      <vt:lpstr>Task #1</vt:lpstr>
      <vt:lpstr>Reference and Value types</vt:lpstr>
      <vt:lpstr>Reference and Value types - Example</vt:lpstr>
      <vt:lpstr>Reference and Value types – Example2</vt:lpstr>
      <vt:lpstr>Functions/Methods - Defining</vt:lpstr>
      <vt:lpstr>Functions/Methods - Returning</vt:lpstr>
      <vt:lpstr>Functions/Methods - Returning</vt:lpstr>
      <vt:lpstr>Functions/Methods - Calling</vt:lpstr>
      <vt:lpstr>Function/Methods - Calling</vt:lpstr>
      <vt:lpstr>Functions/Methods - Overloading</vt:lpstr>
      <vt:lpstr>PowerPoint Presentation</vt:lpstr>
      <vt:lpstr>Task #2</vt:lpstr>
      <vt:lpstr>Different kinds of parameters - Ref</vt:lpstr>
      <vt:lpstr>Ref parameters</vt:lpstr>
      <vt:lpstr>Ref parameters - example</vt:lpstr>
      <vt:lpstr>Out parameters</vt:lpstr>
      <vt:lpstr>Out parameters - Example</vt:lpstr>
      <vt:lpstr>Tuples</vt:lpstr>
      <vt:lpstr>Tuples demonstration</vt:lpstr>
      <vt:lpstr>Variable scope in C# basics</vt:lpstr>
      <vt:lpstr>Variable scope in C# - Inside Function</vt:lpstr>
      <vt:lpstr>Variable scope in C# - Inside Class</vt:lpstr>
      <vt:lpstr>Good program structure</vt:lpstr>
      <vt:lpstr>Good program structure continued</vt:lpstr>
      <vt:lpstr>Any Questions?</vt:lpstr>
    </vt:vector>
  </TitlesOfParts>
  <Company>University of Gloucestershire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STEWART, Jamie</dc:creator>
  <cp:lastModifiedBy>James Prankard</cp:lastModifiedBy>
  <cp:revision>269</cp:revision>
  <cp:lastPrinted>2017-10-04T22:41:47Z</cp:lastPrinted>
  <dcterms:created xsi:type="dcterms:W3CDTF">2016-10-11T11:05:14Z</dcterms:created>
  <dcterms:modified xsi:type="dcterms:W3CDTF">2018-09-25T12:14:24Z</dcterms:modified>
</cp:coreProperties>
</file>